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-1230" y="-306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08/09/2011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blue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2782089"/>
              <a:ext cx="11600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36000" bIns="0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red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</a:p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(consolidated)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35730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white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</a:t>
                </a:r>
                <a:r>
                  <a:rPr lang="fr-BE" sz="1600" i="1" smtClean="0"/>
                  <a:t>hiding + determ</a:t>
                </a:r>
                <a:r>
                  <a:rPr lang="fr-BE" sz="1600" i="1" smtClean="0"/>
                  <a:t>inization</a:t>
                </a:r>
                <a:r>
                  <a:rPr lang="fr-BE" sz="1600" i="1" smtClean="0"/>
                  <a:t> </a:t>
                </a:r>
                <a:r>
                  <a:rPr lang="fr-BE" sz="1600" i="1" smtClean="0"/>
                  <a:t>+</a:t>
                </a:r>
                <a:r>
                  <a:rPr lang="fr-BE" sz="1600" i="1" smtClean="0"/>
                  <a:t>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680</Words>
  <Application>Microsoft Office PowerPoint</Application>
  <PresentationFormat>Affichage à l'écran (4:3)</PresentationFormat>
  <Paragraphs>391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349</cp:revision>
  <dcterms:created xsi:type="dcterms:W3CDTF">2011-05-10T13:18:41Z</dcterms:created>
  <dcterms:modified xsi:type="dcterms:W3CDTF">2011-09-08T15:27:51Z</dcterms:modified>
</cp:coreProperties>
</file>