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125" d="100"/>
          <a:sy n="125" d="100"/>
        </p:scale>
        <p:origin x="-1230" y="-306"/>
      </p:cViewPr>
      <p:guideLst>
        <p:guide orient="horz" pos="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08/09/2011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8/09/2011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blue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2782089"/>
              <a:ext cx="116005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36000" bIns="0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red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</a:p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(consolidated)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64288" y="357301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white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323528" y="5372904"/>
            <a:ext cx="4800204" cy="1018699"/>
            <a:chOff x="323528" y="5372904"/>
            <a:chExt cx="4800204" cy="1018699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5372904"/>
              <a:ext cx="3389090" cy="1018699"/>
            </a:xfrm>
            <a:prstGeom prst="rect">
              <a:avLst/>
            </a:prstGeom>
            <a:noFill/>
          </p:spPr>
        </p:pic>
        <p:sp>
          <p:nvSpPr>
            <p:cNvPr id="88" name="ZoneTexte 87"/>
            <p:cNvSpPr txBox="1"/>
            <p:nvPr/>
          </p:nvSpPr>
          <p:spPr>
            <a:xfrm>
              <a:off x="3779912" y="56206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4148132" y="5397589"/>
              <a:ext cx="975600" cy="969328"/>
              <a:chOff x="4140512" y="5504558"/>
              <a:chExt cx="975600" cy="969328"/>
            </a:xfrm>
          </p:grpSpPr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400295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47655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774449" y="210774"/>
              <a:ext cx="5037911" cy="6264737"/>
              <a:chOff x="3280680" y="210774"/>
              <a:chExt cx="5037911" cy="6264737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4897270" y="2084523"/>
                <a:ext cx="27769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Generalization</a:t>
                </a:r>
                <a:endParaRPr lang="fr-BE" sz="2000" i="1" dirty="0" smtClean="0"/>
              </a:p>
              <a:p>
                <a:r>
                  <a:rPr lang="fr-BE" sz="2000" i="1" dirty="0" smtClean="0"/>
                  <a:t>(</a:t>
                </a:r>
                <a:r>
                  <a:rPr lang="fr-BE" sz="2000" i="1" dirty="0" err="1" smtClean="0"/>
                  <a:t>grammar</a:t>
                </a:r>
                <a:r>
                  <a:rPr lang="fr-BE" sz="2000" i="1" dirty="0" smtClean="0"/>
                  <a:t> induction)</a:t>
                </a:r>
                <a:endParaRPr lang="fr-BE" sz="2000" i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897270" y="4469631"/>
                <a:ext cx="3421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Decomposition</a:t>
                </a:r>
                <a:endParaRPr lang="fr-BE" sz="2000" i="1" dirty="0" smtClean="0"/>
              </a:p>
              <a:p>
                <a:r>
                  <a:rPr lang="fr-BE" sz="1600" i="1" smtClean="0"/>
                  <a:t>(</a:t>
                </a:r>
                <a:r>
                  <a:rPr lang="fr-BE" sz="1600" i="1" smtClean="0"/>
                  <a:t>hiding + determ</a:t>
                </a:r>
                <a:r>
                  <a:rPr lang="fr-BE" sz="1600" i="1" smtClean="0"/>
                  <a:t>inization</a:t>
                </a:r>
                <a:r>
                  <a:rPr lang="fr-BE" sz="1600" i="1" smtClean="0"/>
                  <a:t> </a:t>
                </a:r>
                <a:r>
                  <a:rPr lang="fr-BE" sz="1600" i="1" smtClean="0"/>
                  <a:t>+</a:t>
                </a:r>
                <a:r>
                  <a:rPr lang="fr-BE" sz="1600" i="1" smtClean="0"/>
                  <a:t> minimization)</a:t>
                </a:r>
                <a:endParaRPr lang="fr-BE" sz="1600" i="1" dirty="0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4572001" y="2026940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4572000" y="4416242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3762415" y="210774"/>
                <a:ext cx="3851419" cy="1798282"/>
                <a:chOff x="3203848" y="210774"/>
                <a:chExt cx="3851419" cy="1798282"/>
              </a:xfrm>
            </p:grpSpPr>
            <p:pic>
              <p:nvPicPr>
                <p:cNvPr id="27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311942" y="210774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261342" y="275272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7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03848" y="332656"/>
                  <a:ext cx="3743325" cy="1676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" name="Picture 3" descr="D:\blambeau\thesis\writing\src\2-framework\images\compos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3652" y="2924943"/>
                <a:ext cx="4628944" cy="12240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D:\blambeau\thesis\writing\src\2-framework\images\composed-syste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0680" y="5445224"/>
                <a:ext cx="4814888" cy="10302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680</Words>
  <Application>Microsoft Office PowerPoint</Application>
  <PresentationFormat>Affichage à l'écran (4:3)</PresentationFormat>
  <Paragraphs>391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350</cp:revision>
  <dcterms:created xsi:type="dcterms:W3CDTF">2011-05-10T13:18:41Z</dcterms:created>
  <dcterms:modified xsi:type="dcterms:W3CDTF">2011-09-09T09:07:11Z</dcterms:modified>
</cp:coreProperties>
</file>