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56452" autoAdjust="0"/>
  </p:normalViewPr>
  <p:slideViewPr>
    <p:cSldViewPr showGuides="1">
      <p:cViewPr>
        <p:scale>
          <a:sx n="150" d="100"/>
          <a:sy n="150" d="100"/>
        </p:scale>
        <p:origin x="-426" y="228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06/09/2011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2051720" y="548680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619672" y="3356992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e 96"/>
          <p:cNvGrpSpPr/>
          <p:nvPr/>
        </p:nvGrpSpPr>
        <p:grpSpPr>
          <a:xfrm>
            <a:off x="2051720" y="116632"/>
            <a:ext cx="4104456" cy="1728192"/>
            <a:chOff x="467544" y="404664"/>
            <a:chExt cx="410445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997952" y="690416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Collect</a:t>
              </a:r>
              <a:r>
                <a:rPr lang="fr-BE" sz="1600" dirty="0" smtClean="0">
                  <a:latin typeface="+mj-lt"/>
                </a:rPr>
                <a:t> 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67544" y="1320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Abritrate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28360" y="1320793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2428600" y="1177588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3932035" y="1834710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2987824" y="1518793"/>
              <a:ext cx="54053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451992" y="1518793"/>
              <a:ext cx="599728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483772" y="404664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2412896" y="583540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2051720" y="1268760"/>
              <a:ext cx="93610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400" dirty="0" err="1" smtClean="0">
                  <a:latin typeface="+mj-lt"/>
                </a:rPr>
                <a:t>Conflict</a:t>
              </a:r>
              <a:r>
                <a:rPr lang="fr-BE" sz="1400" dirty="0" smtClean="0">
                  <a:latin typeface="+mj-lt"/>
                </a:rPr>
                <a:t>?</a:t>
              </a:r>
              <a:endParaRPr lang="fr-BE" sz="14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1262672" y="585513"/>
              <a:ext cx="432377" cy="1038184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3959952" y="1952856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1627655" y="1382918"/>
              <a:ext cx="30956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err="1" smtClean="0"/>
                <a:t>yes</a:t>
              </a:r>
              <a:endParaRPr lang="fr-BE" sz="16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131840" y="1391005"/>
              <a:ext cx="2527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smtClean="0"/>
                <a:t>no</a:t>
              </a:r>
              <a:endParaRPr lang="fr-BE" sz="1600" dirty="0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2123728" y="1988840"/>
            <a:ext cx="4201756" cy="2104278"/>
            <a:chOff x="2114203" y="2204864"/>
            <a:chExt cx="4201756" cy="2104278"/>
          </a:xfrm>
        </p:grpSpPr>
        <p:sp>
          <p:nvSpPr>
            <p:cNvPr id="40" name="ZoneTexte 39"/>
            <p:cNvSpPr txBox="1"/>
            <p:nvPr/>
          </p:nvSpPr>
          <p:spPr>
            <a:xfrm flipH="1">
              <a:off x="2416712" y="3789040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9654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07588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207588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48166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3845678" y="2445462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201873" y="2667201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164190" y="2888940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141822" y="252738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211960" y="2318683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304830" y="2752462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413630" y="2204864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410346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114203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114203" y="285293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330228" y="3741606"/>
              <a:ext cx="1080119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1939898" y="3351277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330227" y="2445462"/>
              <a:ext cx="1299427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251977" y="321355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2767300" y="2564904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493750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5940152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5940152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493750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4709774" y="3741606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5934437" y="3963345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4709774" y="4185084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6156176" y="38610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814075" y="3611823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836517" y="4062921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468947" y="3046363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010649" y="3042481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183254" y="3250892"/>
              <a:ext cx="7625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[conflict]</a:t>
              </a:r>
              <a:endParaRPr lang="fr-BE" sz="16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188826" y="3242389"/>
              <a:ext cx="9548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</a:t>
              </a:r>
              <a:r>
                <a:rPr lang="fr-BE" sz="1600" b="1" noProof="1" smtClean="0">
                  <a:sym typeface="Symbol"/>
                </a:rPr>
                <a:t> </a:t>
              </a:r>
              <a:r>
                <a:rPr lang="fr-BE" sz="1600" b="1" noProof="1" smtClean="0"/>
                <a:t>conflict]</a:t>
              </a:r>
              <a:endParaRPr lang="fr-BE" sz="16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162277" y="4746915"/>
            <a:ext cx="4573346" cy="1047900"/>
            <a:chOff x="2378301" y="5342029"/>
            <a:chExt cx="4573346" cy="1047900"/>
          </a:xfrm>
        </p:grpSpPr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1"/>
              <a:endCxn id="60" idx="6"/>
            </p:cNvCxnSpPr>
            <p:nvPr/>
          </p:nvCxnSpPr>
          <p:spPr>
            <a:xfrm rot="5400000" flipH="1" flipV="1">
              <a:off x="2938186" y="5446272"/>
              <a:ext cx="283664" cy="53569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378301" y="5536282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5076056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100811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75328" y="5449760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65882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292080" y="5572286"/>
              <a:ext cx="129614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404763" y="5455848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904148" y="5140238"/>
              <a:ext cx="252028" cy="1332148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42029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82489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78802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04048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162578" y="6174485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65618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43609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900039" y="5400743"/>
              <a:ext cx="624654" cy="112049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940152" y="6040338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 flipH="1">
              <a:off x="3571145" y="5795848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57" name="ZoneTexte 56"/>
            <p:cNvSpPr txBox="1"/>
            <p:nvPr/>
          </p:nvSpPr>
          <p:spPr>
            <a:xfrm flipH="1">
              <a:off x="3605389" y="6141374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500034" y="288032"/>
            <a:ext cx="7312326" cy="6453336"/>
            <a:chOff x="500034" y="288032"/>
            <a:chExt cx="7312326" cy="6453336"/>
          </a:xfrm>
        </p:grpSpPr>
        <p:sp>
          <p:nvSpPr>
            <p:cNvPr id="88" name="Rectangle 87"/>
            <p:cNvSpPr/>
            <p:nvPr/>
          </p:nvSpPr>
          <p:spPr>
            <a:xfrm>
              <a:off x="500034" y="288032"/>
              <a:ext cx="7312326" cy="64533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185046"/>
              <a:ext cx="21382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Analyses based</a:t>
              </a:r>
              <a:br>
                <a:rPr lang="fr-BE" sz="2000" smtClean="0"/>
              </a:br>
              <a:r>
                <a:rPr lang="fr-BE" sz="2000" smtClean="0"/>
                <a:t>on symbolic </a:t>
              </a:r>
              <a:br>
                <a:rPr lang="fr-BE" sz="2000" smtClean="0"/>
              </a:br>
              <a:r>
                <a:rPr lang="fr-BE" sz="2000" smtClean="0"/>
                <a:t>execution</a:t>
              </a:r>
              <a:endParaRPr lang="fr-BE" sz="2000" dirty="0" smtClean="0"/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5260838" y="198884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5260838" y="450912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683568" y="5431903"/>
              <a:ext cx="225927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smtClean="0"/>
                <a:t>model-</a:t>
              </a:r>
              <a:r>
                <a:rPr lang="fr-BE" sz="2000" err="1" smtClean="0"/>
                <a:t>checking</a:t>
              </a:r>
              <a:r>
                <a:rPr lang="fr-BE" sz="2000" smtClean="0"/>
                <a:t> </a:t>
              </a:r>
              <a:endParaRPr lang="fr-BE" sz="2000" dirty="0" smtClean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782017"/>
              <a:ext cx="237539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err="1" smtClean="0"/>
                <a:t>Guarded</a:t>
              </a:r>
              <a:r>
                <a:rPr lang="fr-BE" sz="2400" smtClean="0"/>
                <a:t> </a:t>
              </a:r>
              <a:r>
                <a:rPr lang="fr-BE" sz="2400" smtClean="0"/>
                <a:t>hMSC</a:t>
              </a:r>
              <a:endParaRPr lang="fr-BE" sz="2400" dirty="0" smtClean="0"/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Process modeling</a:t>
              </a:r>
              <a:br>
                <a:rPr lang="fr-BE" sz="2000" smtClean="0"/>
              </a:br>
              <a:r>
                <a:rPr lang="fr-BE" sz="2000" smtClean="0"/>
                <a:t>language</a:t>
              </a:r>
              <a:endParaRPr lang="fr-BE" sz="2000" dirty="0" smtClean="0"/>
            </a:p>
          </p:txBody>
        </p:sp>
        <p:pic>
          <p:nvPicPr>
            <p:cNvPr id="1026" name="Picture 2" descr="D:\blambeau\thesis\writing\src\3-deductive\images\g-hm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2970" y="436389"/>
              <a:ext cx="4138613" cy="1768475"/>
            </a:xfrm>
            <a:prstGeom prst="rect">
              <a:avLst/>
            </a:prstGeom>
            <a:noFill/>
          </p:spPr>
        </p:pic>
        <p:pic>
          <p:nvPicPr>
            <p:cNvPr id="1027" name="Picture 3" descr="D:\blambeau\thesis\writing\src\3-deductive\images\g-l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864" y="2813918"/>
              <a:ext cx="4314825" cy="2127250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thesis\writing\src\3-deductive\images\lt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820" y="5415681"/>
              <a:ext cx="4760913" cy="11096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/>
          <p:cNvGrpSpPr/>
          <p:nvPr/>
        </p:nvGrpSpPr>
        <p:grpSpPr>
          <a:xfrm>
            <a:off x="315230" y="188640"/>
            <a:ext cx="8073194" cy="3744416"/>
            <a:chOff x="315230" y="188640"/>
            <a:chExt cx="8073194" cy="3744416"/>
          </a:xfrm>
        </p:grpSpPr>
        <p:sp>
          <p:nvSpPr>
            <p:cNvPr id="93" name="Rectangle 92"/>
            <p:cNvSpPr/>
            <p:nvPr/>
          </p:nvSpPr>
          <p:spPr>
            <a:xfrm>
              <a:off x="323528" y="188640"/>
              <a:ext cx="8064896" cy="37444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395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9094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5846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42831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90657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74729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1004714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301894" y="754052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1004714" y="103824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302694" y="927180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004714" y="121137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531669" y="1100308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1004714" y="138449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540260" y="1273436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1004714" y="15576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531669" y="144656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189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9888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6640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7511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85337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221523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1005508" y="280950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538371" y="269844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1005508" y="298263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546963" y="2871572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509601" y="315576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9520" y="3033096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1005508" y="346887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54878" y="3357811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005508" y="36515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337972" y="3540466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1011411" y="32881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19099" y="3177112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794374" y="31411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46637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2336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9088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8761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4945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392286" y="3400438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2658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22061" y="278110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46637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2336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69088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70819" y="754052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11371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21968" y="1088704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0543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85331" y="1394369"/>
              <a:ext cx="111921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stop</a:t>
              </a:r>
              <a:endParaRPr lang="fr-BE" sz="13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67856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58751" y="1567499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34378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151547" y="1232720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rot="5400000">
              <a:off x="2483976" y="2060640"/>
              <a:ext cx="37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0800000" flipV="1">
              <a:off x="315230" y="2060848"/>
              <a:ext cx="80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926358" y="5623148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578621" y="465313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9" name="Connecteur droit avec flèche 98"/>
            <p:cNvCxnSpPr>
              <a:stCxn id="96" idx="2"/>
            </p:cNvCxnSpPr>
            <p:nvPr/>
          </p:nvCxnSpPr>
          <p:spPr>
            <a:xfrm rot="5400000">
              <a:off x="259354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7" idx="2"/>
            </p:cNvCxnSpPr>
            <p:nvPr/>
          </p:nvCxnSpPr>
          <p:spPr>
            <a:xfrm rot="5400000">
              <a:off x="407180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98" idx="2"/>
            </p:cNvCxnSpPr>
            <p:nvPr/>
          </p:nvCxnSpPr>
          <p:spPr>
            <a:xfrm rot="5400000">
              <a:off x="5439955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V="1">
              <a:off x="3169940" y="5870665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754045" y="577652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754045" y="508518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107" name="Connecteur droit avec flèche 106"/>
            <p:cNvCxnSpPr/>
            <p:nvPr/>
          </p:nvCxnSpPr>
          <p:spPr>
            <a:xfrm>
              <a:off x="3166095" y="537094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758792" y="5275947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540250" y="5445224"/>
              <a:ext cx="215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dirty="0" smtClean="0"/>
                <a:t>?</a:t>
              </a:r>
              <a:endParaRPr lang="fr-BE" sz="24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79712" y="404664"/>
            <a:ext cx="6048672" cy="5904656"/>
            <a:chOff x="1979712" y="404664"/>
            <a:chExt cx="604867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979712" y="404664"/>
              <a:ext cx="604867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555776" y="2484388"/>
              <a:ext cx="651644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198884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3" name="Forme libre 12"/>
            <p:cNvSpPr/>
            <p:nvPr/>
          </p:nvSpPr>
          <p:spPr>
            <a:xfrm>
              <a:off x="6804248" y="4005064"/>
              <a:ext cx="723652" cy="1152128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20688"/>
              <a:ext cx="4409753" cy="1140035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6516216" y="620688"/>
              <a:ext cx="1228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</a:t>
              </a:r>
              <a:br>
                <a:rPr lang="fr-BE" sz="1400" noProof="1" smtClean="0">
                  <a:latin typeface="Arial" pitchFamily="34" charset="0"/>
                  <a:cs typeface="Arial" pitchFamily="34" charset="0"/>
                </a:rPr>
              </a:b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q=3 and 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6300192" y="435171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5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045022" y="2773581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blue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57915" y="2977207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consolidated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763688" y="836712"/>
            <a:ext cx="4320480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8" name="Groupe 57"/>
          <p:cNvGrpSpPr/>
          <p:nvPr/>
        </p:nvGrpSpPr>
        <p:grpSpPr>
          <a:xfrm>
            <a:off x="1867508" y="948916"/>
            <a:ext cx="4112840" cy="1143744"/>
            <a:chOff x="1899320" y="980728"/>
            <a:chExt cx="4112840" cy="114374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b="1" noProof="1" smtClean="0">
                  <a:latin typeface="+mj-lt"/>
                </a:rPr>
                <a:t>H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5" name="Connecteur droit avec flèche 14"/>
            <p:cNvCxnSpPr>
              <a:stCxn id="14" idx="2"/>
              <a:endCxn id="5" idx="0"/>
            </p:cNvCxnSpPr>
            <p:nvPr/>
          </p:nvCxnSpPr>
          <p:spPr>
            <a:xfrm rot="10800000" flipV="1">
              <a:off x="2377344" y="1178752"/>
              <a:ext cx="1546584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23" name="Connecteur droit avec flèche 22"/>
            <p:cNvCxnSpPr>
              <a:stCxn id="14" idx="3"/>
              <a:endCxn id="21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4" idx="4"/>
              <a:endCxn id="22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à coins arrondis 31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3" name="Connecteur droit avec flèche 32"/>
            <p:cNvCxnSpPr>
              <a:stCxn id="14" idx="4"/>
              <a:endCxn id="32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9" name="Connecteur droit avec flèche 38"/>
            <p:cNvCxnSpPr>
              <a:stCxn id="14" idx="5"/>
              <a:endCxn id="37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14" idx="6"/>
              <a:endCxn id="38" idx="0"/>
            </p:cNvCxnSpPr>
            <p:nvPr/>
          </p:nvCxnSpPr>
          <p:spPr>
            <a:xfrm>
              <a:off x="4031928" y="1178752"/>
              <a:ext cx="1585776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9512" y="332656"/>
            <a:ext cx="8784976" cy="62646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476672"/>
            <a:ext cx="8501062" cy="5616575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cteur droit 15"/>
          <p:cNvCxnSpPr>
            <a:cxnSpLocks noChangeShapeType="1"/>
          </p:cNvCxnSpPr>
          <p:nvPr/>
        </p:nvCxnSpPr>
        <p:spPr bwMode="auto">
          <a:xfrm flipV="1">
            <a:off x="3635896" y="2924946"/>
            <a:ext cx="1440160" cy="576062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9" name="Connecteur droit 15"/>
          <p:cNvCxnSpPr>
            <a:cxnSpLocks noChangeShapeType="1"/>
          </p:cNvCxnSpPr>
          <p:nvPr/>
        </p:nvCxnSpPr>
        <p:spPr bwMode="auto">
          <a:xfrm rot="16200000" flipH="1">
            <a:off x="2984314" y="4368614"/>
            <a:ext cx="2747268" cy="1444104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pic>
        <p:nvPicPr>
          <p:cNvPr id="5" name="Picture 9" descr="C:\Documents and Settings\blambeau\Mes documents\Downloads\guard_hmsc.png"/>
          <p:cNvPicPr>
            <a:picLocks noChangeAspect="1" noChangeArrowheads="1"/>
          </p:cNvPicPr>
          <p:nvPr/>
        </p:nvPicPr>
        <p:blipFill>
          <a:blip r:embed="rId3" cstate="print"/>
          <a:srcRect t="-2687"/>
          <a:stretch>
            <a:fillRect/>
          </a:stretch>
        </p:blipFill>
        <p:spPr bwMode="auto">
          <a:xfrm>
            <a:off x="5076056" y="2924944"/>
            <a:ext cx="2460625" cy="35417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79512" y="908720"/>
            <a:ext cx="8784976" cy="48245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e 91"/>
          <p:cNvGrpSpPr/>
          <p:nvPr/>
        </p:nvGrpSpPr>
        <p:grpSpPr>
          <a:xfrm>
            <a:off x="323528" y="1124744"/>
            <a:ext cx="8568952" cy="4464496"/>
            <a:chOff x="323528" y="1124744"/>
            <a:chExt cx="8568952" cy="446449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932040" y="2001638"/>
              <a:ext cx="396000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 </a:t>
              </a:r>
              <a:br>
                <a:rPr lang="fr-BE" noProof="1" smtClean="0"/>
              </a:br>
              <a:r>
                <a:rPr lang="fr-BE" noProof="1" smtClean="0"/>
                <a:t>(stamina)</a:t>
              </a:r>
              <a:endParaRPr lang="fr-BE" noProof="1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932040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 Toolkit </a:t>
              </a:r>
            </a:p>
            <a:p>
              <a:pPr algn="ctr"/>
              <a:r>
                <a:rPr lang="fr-BE" noProof="1" smtClean="0"/>
                <a:t>(yargi)</a:t>
              </a:r>
              <a:endParaRPr lang="fr-BE" noProof="1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1124744"/>
              <a:ext cx="1008112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Web GUI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619672" y="1124744"/>
              <a:ext cx="1080120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Rich </a:t>
              </a:r>
            </a:p>
            <a:p>
              <a:pPr algn="ctr"/>
              <a:r>
                <a:rPr lang="fr-BE" noProof="1" smtClean="0"/>
                <a:t>Pathway Model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932040" y="1124744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  <a:br>
                <a:rPr lang="fr-BE" noProof="1" smtClean="0"/>
              </a:br>
              <a:r>
                <a:rPr lang="fr-BE" noProof="1" smtClean="0"/>
                <a:t>(Buddy)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732286" y="3658680"/>
              <a:ext cx="215975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Parsing &amp; AST rewriting (anagram)</a:t>
              </a:r>
              <a:endParaRPr lang="fr-BE" noProof="1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112474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</a:p>
            <a:p>
              <a:pPr algn="ctr"/>
              <a:r>
                <a:rPr lang="fr-BE" noProof="1" smtClean="0"/>
                <a:t>analyzer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732240" y="2816968"/>
              <a:ext cx="215998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Graphviz dot </a:t>
              </a:r>
            </a:p>
            <a:p>
              <a:pPr algn="ctr"/>
              <a:r>
                <a:rPr lang="fr-BE" noProof="1" smtClean="0"/>
                <a:t>(graphviz.org)</a:t>
              </a:r>
              <a:endParaRPr lang="fr-BE" noProof="1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059832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 </a:t>
              </a:r>
            </a:p>
            <a:p>
              <a:pPr algn="ctr"/>
              <a:r>
                <a:rPr lang="fr-BE" noProof="1" smtClean="0"/>
                <a:t>rewriting</a:t>
              </a:r>
            </a:p>
          </p:txBody>
        </p:sp>
        <p:cxnSp>
          <p:nvCxnSpPr>
            <p:cNvPr id="16" name="Connecteur en angle 15"/>
            <p:cNvCxnSpPr>
              <a:stCxn id="5" idx="3"/>
              <a:endCxn id="12" idx="1"/>
            </p:cNvCxnSpPr>
            <p:nvPr/>
          </p:nvCxnSpPr>
          <p:spPr>
            <a:xfrm>
              <a:off x="6444208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6"/>
            <p:cNvCxnSpPr>
              <a:stCxn id="13" idx="3"/>
              <a:endCxn id="5" idx="1"/>
            </p:cNvCxnSpPr>
            <p:nvPr/>
          </p:nvCxnSpPr>
          <p:spPr>
            <a:xfrm>
              <a:off x="4572000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13" idx="2"/>
              <a:endCxn id="64" idx="1"/>
            </p:cNvCxnSpPr>
            <p:nvPr/>
          </p:nvCxnSpPr>
          <p:spPr>
            <a:xfrm rot="16200000" flipH="1">
              <a:off x="4115122" y="3165762"/>
              <a:ext cx="51771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6"/>
            <p:cNvCxnSpPr>
              <a:stCxn id="13" idx="0"/>
            </p:cNvCxnSpPr>
            <p:nvPr/>
          </p:nvCxnSpPr>
          <p:spPr>
            <a:xfrm rot="5400000" flipH="1" flipV="1">
              <a:off x="4211942" y="2096870"/>
              <a:ext cx="32407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en angle 26"/>
            <p:cNvCxnSpPr>
              <a:stCxn id="11" idx="2"/>
            </p:cNvCxnSpPr>
            <p:nvPr/>
          </p:nvCxnSpPr>
          <p:spPr>
            <a:xfrm rot="16200000" flipH="1">
              <a:off x="4157918" y="1430742"/>
              <a:ext cx="43212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26"/>
            <p:cNvCxnSpPr>
              <a:stCxn id="11" idx="3"/>
              <a:endCxn id="8" idx="1"/>
            </p:cNvCxnSpPr>
            <p:nvPr/>
          </p:nvCxnSpPr>
          <p:spPr>
            <a:xfrm>
              <a:off x="4572000" y="1448744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26"/>
            <p:cNvCxnSpPr>
              <a:endCxn id="11" idx="1"/>
            </p:cNvCxnSpPr>
            <p:nvPr/>
          </p:nvCxnSpPr>
          <p:spPr>
            <a:xfrm>
              <a:off x="2699657" y="144874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26"/>
            <p:cNvCxnSpPr>
              <a:stCxn id="7" idx="3"/>
              <a:endCxn id="13" idx="1"/>
            </p:cNvCxnSpPr>
            <p:nvPr/>
          </p:nvCxnSpPr>
          <p:spPr>
            <a:xfrm>
              <a:off x="2699792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26"/>
            <p:cNvCxnSpPr>
              <a:endCxn id="56" idx="1"/>
            </p:cNvCxnSpPr>
            <p:nvPr/>
          </p:nvCxnSpPr>
          <p:spPr>
            <a:xfrm>
              <a:off x="2695575" y="4829175"/>
              <a:ext cx="223646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à coins arrondis 55"/>
            <p:cNvSpPr/>
            <p:nvPr/>
          </p:nvSpPr>
          <p:spPr>
            <a:xfrm>
              <a:off x="4932040" y="4509120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SQL Persistence </a:t>
              </a:r>
              <a:br>
                <a:rPr lang="fr-BE" noProof="1" smtClean="0"/>
              </a:br>
              <a:r>
                <a:rPr lang="fr-BE" noProof="1" smtClean="0"/>
                <a:t>(sqlite)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932040" y="3658680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  <a:br>
                <a:rPr lang="fr-BE" noProof="1" smtClean="0"/>
              </a:br>
              <a:r>
                <a:rPr lang="fr-BE" noProof="1" smtClean="0"/>
                <a:t>language</a:t>
              </a:r>
              <a:endParaRPr lang="fr-BE" noProof="1"/>
            </a:p>
          </p:txBody>
        </p:sp>
        <p:cxnSp>
          <p:nvCxnSpPr>
            <p:cNvPr id="83" name="Connecteur en angle 82"/>
            <p:cNvCxnSpPr>
              <a:stCxn id="64" idx="3"/>
              <a:endCxn id="10" idx="1"/>
            </p:cNvCxnSpPr>
            <p:nvPr/>
          </p:nvCxnSpPr>
          <p:spPr>
            <a:xfrm>
              <a:off x="6444208" y="3982680"/>
              <a:ext cx="28807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e 89"/>
            <p:cNvGrpSpPr/>
            <p:nvPr/>
          </p:nvGrpSpPr>
          <p:grpSpPr>
            <a:xfrm>
              <a:off x="7740352" y="5219908"/>
              <a:ext cx="1152128" cy="369332"/>
              <a:chOff x="899592" y="5219908"/>
              <a:chExt cx="1152128" cy="369332"/>
            </a:xfrm>
          </p:grpSpPr>
          <p:cxnSp>
            <p:nvCxnSpPr>
              <p:cNvPr id="86" name="Connecteur en angle 26"/>
              <p:cNvCxnSpPr/>
              <p:nvPr/>
            </p:nvCxnSpPr>
            <p:spPr>
              <a:xfrm>
                <a:off x="899592" y="5579948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1187624" y="521990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83568" y="116632"/>
            <a:ext cx="5976664" cy="2736304"/>
            <a:chOff x="-108520" y="288206"/>
            <a:chExt cx="5976664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7584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Machine</a:t>
              </a:r>
              <a:endParaRPr lang="fr-BE" sz="13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9592" y="561636"/>
              <a:ext cx="3130252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705653"/>
              <a:ext cx="8512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smtClean="0"/>
                <a:t>Controller</a:t>
              </a:r>
              <a:endParaRPr lang="fr-BE" sz="1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Actuators</a:t>
              </a:r>
              <a:endParaRPr lang="fr-BE" sz="1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35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54726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192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318281" y="1672752"/>
              <a:ext cx="115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67864" y="1571401"/>
              <a:ext cx="97084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01192" y="1204758"/>
              <a:ext cx="75270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start-signal</a:t>
              </a:r>
              <a:endParaRPr lang="fr-BE" sz="13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70429" y="1357168"/>
              <a:ext cx="3118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09784" y="1929789"/>
              <a:ext cx="73552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stop-signal</a:t>
              </a:r>
              <a:endParaRPr lang="fr-BE" sz="13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79022" y="2112550"/>
              <a:ext cx="29469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</a:t>
              </a:r>
              <a:endParaRPr lang="fr-BE" sz="13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583206" y="2272317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open-signal</a:t>
              </a:r>
              <a:endParaRPr lang="fr-BE" sz="13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6428" y="2408584"/>
              <a:ext cx="34785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</a:t>
              </a:r>
              <a:endParaRPr lang="fr-BE" sz="13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494706" y="1847764"/>
              <a:ext cx="1008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530544" y="1744637"/>
              <a:ext cx="83035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Controller</a:t>
              </a:r>
              <a:endParaRPr lang="fr-BE" sz="13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29583" y="3513965"/>
              <a:ext cx="7566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Actuators</a:t>
              </a:r>
              <a:endParaRPr lang="fr-BE" sz="13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721699" y="4013070"/>
              <a:ext cx="78905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24262" y="4165480"/>
              <a:ext cx="34823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09469" y="4627830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smtClean="0"/>
                <a:t>open-signal</a:t>
              </a:r>
              <a:endParaRPr lang="fr-BE" sz="13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87624" y="1412776"/>
            <a:ext cx="6408712" cy="3672408"/>
            <a:chOff x="1403648" y="1700808"/>
            <a:chExt cx="6408712" cy="3672408"/>
          </a:xfrm>
        </p:grpSpPr>
        <p:sp>
          <p:nvSpPr>
            <p:cNvPr id="5" name="Rectangle 4"/>
            <p:cNvSpPr/>
            <p:nvPr/>
          </p:nvSpPr>
          <p:spPr>
            <a:xfrm>
              <a:off x="1403648" y="1700808"/>
              <a:ext cx="6408712" cy="36724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932040" y="3573016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</a:t>
              </a:r>
            </a:p>
            <a:p>
              <a:pPr algn="ctr"/>
              <a:r>
                <a:rPr lang="fr-BE" noProof="1" smtClean="0"/>
                <a:t>(Jail)</a:t>
              </a:r>
              <a:endParaRPr lang="fr-BE" noProof="1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932040" y="4509192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LTL2Buchi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19672" y="1916832"/>
              <a:ext cx="1080120" cy="3240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Checker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4932040" y="2636984"/>
              <a:ext cx="2664592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</a:p>
            <a:p>
              <a:pPr algn="ctr"/>
              <a:r>
                <a:rPr lang="fr-BE" noProof="1" smtClean="0"/>
                <a:t>(JBuddy)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059832" y="311208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g-LTS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450919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FLTL</a:t>
              </a:r>
            </a:p>
          </p:txBody>
        </p:sp>
        <p:cxnSp>
          <p:nvCxnSpPr>
            <p:cNvPr id="12" name="Connecteur en angle 11"/>
            <p:cNvCxnSpPr>
              <a:stCxn id="11" idx="3"/>
              <a:endCxn id="7" idx="1"/>
            </p:cNvCxnSpPr>
            <p:nvPr/>
          </p:nvCxnSpPr>
          <p:spPr>
            <a:xfrm>
              <a:off x="4572000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26"/>
            <p:cNvCxnSpPr>
              <a:stCxn id="10" idx="2"/>
              <a:endCxn id="6" idx="1"/>
            </p:cNvCxnSpPr>
            <p:nvPr/>
          </p:nvCxnSpPr>
          <p:spPr>
            <a:xfrm rot="16200000" flipH="1">
              <a:off x="4305512" y="3270488"/>
              <a:ext cx="13693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26"/>
            <p:cNvCxnSpPr>
              <a:stCxn id="10" idx="0"/>
              <a:endCxn id="9" idx="1"/>
            </p:cNvCxnSpPr>
            <p:nvPr/>
          </p:nvCxnSpPr>
          <p:spPr>
            <a:xfrm rot="5400000" flipH="1" flipV="1">
              <a:off x="4298428" y="2478472"/>
              <a:ext cx="15110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26"/>
            <p:cNvCxnSpPr>
              <a:endCxn id="10" idx="1"/>
            </p:cNvCxnSpPr>
            <p:nvPr/>
          </p:nvCxnSpPr>
          <p:spPr>
            <a:xfrm>
              <a:off x="2699657" y="343608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26"/>
            <p:cNvCxnSpPr>
              <a:endCxn id="11" idx="1"/>
            </p:cNvCxnSpPr>
            <p:nvPr/>
          </p:nvCxnSpPr>
          <p:spPr>
            <a:xfrm>
              <a:off x="2699792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e 89"/>
            <p:cNvGrpSpPr/>
            <p:nvPr/>
          </p:nvGrpSpPr>
          <p:grpSpPr>
            <a:xfrm>
              <a:off x="6444208" y="1844824"/>
              <a:ext cx="1152128" cy="369332"/>
              <a:chOff x="899592" y="5445224"/>
              <a:chExt cx="1152128" cy="369332"/>
            </a:xfrm>
          </p:grpSpPr>
          <p:cxnSp>
            <p:nvCxnSpPr>
              <p:cNvPr id="20" name="Connecteur en angle 26"/>
              <p:cNvCxnSpPr/>
              <p:nvPr/>
            </p:nvCxnSpPr>
            <p:spPr>
              <a:xfrm>
                <a:off x="899592" y="5805264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>
                <a:off x="1187624" y="5445224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18" name="Rectangle à coins arrondis 17"/>
            <p:cNvSpPr/>
            <p:nvPr/>
          </p:nvSpPr>
          <p:spPr>
            <a:xfrm>
              <a:off x="3059832" y="191683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g-hMSC</a:t>
              </a:r>
            </a:p>
          </p:txBody>
        </p:sp>
        <p:cxnSp>
          <p:nvCxnSpPr>
            <p:cNvPr id="19" name="Connecteur en angle 26"/>
            <p:cNvCxnSpPr>
              <a:endCxn id="18" idx="1"/>
            </p:cNvCxnSpPr>
            <p:nvPr/>
          </p:nvCxnSpPr>
          <p:spPr>
            <a:xfrm flipV="1">
              <a:off x="2699792" y="2240832"/>
              <a:ext cx="360040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oupe 380"/>
          <p:cNvGrpSpPr/>
          <p:nvPr/>
        </p:nvGrpSpPr>
        <p:grpSpPr>
          <a:xfrm>
            <a:off x="360040" y="836712"/>
            <a:ext cx="8460432" cy="4608512"/>
            <a:chOff x="0" y="836712"/>
            <a:chExt cx="8460432" cy="4608512"/>
          </a:xfrm>
        </p:grpSpPr>
        <p:sp>
          <p:nvSpPr>
            <p:cNvPr id="380" name="Rectangle 379"/>
            <p:cNvSpPr/>
            <p:nvPr/>
          </p:nvSpPr>
          <p:spPr>
            <a:xfrm>
              <a:off x="0" y="836712"/>
              <a:ext cx="8460432" cy="46085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78" name="Groupe 377"/>
            <p:cNvGrpSpPr/>
            <p:nvPr/>
          </p:nvGrpSpPr>
          <p:grpSpPr>
            <a:xfrm>
              <a:off x="179512" y="944824"/>
              <a:ext cx="8094480" cy="4356384"/>
              <a:chOff x="179512" y="944824"/>
              <a:chExt cx="8094480" cy="4356384"/>
            </a:xfrm>
          </p:grpSpPr>
          <p:cxnSp>
            <p:nvCxnSpPr>
              <p:cNvPr id="54" name="Connecteur droit avec flèche 53"/>
              <p:cNvCxnSpPr>
                <a:stCxn id="149" idx="6"/>
                <a:endCxn id="161" idx="1"/>
              </p:cNvCxnSpPr>
              <p:nvPr/>
            </p:nvCxnSpPr>
            <p:spPr>
              <a:xfrm>
                <a:off x="5436184" y="1934784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/>
              <p:cNvCxnSpPr>
                <a:stCxn id="128" idx="6"/>
              </p:cNvCxnSpPr>
              <p:nvPr/>
            </p:nvCxnSpPr>
            <p:spPr>
              <a:xfrm>
                <a:off x="2422264" y="2654864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5" name="Groupe 234"/>
              <p:cNvGrpSpPr/>
              <p:nvPr/>
            </p:nvGrpSpPr>
            <p:grpSpPr>
              <a:xfrm>
                <a:off x="179512" y="1088824"/>
                <a:ext cx="1116000" cy="612000"/>
                <a:chOff x="206642" y="386696"/>
                <a:chExt cx="1080000" cy="61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g-hMSC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Connecteur droit 38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e 235"/>
              <p:cNvGrpSpPr/>
              <p:nvPr/>
            </p:nvGrpSpPr>
            <p:grpSpPr>
              <a:xfrm>
                <a:off x="179512" y="2348864"/>
                <a:ext cx="1116000" cy="612000"/>
                <a:chOff x="206642" y="1610832"/>
                <a:chExt cx="1080000" cy="612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definitions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Connecteur droit 45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e 236"/>
              <p:cNvGrpSpPr/>
              <p:nvPr/>
            </p:nvGrpSpPr>
            <p:grpSpPr>
              <a:xfrm>
                <a:off x="179512" y="4545224"/>
                <a:ext cx="1116000" cy="612000"/>
                <a:chOff x="206642" y="2780928"/>
                <a:chExt cx="1080000" cy="612000"/>
              </a:xfrm>
            </p:grpSpPr>
            <p:sp>
              <p:nvSpPr>
                <p:cNvPr id="44" name="Organigramme : Processus 43"/>
                <p:cNvSpPr/>
                <p:nvPr/>
              </p:nvSpPr>
              <p:spPr>
                <a:xfrm>
                  <a:off x="206642" y="2780928"/>
                  <a:ext cx="1080000" cy="612000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FLTL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) </a:t>
                  </a:r>
                  <a:b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Property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Connecteur droit 51"/>
                <p:cNvCxnSpPr/>
                <p:nvPr/>
              </p:nvCxnSpPr>
              <p:spPr>
                <a:xfrm>
                  <a:off x="206642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06642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Ellipse 93"/>
              <p:cNvSpPr/>
              <p:nvPr/>
            </p:nvSpPr>
            <p:spPr>
              <a:xfrm>
                <a:off x="1522264" y="94482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err="1" smtClean="0"/>
                  <a:t>Algo</a:t>
                </a:r>
                <a:endParaRPr lang="fr-BE" sz="1600" dirty="0" smtClean="0"/>
              </a:p>
              <a:p>
                <a:pPr algn="ctr"/>
                <a:r>
                  <a:rPr lang="fr-BE" sz="1600" dirty="0" smtClean="0"/>
                  <a:t>Chap. 3</a:t>
                </a:r>
              </a:p>
            </p:txBody>
          </p:sp>
          <p:cxnSp>
            <p:nvCxnSpPr>
              <p:cNvPr id="96" name="Connecteur droit avec flèche 95"/>
              <p:cNvCxnSpPr>
                <a:endCxn id="94" idx="2"/>
              </p:cNvCxnSpPr>
              <p:nvPr/>
            </p:nvCxnSpPr>
            <p:spPr>
              <a:xfrm>
                <a:off x="1270112" y="1394824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0" name="Groupe 239"/>
              <p:cNvGrpSpPr/>
              <p:nvPr/>
            </p:nvGrpSpPr>
            <p:grpSpPr>
              <a:xfrm>
                <a:off x="2654784" y="1088824"/>
                <a:ext cx="1188000" cy="612000"/>
                <a:chOff x="2843928" y="386696"/>
                <a:chExt cx="1080000" cy="612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g-LTS</a:t>
                  </a:r>
                </a:p>
              </p:txBody>
            </p:sp>
            <p:cxnSp>
              <p:nvCxnSpPr>
                <p:cNvPr id="107" name="Connecteur droit 106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avec flèche 108"/>
              <p:cNvCxnSpPr>
                <a:stCxn id="94" idx="6"/>
              </p:cNvCxnSpPr>
              <p:nvPr/>
            </p:nvCxnSpPr>
            <p:spPr>
              <a:xfrm>
                <a:off x="2422264" y="1394824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Ellipse 127"/>
              <p:cNvSpPr/>
              <p:nvPr/>
            </p:nvSpPr>
            <p:spPr>
              <a:xfrm>
                <a:off x="1522264" y="220486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err="1" smtClean="0"/>
                  <a:t>Def</a:t>
                </a:r>
                <a:r>
                  <a:rPr lang="fr-BE" sz="1600" dirty="0" smtClean="0"/>
                  <a:t>. 3.1</a:t>
                </a:r>
                <a:endParaRPr lang="fr-BE" sz="1600" dirty="0"/>
              </a:p>
            </p:txBody>
          </p:sp>
          <p:cxnSp>
            <p:nvCxnSpPr>
              <p:cNvPr id="129" name="Connecteur droit avec flèche 128"/>
              <p:cNvCxnSpPr>
                <a:endCxn id="128" idx="2"/>
              </p:cNvCxnSpPr>
              <p:nvPr/>
            </p:nvCxnSpPr>
            <p:spPr>
              <a:xfrm>
                <a:off x="1295512" y="2654864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1" name="Groupe 240"/>
              <p:cNvGrpSpPr/>
              <p:nvPr/>
            </p:nvGrpSpPr>
            <p:grpSpPr>
              <a:xfrm>
                <a:off x="2654784" y="2348864"/>
                <a:ext cx="1188000" cy="612000"/>
                <a:chOff x="2843928" y="1610832"/>
                <a:chExt cx="1080000" cy="612000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automata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Ellipse 148"/>
              <p:cNvSpPr/>
              <p:nvPr/>
            </p:nvSpPr>
            <p:spPr>
              <a:xfrm>
                <a:off x="4536184" y="148478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150" name="Connecteur droit avec flèche 149"/>
              <p:cNvCxnSpPr>
                <a:stCxn id="104" idx="3"/>
                <a:endCxn id="358" idx="0"/>
              </p:cNvCxnSpPr>
              <p:nvPr/>
            </p:nvCxnSpPr>
            <p:spPr>
              <a:xfrm>
                <a:off x="3842784" y="1394824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avec flèche 154"/>
              <p:cNvCxnSpPr>
                <a:stCxn id="374" idx="6"/>
                <a:endCxn id="358" idx="4"/>
              </p:cNvCxnSpPr>
              <p:nvPr/>
            </p:nvCxnSpPr>
            <p:spPr>
              <a:xfrm flipV="1">
                <a:off x="3806201" y="1952832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5" name="Groupe 244"/>
              <p:cNvGrpSpPr/>
              <p:nvPr/>
            </p:nvGrpSpPr>
            <p:grpSpPr>
              <a:xfrm>
                <a:off x="5652240" y="1628784"/>
                <a:ext cx="1080000" cy="612000"/>
                <a:chOff x="5724128" y="962760"/>
                <a:chExt cx="1080000" cy="6120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LTS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Connecteur droit 163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164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Ellipse 181"/>
              <p:cNvSpPr/>
              <p:nvPr/>
            </p:nvSpPr>
            <p:spPr>
              <a:xfrm>
                <a:off x="1522264" y="440120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LTL2</a:t>
                </a:r>
                <a:br>
                  <a:rPr lang="fr-BE" sz="1600" dirty="0" smtClean="0"/>
                </a:br>
                <a:r>
                  <a:rPr lang="fr-BE" sz="1600" dirty="0" err="1" smtClean="0"/>
                  <a:t>Buchi</a:t>
                </a:r>
                <a:endParaRPr lang="fr-BE" sz="1600" dirty="0"/>
              </a:p>
            </p:txBody>
          </p:sp>
          <p:grpSp>
            <p:nvGrpSpPr>
              <p:cNvPr id="242" name="Groupe 241"/>
              <p:cNvGrpSpPr/>
              <p:nvPr/>
            </p:nvGrpSpPr>
            <p:grpSpPr>
              <a:xfrm>
                <a:off x="2654784" y="4545224"/>
                <a:ext cx="1188000" cy="612000"/>
                <a:chOff x="2843928" y="2780928"/>
                <a:chExt cx="1080000" cy="612000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2843928" y="2780928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Buchi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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Connecteur droit 185"/>
                <p:cNvCxnSpPr/>
                <p:nvPr/>
              </p:nvCxnSpPr>
              <p:spPr>
                <a:xfrm>
                  <a:off x="2843928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eur droit 186"/>
                <p:cNvCxnSpPr/>
                <p:nvPr/>
              </p:nvCxnSpPr>
              <p:spPr>
                <a:xfrm>
                  <a:off x="2843928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Connecteur droit avec flèche 187"/>
              <p:cNvCxnSpPr>
                <a:endCxn id="182" idx="2"/>
              </p:cNvCxnSpPr>
              <p:nvPr/>
            </p:nvCxnSpPr>
            <p:spPr>
              <a:xfrm flipV="1">
                <a:off x="1295512" y="4851208"/>
                <a:ext cx="226752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3" name="Groupe 242"/>
              <p:cNvGrpSpPr/>
              <p:nvPr/>
            </p:nvGrpSpPr>
            <p:grpSpPr>
              <a:xfrm>
                <a:off x="2654784" y="3609088"/>
                <a:ext cx="1188000" cy="612000"/>
                <a:chOff x="2771800" y="3861048"/>
                <a:chExt cx="1152000" cy="612000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2771800" y="3861048"/>
                  <a:ext cx="1152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Synchronizer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Connecteur droit 197"/>
                <p:cNvCxnSpPr/>
                <p:nvPr/>
              </p:nvCxnSpPr>
              <p:spPr>
                <a:xfrm>
                  <a:off x="2771800" y="3879016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/>
                <p:nvPr/>
              </p:nvCxnSpPr>
              <p:spPr>
                <a:xfrm>
                  <a:off x="2771800" y="4455080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Ellipse 199"/>
              <p:cNvSpPr/>
              <p:nvPr/>
            </p:nvSpPr>
            <p:spPr>
              <a:xfrm>
                <a:off x="4536184" y="346510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01" name="Connecteur droit avec flèche 200"/>
              <p:cNvCxnSpPr>
                <a:stCxn id="376" idx="6"/>
                <a:endCxn id="359" idx="0"/>
              </p:cNvCxnSpPr>
              <p:nvPr/>
            </p:nvCxnSpPr>
            <p:spPr>
              <a:xfrm>
                <a:off x="3806201" y="2780928"/>
                <a:ext cx="351751" cy="111612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avec flèche 203"/>
              <p:cNvCxnSpPr>
                <a:stCxn id="184" idx="3"/>
                <a:endCxn id="359" idx="4"/>
              </p:cNvCxnSpPr>
              <p:nvPr/>
            </p:nvCxnSpPr>
            <p:spPr>
              <a:xfrm flipV="1">
                <a:off x="3842784" y="3933056"/>
                <a:ext cx="315168" cy="91816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avec flèche 206"/>
              <p:cNvCxnSpPr>
                <a:stCxn id="359" idx="6"/>
                <a:endCxn id="200" idx="2"/>
              </p:cNvCxnSpPr>
              <p:nvPr/>
            </p:nvCxnSpPr>
            <p:spPr>
              <a:xfrm>
                <a:off x="4175952" y="3915056"/>
                <a:ext cx="360232" cy="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6" name="Groupe 245"/>
              <p:cNvGrpSpPr/>
              <p:nvPr/>
            </p:nvGrpSpPr>
            <p:grpSpPr>
              <a:xfrm>
                <a:off x="5652240" y="3609104"/>
                <a:ext cx="1080000" cy="612000"/>
                <a:chOff x="5688124" y="2708920"/>
                <a:chExt cx="1080000" cy="612000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5688124" y="270892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Tester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3" name="Connecteur droit 212"/>
                <p:cNvCxnSpPr/>
                <p:nvPr/>
              </p:nvCxnSpPr>
              <p:spPr>
                <a:xfrm>
                  <a:off x="5688124" y="272688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necteur droit 213"/>
                <p:cNvCxnSpPr/>
                <p:nvPr/>
              </p:nvCxnSpPr>
              <p:spPr>
                <a:xfrm>
                  <a:off x="5688124" y="330295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Connecteur droit avec flèche 214"/>
              <p:cNvCxnSpPr>
                <a:stCxn id="200" idx="6"/>
                <a:endCxn id="211" idx="1"/>
              </p:cNvCxnSpPr>
              <p:nvPr/>
            </p:nvCxnSpPr>
            <p:spPr>
              <a:xfrm>
                <a:off x="5436184" y="3915104"/>
                <a:ext cx="21605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7" name="Groupe 246"/>
              <p:cNvGrpSpPr/>
              <p:nvPr/>
            </p:nvGrpSpPr>
            <p:grpSpPr>
              <a:xfrm>
                <a:off x="6977992" y="2605568"/>
                <a:ext cx="1296000" cy="612000"/>
                <a:chOff x="7463402" y="1844824"/>
                <a:chExt cx="1296000" cy="612000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>
                  <a:off x="7463402" y="1844824"/>
                  <a:ext cx="1296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Search space </a:t>
                  </a:r>
                  <a:br>
                    <a:rPr lang="fr-BE" noProof="1" smtClean="0">
                      <a:solidFill>
                        <a:schemeClr val="tx1"/>
                      </a:solidFill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1" name="Connecteur droit 220"/>
                <p:cNvCxnSpPr/>
                <p:nvPr/>
              </p:nvCxnSpPr>
              <p:spPr>
                <a:xfrm>
                  <a:off x="7463402" y="1862792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necteur droit 221"/>
                <p:cNvCxnSpPr/>
                <p:nvPr/>
              </p:nvCxnSpPr>
              <p:spPr>
                <a:xfrm>
                  <a:off x="7463402" y="2438856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Ellipse 247"/>
              <p:cNvSpPr/>
              <p:nvPr/>
            </p:nvSpPr>
            <p:spPr>
              <a:xfrm>
                <a:off x="5742240" y="24615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endParaRPr lang="fr-BE" sz="1600" dirty="0"/>
              </a:p>
            </p:txBody>
          </p:sp>
          <p:cxnSp>
            <p:nvCxnSpPr>
              <p:cNvPr id="254" name="Connecteur droit avec flèche 253"/>
              <p:cNvCxnSpPr>
                <a:endCxn id="248" idx="0"/>
              </p:cNvCxnSpPr>
              <p:nvPr/>
            </p:nvCxnSpPr>
            <p:spPr>
              <a:xfrm rot="5400000">
                <a:off x="6081848" y="2351176"/>
                <a:ext cx="22078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avec flèche 257"/>
              <p:cNvCxnSpPr>
                <a:endCxn id="248" idx="4"/>
              </p:cNvCxnSpPr>
              <p:nvPr/>
            </p:nvCxnSpPr>
            <p:spPr>
              <a:xfrm rot="5400000" flipH="1" flipV="1">
                <a:off x="6067678" y="3485336"/>
                <a:ext cx="24833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avec flèche 260"/>
              <p:cNvCxnSpPr>
                <a:stCxn id="248" idx="6"/>
                <a:endCxn id="219" idx="1"/>
              </p:cNvCxnSpPr>
              <p:nvPr/>
            </p:nvCxnSpPr>
            <p:spPr>
              <a:xfrm>
                <a:off x="6642240" y="2911568"/>
                <a:ext cx="33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182" idx="6"/>
              </p:cNvCxnSpPr>
              <p:nvPr/>
            </p:nvCxnSpPr>
            <p:spPr>
              <a:xfrm>
                <a:off x="2422264" y="4851208"/>
                <a:ext cx="232520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8" name="Ellipse 357"/>
              <p:cNvSpPr/>
              <p:nvPr/>
            </p:nvSpPr>
            <p:spPr>
              <a:xfrm>
                <a:off x="4139952" y="191683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59" name="Ellipse 358"/>
              <p:cNvSpPr/>
              <p:nvPr/>
            </p:nvSpPr>
            <p:spPr>
              <a:xfrm>
                <a:off x="4139952" y="389705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362" name="Connecteur droit avec flèche 149"/>
              <p:cNvCxnSpPr>
                <a:stCxn id="358" idx="6"/>
                <a:endCxn id="149" idx="2"/>
              </p:cNvCxnSpPr>
              <p:nvPr/>
            </p:nvCxnSpPr>
            <p:spPr>
              <a:xfrm flipV="1">
                <a:off x="4175952" y="1934784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Connecteur droit avec flèche 200"/>
              <p:cNvCxnSpPr>
                <a:stCxn id="196" idx="3"/>
                <a:endCxn id="359" idx="2"/>
              </p:cNvCxnSpPr>
              <p:nvPr/>
            </p:nvCxnSpPr>
            <p:spPr>
              <a:xfrm flipV="1">
                <a:off x="3842784" y="3915056"/>
                <a:ext cx="297168" cy="32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4" name="Ellipse 373"/>
              <p:cNvSpPr/>
              <p:nvPr/>
            </p:nvSpPr>
            <p:spPr>
              <a:xfrm flipV="1">
                <a:off x="3806201" y="2564904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76" name="Ellipse 375"/>
              <p:cNvSpPr/>
              <p:nvPr/>
            </p:nvSpPr>
            <p:spPr>
              <a:xfrm flipV="1">
                <a:off x="3806201" y="278092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610694" y="445968"/>
            <a:ext cx="2113434" cy="1398856"/>
            <a:chOff x="4927823" y="3710729"/>
            <a:chExt cx="3505262" cy="2320092"/>
          </a:xfrm>
        </p:grpSpPr>
        <p:sp>
          <p:nvSpPr>
            <p:cNvPr id="14" name="Parallélogramme 13"/>
            <p:cNvSpPr/>
            <p:nvPr/>
          </p:nvSpPr>
          <p:spPr>
            <a:xfrm>
              <a:off x="4927823" y="5244781"/>
              <a:ext cx="3266402" cy="78604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32179" y="3710729"/>
              <a:ext cx="2342616" cy="76750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5" y="4982755"/>
              <a:ext cx="230227" cy="293828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49963" y="4635819"/>
              <a:ext cx="413395" cy="9822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577375" y="4717090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9" y="4892920"/>
              <a:ext cx="643554" cy="70714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346323" y="188640"/>
            <a:ext cx="2569493" cy="2094582"/>
            <a:chOff x="3012207" y="254298"/>
            <a:chExt cx="2569493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355976" y="54868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Starting train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12207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Pressing alarm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355976" y="1196752"/>
              <a:ext cx="1224136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Stopping &amp;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355976" y="198884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Closing doors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092327" y="1448780"/>
              <a:ext cx="263649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80112" y="728700"/>
              <a:ext cx="1588" cy="1440160"/>
            </a:xfrm>
            <a:prstGeom prst="bentConnector3">
              <a:avLst>
                <a:gd name="adj1" fmla="val 17394527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52268" y="728700"/>
              <a:ext cx="803709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44008" y="3140968"/>
            <a:ext cx="3706316" cy="1512000"/>
            <a:chOff x="2915816" y="3342391"/>
            <a:chExt cx="3706316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15816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Passenger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b="1" noProof="1" smtClean="0">
                  <a:latin typeface="+mj-lt"/>
                </a:rPr>
                <a:t>Controller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585005" y="4051811"/>
              <a:ext cx="43710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12920" y="3837578"/>
              <a:ext cx="35509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start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2538" y="4202038"/>
              <a:ext cx="335857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stop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09944" y="4517122"/>
              <a:ext cx="389012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open</a:t>
              </a:r>
              <a:endParaRPr lang="fr-BE" sz="1300" b="1" noProof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156176" y="332656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Collect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Constraints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Weaken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Request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339056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457930" y="4857760"/>
              <a:ext cx="88138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Conflict?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</p:grpSp>
      </p:grpSp>
      <p:grpSp>
        <p:nvGrpSpPr>
          <p:cNvPr id="90" name="Groupe 89"/>
          <p:cNvGrpSpPr/>
          <p:nvPr/>
        </p:nvGrpSpPr>
        <p:grpSpPr>
          <a:xfrm>
            <a:off x="323528" y="4929784"/>
            <a:ext cx="4824536" cy="1019496"/>
            <a:chOff x="899592" y="4869805"/>
            <a:chExt cx="4824536" cy="1019496"/>
          </a:xfrm>
        </p:grpSpPr>
        <p:pic>
          <p:nvPicPr>
            <p:cNvPr id="2057" name="Picture 9" descr="C:\Users\blambeau\Documents\thesis\writing\src\2-framework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4870204"/>
              <a:ext cx="3389090" cy="1018699"/>
            </a:xfrm>
            <a:prstGeom prst="rect">
              <a:avLst/>
            </a:prstGeom>
            <a:noFill/>
          </p:spPr>
        </p:pic>
        <p:grpSp>
          <p:nvGrpSpPr>
            <p:cNvPr id="89" name="Groupe 88"/>
            <p:cNvGrpSpPr/>
            <p:nvPr/>
          </p:nvGrpSpPr>
          <p:grpSpPr>
            <a:xfrm>
              <a:off x="4683522" y="4869805"/>
              <a:ext cx="1040606" cy="1019496"/>
              <a:chOff x="4683522" y="4870450"/>
              <a:chExt cx="1040606" cy="1019496"/>
            </a:xfrm>
          </p:grpSpPr>
          <p:pic>
            <p:nvPicPr>
              <p:cNvPr id="2058" name="Picture 10" descr="C:\Users\blambeau\Documents\thesis\writing\src\2-framework\images\open-clos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83522" y="4870450"/>
                <a:ext cx="1040606" cy="455676"/>
              </a:xfrm>
              <a:prstGeom prst="rect">
                <a:avLst/>
              </a:prstGeom>
              <a:noFill/>
            </p:spPr>
          </p:pic>
          <p:pic>
            <p:nvPicPr>
              <p:cNvPr id="2059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9241" y="5445224"/>
                <a:ext cx="974884" cy="444722"/>
              </a:xfrm>
              <a:prstGeom prst="rect">
                <a:avLst/>
              </a:prstGeom>
              <a:noFill/>
            </p:spPr>
          </p:pic>
        </p:grpSp>
        <p:sp>
          <p:nvSpPr>
            <p:cNvPr id="88" name="ZoneTexte 87"/>
            <p:cNvSpPr txBox="1"/>
            <p:nvPr/>
          </p:nvSpPr>
          <p:spPr>
            <a:xfrm>
              <a:off x="4355976" y="511794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b="1" dirty="0" smtClean="0">
                  <a:latin typeface="Arial" pitchFamily="34" charset="0"/>
                  <a:cs typeface="Arial" pitchFamily="34" charset="0"/>
                </a:rPr>
                <a:t>||</a:t>
              </a:r>
              <a:endParaRPr lang="fr-BE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107504" y="157871"/>
            <a:ext cx="8906340" cy="6326056"/>
            <a:chOff x="107504" y="157871"/>
            <a:chExt cx="8906340" cy="6326056"/>
          </a:xfrm>
        </p:grpSpPr>
        <p:sp>
          <p:nvSpPr>
            <p:cNvPr id="40" name="Rectangle 39"/>
            <p:cNvSpPr/>
            <p:nvPr/>
          </p:nvSpPr>
          <p:spPr>
            <a:xfrm>
              <a:off x="107504" y="157871"/>
              <a:ext cx="8898107" cy="632605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8100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98606" y="2204864"/>
              <a:ext cx="1285884" cy="1694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100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7346" y="4221088"/>
              <a:ext cx="1564592" cy="1251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029853" y="5733256"/>
              <a:ext cx="2795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dirty="0" smtClean="0"/>
                <a:t>High-</a:t>
              </a:r>
              <a:r>
                <a:rPr lang="fr-BE" dirty="0" err="1" smtClean="0"/>
                <a:t>level</a:t>
              </a:r>
              <a:r>
                <a:rPr lang="fr-BE" dirty="0" smtClean="0"/>
                <a:t> scenarios (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70572" y="2276872"/>
              <a:ext cx="2016224" cy="143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30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312737" y="19772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Scenarios (MSC)</a:t>
              </a:r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5904" y="3204468"/>
              <a:ext cx="253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Goals &amp; </a:t>
              </a:r>
              <a:br>
                <a:rPr lang="fr-BE" dirty="0" smtClean="0"/>
              </a:br>
              <a:r>
                <a:rPr lang="fr-BE" dirty="0" smtClean="0"/>
                <a:t>Domain </a:t>
              </a:r>
              <a:r>
                <a:rPr lang="fr-BE" dirty="0" err="1" smtClean="0"/>
                <a:t>Properties</a:t>
              </a:r>
              <a:r>
                <a:rPr lang="fr-BE" dirty="0" smtClean="0"/>
                <a:t> (FLTL)</a:t>
              </a:r>
              <a:endParaRPr lang="fr-BE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10773" y="285728"/>
              <a:ext cx="268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Agent state machines (LTS)</a:t>
              </a:r>
              <a:endParaRPr lang="fr-BE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298540" y="5572140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/>
                <a:t>Process</a:t>
              </a:r>
              <a:r>
                <a:rPr lang="fr-BE" dirty="0" smtClean="0"/>
                <a:t> </a:t>
              </a:r>
              <a:r>
                <a:rPr lang="fr-BE" dirty="0" err="1" smtClean="0"/>
                <a:t>models</a:t>
              </a:r>
              <a:r>
                <a:rPr lang="fr-BE" dirty="0" smtClean="0"/>
                <a:t> </a:t>
              </a:r>
              <a:br>
                <a:rPr lang="fr-BE" dirty="0" smtClean="0"/>
              </a:br>
              <a:r>
                <a:rPr lang="fr-BE" dirty="0" smtClean="0"/>
                <a:t>(g-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  <a:endParaRPr lang="fr-BE" dirty="0"/>
            </a:p>
          </p:txBody>
        </p:sp>
        <p:grpSp>
          <p:nvGrpSpPr>
            <p:cNvPr id="88" name="Groupe 87"/>
            <p:cNvGrpSpPr/>
            <p:nvPr/>
          </p:nvGrpSpPr>
          <p:grpSpPr>
            <a:xfrm>
              <a:off x="322736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  <p:pic>
          <p:nvPicPr>
            <p:cNvPr id="1026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155" y="2273114"/>
              <a:ext cx="1785919" cy="1193986"/>
            </a:xfrm>
            <a:prstGeom prst="rect">
              <a:avLst/>
            </a:prstGeom>
            <a:noFill/>
          </p:spPr>
        </p:pic>
        <p:pic>
          <p:nvPicPr>
            <p:cNvPr id="1027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01" y="3933056"/>
              <a:ext cx="2458801" cy="1770742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2972" y="4293096"/>
              <a:ext cx="1927579" cy="2018645"/>
            </a:xfrm>
            <a:prstGeom prst="rect">
              <a:avLst/>
            </a:prstGeom>
            <a:noFill/>
          </p:spPr>
        </p:pic>
        <p:pic>
          <p:nvPicPr>
            <p:cNvPr id="103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3365" y="2385043"/>
              <a:ext cx="3068961" cy="1374535"/>
            </a:xfrm>
            <a:prstGeom prst="rect">
              <a:avLst/>
            </a:prstGeom>
            <a:noFill/>
          </p:spPr>
        </p:pic>
        <p:pic>
          <p:nvPicPr>
            <p:cNvPr id="2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7784" y="778559"/>
              <a:ext cx="3709714" cy="7906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7901" y="3544311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752793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387326" y="2190439"/>
              <a:ext cx="2776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Generalization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grammar</a:t>
              </a:r>
              <a:r>
                <a:rPr lang="fr-BE" sz="2000" i="1" dirty="0" smtClean="0"/>
                <a:t> induction)</a:t>
              </a:r>
              <a:endParaRPr lang="fr-BE" sz="2000" i="1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387326" y="4487680"/>
              <a:ext cx="3281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Decomposition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hiding</a:t>
              </a:r>
              <a:r>
                <a:rPr lang="fr-BE" sz="2000" i="1" dirty="0" smtClean="0"/>
                <a:t> + </a:t>
              </a:r>
              <a:r>
                <a:rPr lang="fr-BE" sz="2000" i="1" dirty="0" err="1" smtClean="0"/>
                <a:t>determ</a:t>
              </a:r>
              <a:r>
                <a:rPr lang="fr-BE" sz="2000" i="1" dirty="0" smtClean="0"/>
                <a:t>. + </a:t>
              </a:r>
              <a:r>
                <a:rPr lang="fr-BE" sz="2000" i="1" dirty="0" err="1" smtClean="0"/>
                <a:t>minimize</a:t>
              </a:r>
              <a:r>
                <a:rPr lang="fr-BE" sz="2000" i="1" dirty="0" smtClean="0"/>
                <a:t>)</a:t>
              </a:r>
              <a:endParaRPr lang="fr-BE" sz="2000" i="1" dirty="0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3958699" y="2132856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3958698" y="4416242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3263059" y="210774"/>
              <a:ext cx="3851419" cy="1798282"/>
              <a:chOff x="3203848" y="210774"/>
              <a:chExt cx="3851419" cy="1798282"/>
            </a:xfrm>
          </p:grpSpPr>
          <p:pic>
            <p:nvPicPr>
              <p:cNvPr id="27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311942" y="210774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261342" y="275272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307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3848" y="332656"/>
                <a:ext cx="3743325" cy="1676400"/>
              </a:xfrm>
              <a:prstGeom prst="rect">
                <a:avLst/>
              </a:prstGeom>
              <a:noFill/>
            </p:spPr>
          </p:pic>
        </p:grpSp>
        <p:pic>
          <p:nvPicPr>
            <p:cNvPr id="3076" name="Picture 4" descr="C:\Users\blambeau\Documents\thesis\writing\src\2-framework\images\compos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2729" y="2996952"/>
              <a:ext cx="4752079" cy="1224136"/>
            </a:xfrm>
            <a:prstGeom prst="rect">
              <a:avLst/>
            </a:prstGeom>
            <a:noFill/>
          </p:spPr>
        </p:pic>
        <p:pic>
          <p:nvPicPr>
            <p:cNvPr id="3077" name="Picture 5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1800" y="5373216"/>
              <a:ext cx="4833937" cy="1030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e 195"/>
          <p:cNvGrpSpPr/>
          <p:nvPr/>
        </p:nvGrpSpPr>
        <p:grpSpPr>
          <a:xfrm>
            <a:off x="611560" y="548680"/>
            <a:ext cx="8208912" cy="5472608"/>
            <a:chOff x="611560" y="548680"/>
            <a:chExt cx="8208912" cy="5472608"/>
          </a:xfrm>
        </p:grpSpPr>
        <p:sp>
          <p:nvSpPr>
            <p:cNvPr id="248" name="Rectangle 247"/>
            <p:cNvSpPr/>
            <p:nvPr/>
          </p:nvSpPr>
          <p:spPr>
            <a:xfrm>
              <a:off x="611560" y="548680"/>
              <a:ext cx="8208912" cy="547260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292624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3667498" y="4005064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300192" y="4005064"/>
              <a:ext cx="234136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086486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35250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09953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42143" y="2422200"/>
              <a:ext cx="2361705" cy="223354"/>
              <a:chOff x="885078" y="897580"/>
              <a:chExt cx="2361705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8507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677121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3030759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01102" y="1012922"/>
                <a:ext cx="57601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893145" y="1012922"/>
                <a:ext cx="39945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508627" y="1012922"/>
                <a:ext cx="52213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931245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35347" y="916340"/>
                <a:ext cx="44319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540612" y="916340"/>
                <a:ext cx="410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3739506" y="4291783"/>
              <a:ext cx="2344514" cy="223354"/>
              <a:chOff x="643163" y="897580"/>
              <a:chExt cx="234451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64316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08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0438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77165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859187" y="1012922"/>
                <a:ext cx="54915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624370" y="1012922"/>
                <a:ext cx="41947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259870" y="1012922"/>
                <a:ext cx="51178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6815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905795" y="916340"/>
                <a:ext cx="40626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05462" y="916340"/>
                <a:ext cx="37664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372200" y="4291783"/>
              <a:ext cx="2215738" cy="223354"/>
              <a:chOff x="683568" y="897580"/>
              <a:chExt cx="2215738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68356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0999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004095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8328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899592" y="1012922"/>
                <a:ext cx="51040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626022" y="1012922"/>
                <a:ext cx="37807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220119" y="1012922"/>
                <a:ext cx="4631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657772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946200" y="916340"/>
                <a:ext cx="39190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246455" y="916340"/>
                <a:ext cx="36227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90872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764704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09436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6" name="Connecteur en arc 205"/>
            <p:cNvCxnSpPr>
              <a:stCxn id="202" idx="6"/>
              <a:endCxn id="163" idx="0"/>
            </p:cNvCxnSpPr>
            <p:nvPr/>
          </p:nvCxnSpPr>
          <p:spPr>
            <a:xfrm>
              <a:off x="5338688" y="3202372"/>
              <a:ext cx="1141524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68144" y="3347700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44391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51655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stCxn id="155" idx="0"/>
              <a:endCxn id="202" idx="4"/>
            </p:cNvCxnSpPr>
            <p:nvPr/>
          </p:nvCxnSpPr>
          <p:spPr>
            <a:xfrm rot="16200000" flipV="1">
              <a:off x="5108978" y="3432083"/>
              <a:ext cx="988729" cy="74533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Ellipse 226"/>
            <p:cNvSpPr/>
            <p:nvPr/>
          </p:nvSpPr>
          <p:spPr>
            <a:xfrm>
              <a:off x="2607581" y="552520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32" name="Connecteur en arc 231"/>
            <p:cNvCxnSpPr>
              <a:stCxn id="227" idx="6"/>
              <a:endCxn id="152" idx="4"/>
            </p:cNvCxnSpPr>
            <p:nvPr/>
          </p:nvCxnSpPr>
          <p:spPr>
            <a:xfrm flipV="1">
              <a:off x="2823605" y="4515137"/>
              <a:ext cx="1023913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90012" y="5136210"/>
              <a:ext cx="15154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  <a:endCxn id="130" idx="4"/>
            </p:cNvCxnSpPr>
            <p:nvPr/>
          </p:nvCxnSpPr>
          <p:spPr>
            <a:xfrm rot="10800000">
              <a:off x="950155" y="2645555"/>
              <a:ext cx="1657426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89797" y="5136210"/>
              <a:ext cx="1659749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58254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47971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4" y="2086486"/>
              <a:ext cx="2416670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Acquire  Constraints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422200"/>
              <a:ext cx="2275972" cy="223354"/>
              <a:chOff x="899592" y="897580"/>
              <a:chExt cx="2275972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63752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25397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959540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52190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853548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469998" y="1012922"/>
                <a:ext cx="48954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891648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71632" y="916340"/>
                <a:ext cx="36029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535093" y="916340"/>
                <a:ext cx="3306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764704"/>
              <a:ext cx="5688632" cy="1152128"/>
              <a:chOff x="1547664" y="764704"/>
              <a:chExt cx="5688632" cy="115212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688632" cy="1152128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0" rIns="36000" bIns="36000" rtlCol="0" anchor="t"/>
              <a:lstStyle/>
              <a:p>
                <a:pPr algn="r"/>
                <a:r>
                  <a:rPr lang="fr-BE" sz="1400" noProof="1" smtClean="0">
                    <a:latin typeface="+mj-lt"/>
                  </a:rPr>
                  <a:t>Initiate Meeting</a:t>
                </a:r>
                <a:endParaRPr lang="fr-BE" sz="14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897648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323294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58011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49604"/>
                <a:ext cx="92365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113672" y="1249604"/>
                <a:ext cx="120962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539318" y="1249604"/>
                <a:ext cx="125681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179049" y="1145069"/>
                <a:ext cx="100905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set_date_range</a:t>
                </a:r>
                <a:endParaRPr lang="fr-BE" sz="12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44826" y="1052736"/>
                <a:ext cx="7132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796136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732240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611326" y="1145069"/>
                <a:ext cx="104079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set_participants</a:t>
                </a:r>
                <a:endParaRPr lang="fr-BE" sz="12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6012160" y="1249604"/>
                <a:ext cx="7200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6084168" y="1145069"/>
                <a:ext cx="519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confirm</a:t>
                </a:r>
                <a:endParaRPr lang="fr-BE" sz="12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6187539" y="966213"/>
                <a:ext cx="261311" cy="104411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771800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87825" y="1618927"/>
                <a:ext cx="99800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169554" y="1435285"/>
                <a:ext cx="6823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985825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4201850" y="1618927"/>
                <a:ext cx="13782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363179" y="1527618"/>
                <a:ext cx="11449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meeting_initiated</a:t>
                </a:r>
                <a:endParaRPr lang="fr-BE" sz="12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932895" y="1527618"/>
                <a:ext cx="105964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send_invitations</a:t>
                </a:r>
                <a:endParaRPr lang="fr-BE" sz="12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  <a:endCxn id="56" idx="2"/>
            </p:cNvCxnSpPr>
            <p:nvPr/>
          </p:nvCxnSpPr>
          <p:spPr>
            <a:xfrm>
              <a:off x="1403648" y="1016732"/>
              <a:ext cx="642357" cy="23287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8443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182" name="Connecteur en arc 181"/>
            <p:cNvCxnSpPr>
              <a:stCxn id="183" idx="4"/>
              <a:endCxn id="119" idx="0"/>
            </p:cNvCxnSpPr>
            <p:nvPr/>
          </p:nvCxnSpPr>
          <p:spPr>
            <a:xfrm rot="16200000" flipH="1">
              <a:off x="3408805" y="1485977"/>
              <a:ext cx="702591" cy="1184513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192717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203" name="Connecteur en arc 202"/>
            <p:cNvCxnSpPr>
              <a:stCxn id="122" idx="4"/>
              <a:endCxn id="202" idx="0"/>
            </p:cNvCxnSpPr>
            <p:nvPr/>
          </p:nvCxnSpPr>
          <p:spPr>
            <a:xfrm rot="5400000">
              <a:off x="5597088" y="2279143"/>
              <a:ext cx="448806" cy="118162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>
              <a:stCxn id="133" idx="6"/>
              <a:endCxn id="119" idx="2"/>
            </p:cNvCxnSpPr>
            <p:nvPr/>
          </p:nvCxnSpPr>
          <p:spPr>
            <a:xfrm>
              <a:off x="3203848" y="2537542"/>
              <a:ext cx="1040497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ZoneTexte 242"/>
            <p:cNvSpPr txBox="1"/>
            <p:nvPr/>
          </p:nvSpPr>
          <p:spPr>
            <a:xfrm>
              <a:off x="3635896" y="235921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268352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187624" y="4005064"/>
              <a:ext cx="2232248" cy="622434"/>
            </a:xfrm>
            <a:prstGeom prst="roundRect">
              <a:avLst/>
            </a:prstGeom>
            <a:solidFill>
              <a:schemeClr val="bg1"/>
            </a:solidFill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Arbitrate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40" name="Groupe 139"/>
            <p:cNvGrpSpPr/>
            <p:nvPr/>
          </p:nvGrpSpPr>
          <p:grpSpPr>
            <a:xfrm>
              <a:off x="1259632" y="4291783"/>
              <a:ext cx="2090772" cy="223354"/>
              <a:chOff x="802184" y="897580"/>
              <a:chExt cx="2090772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0218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5025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07623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018208" y="1012922"/>
                <a:ext cx="43204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666280" y="1012922"/>
                <a:ext cx="40995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292260" y="1012922"/>
                <a:ext cx="3846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1391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061979" y="916340"/>
                <a:ext cx="27969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48323" y="916340"/>
                <a:ext cx="2500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cxnSp>
          <p:nvCxnSpPr>
            <p:cNvPr id="216" name="Connecteur en arc 215"/>
            <p:cNvCxnSpPr>
              <a:stCxn id="202" idx="2"/>
              <a:endCxn id="141" idx="0"/>
            </p:cNvCxnSpPr>
            <p:nvPr/>
          </p:nvCxnSpPr>
          <p:spPr>
            <a:xfrm rot="10800000" flipV="1">
              <a:off x="1367644" y="3202371"/>
              <a:ext cx="3755020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en arc 227"/>
            <p:cNvCxnSpPr>
              <a:stCxn id="144" idx="4"/>
              <a:endCxn id="227" idx="0"/>
            </p:cNvCxnSpPr>
            <p:nvPr/>
          </p:nvCxnSpPr>
          <p:spPr>
            <a:xfrm rot="5400000">
              <a:off x="2473959" y="4756772"/>
              <a:ext cx="1010068" cy="52679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28498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2843808" y="48352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609</Words>
  <Application>Microsoft Office PowerPoint</Application>
  <PresentationFormat>Affichage à l'écran (4:3)</PresentationFormat>
  <Paragraphs>368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330</cp:revision>
  <dcterms:created xsi:type="dcterms:W3CDTF">2011-05-10T13:18:41Z</dcterms:created>
  <dcterms:modified xsi:type="dcterms:W3CDTF">2011-09-06T13:10:27Z</dcterms:modified>
</cp:coreProperties>
</file>