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>
        <p:scale>
          <a:sx n="125" d="100"/>
          <a:sy n="125" d="100"/>
        </p:scale>
        <p:origin x="-1146" y="-222"/>
      </p:cViewPr>
      <p:guideLst>
        <p:guide orient="horz" pos="4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06/09/2011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179512" y="116632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79512" y="2348880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1331640" y="5013176"/>
            <a:ext cx="4752528" cy="1656184"/>
            <a:chOff x="1331640" y="5013176"/>
            <a:chExt cx="4752528" cy="1656184"/>
          </a:xfrm>
        </p:grpSpPr>
        <p:sp>
          <p:nvSpPr>
            <p:cNvPr id="85" name="Rectangle 84"/>
            <p:cNvSpPr/>
            <p:nvPr/>
          </p:nvSpPr>
          <p:spPr>
            <a:xfrm>
              <a:off x="1331640" y="5013176"/>
              <a:ext cx="4752528" cy="165618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5" name="Forme libre 74"/>
            <p:cNvSpPr/>
            <p:nvPr/>
          </p:nvSpPr>
          <p:spPr>
            <a:xfrm>
              <a:off x="2843808" y="5157192"/>
              <a:ext cx="3121660" cy="1419860"/>
            </a:xfrm>
            <a:custGeom>
              <a:avLst/>
              <a:gdLst>
                <a:gd name="connsiteX0" fmla="*/ 615950 w 3121660"/>
                <a:gd name="connsiteY0" fmla="*/ 88900 h 1419860"/>
                <a:gd name="connsiteX1" fmla="*/ 143510 w 3121660"/>
                <a:gd name="connsiteY1" fmla="*/ 294640 h 1419860"/>
                <a:gd name="connsiteX2" fmla="*/ 44450 w 3121660"/>
                <a:gd name="connsiteY2" fmla="*/ 668020 h 1419860"/>
                <a:gd name="connsiteX3" fmla="*/ 410210 w 3121660"/>
                <a:gd name="connsiteY3" fmla="*/ 1148080 h 1419860"/>
                <a:gd name="connsiteX4" fmla="*/ 1781810 w 3121660"/>
                <a:gd name="connsiteY4" fmla="*/ 1170940 h 1419860"/>
                <a:gd name="connsiteX5" fmla="*/ 2909570 w 3121660"/>
                <a:gd name="connsiteY5" fmla="*/ 1300480 h 1419860"/>
                <a:gd name="connsiteX6" fmla="*/ 3054350 w 3121660"/>
                <a:gd name="connsiteY6" fmla="*/ 454660 h 1419860"/>
                <a:gd name="connsiteX7" fmla="*/ 2734310 w 3121660"/>
                <a:gd name="connsiteY7" fmla="*/ 35560 h 1419860"/>
                <a:gd name="connsiteX8" fmla="*/ 1652270 w 3121660"/>
                <a:gd name="connsiteY8" fmla="*/ 241300 h 1419860"/>
                <a:gd name="connsiteX9" fmla="*/ 1217930 w 3121660"/>
                <a:gd name="connsiteY9" fmla="*/ 43180 h 1419860"/>
                <a:gd name="connsiteX10" fmla="*/ 615950 w 3121660"/>
                <a:gd name="connsiteY10" fmla="*/ 88900 h 141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21660" h="1419860">
                  <a:moveTo>
                    <a:pt x="615950" y="88900"/>
                  </a:moveTo>
                  <a:cubicBezTo>
                    <a:pt x="436880" y="130810"/>
                    <a:pt x="238760" y="198120"/>
                    <a:pt x="143510" y="294640"/>
                  </a:cubicBezTo>
                  <a:cubicBezTo>
                    <a:pt x="48260" y="391160"/>
                    <a:pt x="0" y="525780"/>
                    <a:pt x="44450" y="668020"/>
                  </a:cubicBezTo>
                  <a:cubicBezTo>
                    <a:pt x="88900" y="810260"/>
                    <a:pt x="120650" y="1064260"/>
                    <a:pt x="410210" y="1148080"/>
                  </a:cubicBezTo>
                  <a:cubicBezTo>
                    <a:pt x="699770" y="1231900"/>
                    <a:pt x="1365250" y="1145540"/>
                    <a:pt x="1781810" y="1170940"/>
                  </a:cubicBezTo>
                  <a:cubicBezTo>
                    <a:pt x="2198370" y="1196340"/>
                    <a:pt x="2697480" y="1419860"/>
                    <a:pt x="2909570" y="1300480"/>
                  </a:cubicBezTo>
                  <a:cubicBezTo>
                    <a:pt x="3121660" y="1181100"/>
                    <a:pt x="3083560" y="665480"/>
                    <a:pt x="3054350" y="454660"/>
                  </a:cubicBezTo>
                  <a:cubicBezTo>
                    <a:pt x="3025140" y="243840"/>
                    <a:pt x="2967990" y="71120"/>
                    <a:pt x="2734310" y="35560"/>
                  </a:cubicBezTo>
                  <a:cubicBezTo>
                    <a:pt x="2500630" y="0"/>
                    <a:pt x="1905000" y="240030"/>
                    <a:pt x="1652270" y="241300"/>
                  </a:cubicBezTo>
                  <a:cubicBezTo>
                    <a:pt x="1399540" y="242570"/>
                    <a:pt x="1393190" y="67310"/>
                    <a:pt x="1217930" y="43180"/>
                  </a:cubicBezTo>
                  <a:cubicBezTo>
                    <a:pt x="1042670" y="19050"/>
                    <a:pt x="795020" y="46990"/>
                    <a:pt x="615950" y="88900"/>
                  </a:cubicBezTo>
                  <a:close/>
                </a:path>
              </a:pathLst>
            </a:cu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mtClean="0"/>
                <a:t>...</a:t>
              </a:r>
              <a:endParaRPr lang="fr-B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667011" y="5588967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start</a:t>
              </a:r>
              <a:endParaRPr lang="fr-BE" baseline="-25000" noProof="1"/>
            </a:p>
          </p:txBody>
        </p:sp>
        <p:cxnSp>
          <p:nvCxnSpPr>
            <p:cNvPr id="60" name="Connecteur droit avec flèche 7"/>
            <p:cNvCxnSpPr>
              <a:endCxn id="58" idx="1"/>
            </p:cNvCxnSpPr>
            <p:nvPr/>
          </p:nvCxnSpPr>
          <p:spPr>
            <a:xfrm>
              <a:off x="1475656" y="5448901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131840" y="56931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0</a:t>
              </a:r>
              <a:endParaRPr lang="fr-BE" baseline="-25000" noProof="1"/>
            </a:p>
          </p:txBody>
        </p:sp>
        <p:cxnSp>
          <p:nvCxnSpPr>
            <p:cNvPr id="69" name="Connecteur droit avec flèche 7"/>
            <p:cNvCxnSpPr>
              <a:stCxn id="58" idx="6"/>
              <a:endCxn id="65" idx="2"/>
            </p:cNvCxnSpPr>
            <p:nvPr/>
          </p:nvCxnSpPr>
          <p:spPr>
            <a:xfrm>
              <a:off x="2235447" y="5873185"/>
              <a:ext cx="896393" cy="158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2341371" y="5736411"/>
              <a:ext cx="448841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</a:t>
              </a:r>
              <a:r>
                <a:rPr lang="fr-BE" noProof="1" smtClean="0"/>
                <a:t>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cxnSp>
          <p:nvCxnSpPr>
            <p:cNvPr id="76" name="Connecteur droit avec flèche 7"/>
            <p:cNvCxnSpPr/>
            <p:nvPr/>
          </p:nvCxnSpPr>
          <p:spPr>
            <a:xfrm>
              <a:off x="3491882" y="5805266"/>
              <a:ext cx="720078" cy="144014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394568" y="598318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smtClean="0"/>
                <a:t>G</a:t>
              </a:r>
              <a:endParaRPr lang="fr-BE" sz="2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e 96"/>
          <p:cNvGrpSpPr/>
          <p:nvPr/>
        </p:nvGrpSpPr>
        <p:grpSpPr>
          <a:xfrm>
            <a:off x="2051720" y="116632"/>
            <a:ext cx="4104456" cy="1728192"/>
            <a:chOff x="467544" y="404664"/>
            <a:chExt cx="410445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997952" y="690416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Collect</a:t>
              </a:r>
              <a:r>
                <a:rPr lang="fr-BE" sz="1600" dirty="0" smtClean="0">
                  <a:latin typeface="+mj-lt"/>
                </a:rPr>
                <a:t> 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67544" y="1320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Abritrate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28360" y="1320793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2428600" y="1177588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3932035" y="1834710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2987824" y="1518793"/>
              <a:ext cx="54053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451992" y="1518793"/>
              <a:ext cx="599728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483772" y="404664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2412896" y="583540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2051720" y="1268760"/>
              <a:ext cx="93610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400" dirty="0" err="1" smtClean="0">
                  <a:latin typeface="+mj-lt"/>
                </a:rPr>
                <a:t>Conflict</a:t>
              </a:r>
              <a:r>
                <a:rPr lang="fr-BE" sz="1400" dirty="0" smtClean="0">
                  <a:latin typeface="+mj-lt"/>
                </a:rPr>
                <a:t>?</a:t>
              </a:r>
              <a:endParaRPr lang="fr-BE" sz="14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1262672" y="585513"/>
              <a:ext cx="432377" cy="1038184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3959952" y="1952856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627655" y="1382918"/>
              <a:ext cx="30956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err="1" smtClean="0"/>
                <a:t>yes</a:t>
              </a:r>
              <a:endParaRPr lang="fr-BE" sz="16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131840" y="1391005"/>
              <a:ext cx="2527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smtClean="0"/>
                <a:t>no</a:t>
              </a:r>
              <a:endParaRPr lang="fr-BE" sz="1600" dirty="0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2123728" y="1988840"/>
            <a:ext cx="4201756" cy="2104278"/>
            <a:chOff x="2114203" y="2204864"/>
            <a:chExt cx="4201756" cy="2104278"/>
          </a:xfrm>
        </p:grpSpPr>
        <p:sp>
          <p:nvSpPr>
            <p:cNvPr id="40" name="ZoneTexte 39"/>
            <p:cNvSpPr txBox="1"/>
            <p:nvPr/>
          </p:nvSpPr>
          <p:spPr>
            <a:xfrm flipH="1">
              <a:off x="2416712" y="3789040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9654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7588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207588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48166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3845678" y="2445462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201873" y="2667201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164190" y="2888940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141822" y="252738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211960" y="2318683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304830" y="2752462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413630" y="2204864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410346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114203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114203" y="285293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330228" y="3741606"/>
              <a:ext cx="1080119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1939898" y="3351277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330227" y="2445462"/>
              <a:ext cx="1299427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251977" y="321355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2767300" y="2564904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493750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940152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940152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493750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4709774" y="3741606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5934437" y="3963345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4709774" y="4185084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6156176" y="38610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814075" y="3611823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836517" y="4062921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468947" y="3046363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010649" y="3042481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183254" y="3250892"/>
              <a:ext cx="7625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[conflict]</a:t>
              </a:r>
              <a:endParaRPr lang="fr-BE" sz="16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188826" y="3242389"/>
              <a:ext cx="9548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</a:t>
              </a:r>
              <a:r>
                <a:rPr lang="fr-BE" sz="1600" b="1" noProof="1" smtClean="0">
                  <a:sym typeface="Symbol"/>
                </a:rPr>
                <a:t> </a:t>
              </a:r>
              <a:r>
                <a:rPr lang="fr-BE" sz="1600" b="1" noProof="1" smtClean="0"/>
                <a:t>conflict]</a:t>
              </a:r>
              <a:endParaRPr lang="fr-BE" sz="16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162277" y="4746915"/>
            <a:ext cx="4573346" cy="1047900"/>
            <a:chOff x="2378301" y="5342029"/>
            <a:chExt cx="4573346" cy="1047900"/>
          </a:xfrm>
        </p:grpSpPr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1"/>
              <a:endCxn id="60" idx="6"/>
            </p:cNvCxnSpPr>
            <p:nvPr/>
          </p:nvCxnSpPr>
          <p:spPr>
            <a:xfrm rot="5400000" flipH="1" flipV="1">
              <a:off x="2938186" y="5446272"/>
              <a:ext cx="283664" cy="5356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378301" y="5536282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5076056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100811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75328" y="5449760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65882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292080" y="5572286"/>
              <a:ext cx="129614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404763" y="5455848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904148" y="5140238"/>
              <a:ext cx="252028" cy="1332148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42029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82489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78802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04048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162578" y="6174485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65618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43609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900039" y="5400743"/>
              <a:ext cx="624654" cy="112049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940152" y="6040338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 flipH="1">
              <a:off x="3571145" y="5795848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57" name="ZoneTexte 56"/>
            <p:cNvSpPr txBox="1"/>
            <p:nvPr/>
          </p:nvSpPr>
          <p:spPr>
            <a:xfrm flipH="1">
              <a:off x="3605389" y="6141374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500034" y="288032"/>
            <a:ext cx="7312326" cy="6453336"/>
            <a:chOff x="500034" y="288032"/>
            <a:chExt cx="7312326" cy="6453336"/>
          </a:xfrm>
        </p:grpSpPr>
        <p:sp>
          <p:nvSpPr>
            <p:cNvPr id="88" name="Rectangle 87"/>
            <p:cNvSpPr/>
            <p:nvPr/>
          </p:nvSpPr>
          <p:spPr>
            <a:xfrm>
              <a:off x="500034" y="288032"/>
              <a:ext cx="7312326" cy="64533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185046"/>
              <a:ext cx="21382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Analyses based</a:t>
              </a:r>
              <a:br>
                <a:rPr lang="fr-BE" sz="2000" smtClean="0"/>
              </a:br>
              <a:r>
                <a:rPr lang="fr-BE" sz="2000" smtClean="0"/>
                <a:t>on symbolic </a:t>
              </a:r>
              <a:br>
                <a:rPr lang="fr-BE" sz="2000" smtClean="0"/>
              </a:br>
              <a:r>
                <a:rPr lang="fr-BE" sz="2000" smtClean="0"/>
                <a:t>execution</a:t>
              </a:r>
              <a:endParaRPr lang="fr-BE" sz="2000" dirty="0" smtClean="0"/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5260838" y="198884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5260838" y="450912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83568" y="5431903"/>
              <a:ext cx="225927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smtClean="0"/>
                <a:t>model-</a:t>
              </a:r>
              <a:r>
                <a:rPr lang="fr-BE" sz="2000" err="1" smtClean="0"/>
                <a:t>checking</a:t>
              </a:r>
              <a:r>
                <a:rPr lang="fr-BE" sz="2000" smtClean="0"/>
                <a:t> </a:t>
              </a:r>
              <a:endParaRPr lang="fr-BE" sz="2000" dirty="0" smtClean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782017"/>
              <a:ext cx="23753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err="1" smtClean="0"/>
                <a:t>Guarded</a:t>
              </a:r>
              <a:r>
                <a:rPr lang="fr-BE" sz="2400" smtClean="0"/>
                <a:t> </a:t>
              </a:r>
              <a:r>
                <a:rPr lang="fr-BE" sz="2400" smtClean="0"/>
                <a:t>hMSC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Process modeling</a:t>
              </a:r>
              <a:br>
                <a:rPr lang="fr-BE" sz="2000" smtClean="0"/>
              </a:br>
              <a:r>
                <a:rPr lang="fr-BE" sz="2000" smtClean="0"/>
                <a:t>language</a:t>
              </a:r>
              <a:endParaRPr lang="fr-BE" sz="2000" dirty="0" smtClean="0"/>
            </a:p>
          </p:txBody>
        </p:sp>
        <p:pic>
          <p:nvPicPr>
            <p:cNvPr id="1026" name="Picture 2" descr="D:\blambeau\thesis\writing\src\3-deductive\images\g-hm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2970" y="436389"/>
              <a:ext cx="4138613" cy="1768475"/>
            </a:xfrm>
            <a:prstGeom prst="rect">
              <a:avLst/>
            </a:prstGeom>
            <a:noFill/>
          </p:spPr>
        </p:pic>
        <p:pic>
          <p:nvPicPr>
            <p:cNvPr id="1027" name="Picture 3" descr="D:\blambeau\thesis\writing\src\3-deductive\images\g-l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864" y="2813918"/>
              <a:ext cx="4314825" cy="2127250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thesis\writing\src\3-deductive\images\l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820" y="5415681"/>
              <a:ext cx="4760913" cy="11096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blue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57915" y="2977207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consolidated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48245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464496"/>
            <a:chOff x="323528" y="1124744"/>
            <a:chExt cx="8568952" cy="446449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 </a:t>
              </a:r>
              <a:br>
                <a:rPr lang="fr-BE" noProof="1" smtClean="0"/>
              </a:br>
              <a:r>
                <a:rPr lang="fr-BE" noProof="1" smtClean="0"/>
                <a:t>(stamina)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</a:p>
            <a:p>
              <a:pPr algn="ctr"/>
              <a:r>
                <a:rPr lang="fr-BE" noProof="1" smtClean="0"/>
                <a:t>(yargi)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619672" y="1124744"/>
              <a:ext cx="1080120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Rich </a:t>
              </a:r>
            </a:p>
            <a:p>
              <a:pPr algn="ctr"/>
              <a:r>
                <a:rPr lang="fr-BE" noProof="1" smtClean="0"/>
                <a:t>Pathway Model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br>
                <a:rPr lang="fr-BE" noProof="1" smtClean="0"/>
              </a:br>
              <a:r>
                <a:rPr lang="fr-BE" noProof="1" smtClean="0"/>
                <a:t>(Buddy)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Parsing &amp; AST rewriting (anagram)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</a:p>
            <a:p>
              <a:pPr algn="ctr"/>
              <a:r>
                <a:rPr lang="fr-BE" noProof="1" smtClean="0"/>
                <a:t>analyzer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 </a:t>
              </a:r>
            </a:p>
            <a:p>
              <a:pPr algn="ctr"/>
              <a:r>
                <a:rPr lang="fr-BE" noProof="1" smtClean="0"/>
                <a:t>rewriting</a:t>
              </a:r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699792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</a:t>
              </a:r>
              <a:br>
                <a:rPr lang="fr-BE" noProof="1" smtClean="0"/>
              </a:br>
              <a:r>
                <a:rPr lang="fr-BE" noProof="1" smtClean="0"/>
                <a:t>(sqlite)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  <a:br>
                <a:rPr lang="fr-BE" noProof="1" smtClean="0"/>
              </a:br>
              <a:r>
                <a:rPr lang="fr-BE" noProof="1" smtClean="0"/>
                <a:t>language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219908"/>
              <a:ext cx="1152128" cy="369332"/>
              <a:chOff x="899592" y="5219908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579948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21990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87624" y="1412776"/>
            <a:ext cx="6408712" cy="3672408"/>
            <a:chOff x="1403648" y="1700808"/>
            <a:chExt cx="6408712" cy="3672408"/>
          </a:xfrm>
        </p:grpSpPr>
        <p:sp>
          <p:nvSpPr>
            <p:cNvPr id="5" name="Rectangle 4"/>
            <p:cNvSpPr/>
            <p:nvPr/>
          </p:nvSpPr>
          <p:spPr>
            <a:xfrm>
              <a:off x="1403648" y="1700808"/>
              <a:ext cx="6408712" cy="36724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32040" y="3573016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</a:t>
              </a:r>
            </a:p>
            <a:p>
              <a:pPr algn="ctr"/>
              <a:r>
                <a:rPr lang="fr-BE" noProof="1" smtClean="0"/>
                <a:t>(Jail)</a:t>
              </a:r>
              <a:endParaRPr lang="fr-BE" noProof="1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32040" y="4509192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LTL2Buchi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19672" y="1916832"/>
              <a:ext cx="1080120" cy="3240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Checker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32040" y="2636984"/>
              <a:ext cx="2664592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</a:p>
            <a:p>
              <a:pPr algn="ctr"/>
              <a:r>
                <a:rPr lang="fr-BE" noProof="1" smtClean="0"/>
                <a:t>(JBuddy)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59832" y="311208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g-LTS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450919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FLTL</a:t>
              </a:r>
            </a:p>
          </p:txBody>
        </p:sp>
        <p:cxnSp>
          <p:nvCxnSpPr>
            <p:cNvPr id="12" name="Connecteur en angle 11"/>
            <p:cNvCxnSpPr>
              <a:stCxn id="11" idx="3"/>
              <a:endCxn id="7" idx="1"/>
            </p:cNvCxnSpPr>
            <p:nvPr/>
          </p:nvCxnSpPr>
          <p:spPr>
            <a:xfrm>
              <a:off x="4572000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26"/>
            <p:cNvCxnSpPr>
              <a:stCxn id="10" idx="2"/>
              <a:endCxn id="6" idx="1"/>
            </p:cNvCxnSpPr>
            <p:nvPr/>
          </p:nvCxnSpPr>
          <p:spPr>
            <a:xfrm rot="16200000" flipH="1">
              <a:off x="4305512" y="3270488"/>
              <a:ext cx="13693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26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4298428" y="2478472"/>
              <a:ext cx="15110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26"/>
            <p:cNvCxnSpPr>
              <a:endCxn id="10" idx="1"/>
            </p:cNvCxnSpPr>
            <p:nvPr/>
          </p:nvCxnSpPr>
          <p:spPr>
            <a:xfrm>
              <a:off x="2699657" y="343608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26"/>
            <p:cNvCxnSpPr>
              <a:endCxn id="11" idx="1"/>
            </p:cNvCxnSpPr>
            <p:nvPr/>
          </p:nvCxnSpPr>
          <p:spPr>
            <a:xfrm>
              <a:off x="2699792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89"/>
            <p:cNvGrpSpPr/>
            <p:nvPr/>
          </p:nvGrpSpPr>
          <p:grpSpPr>
            <a:xfrm>
              <a:off x="6444208" y="1844824"/>
              <a:ext cx="1152128" cy="369332"/>
              <a:chOff x="899592" y="5445224"/>
              <a:chExt cx="1152128" cy="369332"/>
            </a:xfrm>
          </p:grpSpPr>
          <p:cxnSp>
            <p:nvCxnSpPr>
              <p:cNvPr id="20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18" name="Rectangle à coins arrondis 17"/>
            <p:cNvSpPr/>
            <p:nvPr/>
          </p:nvSpPr>
          <p:spPr>
            <a:xfrm>
              <a:off x="3059832" y="191683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g-hMSC</a:t>
              </a:r>
            </a:p>
          </p:txBody>
        </p:sp>
        <p:cxnSp>
          <p:nvCxnSpPr>
            <p:cNvPr id="19" name="Connecteur en angle 26"/>
            <p:cNvCxnSpPr>
              <a:endCxn id="18" idx="1"/>
            </p:cNvCxnSpPr>
            <p:nvPr/>
          </p:nvCxnSpPr>
          <p:spPr>
            <a:xfrm flipV="1">
              <a:off x="2699792" y="2240832"/>
              <a:ext cx="360040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e 380"/>
          <p:cNvGrpSpPr/>
          <p:nvPr/>
        </p:nvGrpSpPr>
        <p:grpSpPr>
          <a:xfrm>
            <a:off x="360040" y="836712"/>
            <a:ext cx="8460432" cy="4608512"/>
            <a:chOff x="0" y="836712"/>
            <a:chExt cx="8460432" cy="4608512"/>
          </a:xfrm>
        </p:grpSpPr>
        <p:sp>
          <p:nvSpPr>
            <p:cNvPr id="380" name="Rectangle 379"/>
            <p:cNvSpPr/>
            <p:nvPr/>
          </p:nvSpPr>
          <p:spPr>
            <a:xfrm>
              <a:off x="0" y="836712"/>
              <a:ext cx="8460432" cy="46085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78" name="Groupe 377"/>
            <p:cNvGrpSpPr/>
            <p:nvPr/>
          </p:nvGrpSpPr>
          <p:grpSpPr>
            <a:xfrm>
              <a:off x="179512" y="944824"/>
              <a:ext cx="8094480" cy="4356384"/>
              <a:chOff x="179512" y="944824"/>
              <a:chExt cx="8094480" cy="4356384"/>
            </a:xfrm>
          </p:grpSpPr>
          <p:cxnSp>
            <p:nvCxnSpPr>
              <p:cNvPr id="54" name="Connecteur droit avec flèche 53"/>
              <p:cNvCxnSpPr>
                <a:stCxn id="149" idx="6"/>
                <a:endCxn id="161" idx="1"/>
              </p:cNvCxnSpPr>
              <p:nvPr/>
            </p:nvCxnSpPr>
            <p:spPr>
              <a:xfrm>
                <a:off x="5436184" y="1934784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/>
              <p:cNvCxnSpPr>
                <a:stCxn id="128" idx="6"/>
              </p:cNvCxnSpPr>
              <p:nvPr/>
            </p:nvCxnSpPr>
            <p:spPr>
              <a:xfrm>
                <a:off x="2422264" y="2654864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5" name="Groupe 234"/>
              <p:cNvGrpSpPr/>
              <p:nvPr/>
            </p:nvGrpSpPr>
            <p:grpSpPr>
              <a:xfrm>
                <a:off x="179512" y="1088824"/>
                <a:ext cx="1116000" cy="612000"/>
                <a:chOff x="206642" y="386696"/>
                <a:chExt cx="1080000" cy="61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g-hMSC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Connecteur droit 38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e 235"/>
              <p:cNvGrpSpPr/>
              <p:nvPr/>
            </p:nvGrpSpPr>
            <p:grpSpPr>
              <a:xfrm>
                <a:off x="179512" y="2348864"/>
                <a:ext cx="1116000" cy="612000"/>
                <a:chOff x="206642" y="1610832"/>
                <a:chExt cx="1080000" cy="612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definitions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e 236"/>
              <p:cNvGrpSpPr/>
              <p:nvPr/>
            </p:nvGrpSpPr>
            <p:grpSpPr>
              <a:xfrm>
                <a:off x="179512" y="4545224"/>
                <a:ext cx="1116000" cy="612000"/>
                <a:chOff x="206642" y="2780928"/>
                <a:chExt cx="1080000" cy="612000"/>
              </a:xfrm>
            </p:grpSpPr>
            <p:sp>
              <p:nvSpPr>
                <p:cNvPr id="44" name="Organigramme : Processus 43"/>
                <p:cNvSpPr/>
                <p:nvPr/>
              </p:nvSpPr>
              <p:spPr>
                <a:xfrm>
                  <a:off x="206642" y="2780928"/>
                  <a:ext cx="1080000" cy="61200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FLTL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) </a:t>
                  </a:r>
                  <a:b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Property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>
                  <a:off x="206642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06642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Ellipse 93"/>
              <p:cNvSpPr/>
              <p:nvPr/>
            </p:nvSpPr>
            <p:spPr>
              <a:xfrm>
                <a:off x="1522264" y="94482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err="1" smtClean="0"/>
                  <a:t>Algo</a:t>
                </a:r>
                <a:endParaRPr lang="fr-BE" sz="1600" dirty="0" smtClean="0"/>
              </a:p>
              <a:p>
                <a:pPr algn="ctr"/>
                <a:r>
                  <a:rPr lang="fr-BE" sz="1600" dirty="0" smtClean="0"/>
                  <a:t>Chap. 3</a:t>
                </a:r>
              </a:p>
            </p:txBody>
          </p:sp>
          <p:cxnSp>
            <p:nvCxnSpPr>
              <p:cNvPr id="96" name="Connecteur droit avec flèche 95"/>
              <p:cNvCxnSpPr>
                <a:endCxn id="94" idx="2"/>
              </p:cNvCxnSpPr>
              <p:nvPr/>
            </p:nvCxnSpPr>
            <p:spPr>
              <a:xfrm>
                <a:off x="1270112" y="1394824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0" name="Groupe 239"/>
              <p:cNvGrpSpPr/>
              <p:nvPr/>
            </p:nvGrpSpPr>
            <p:grpSpPr>
              <a:xfrm>
                <a:off x="2654784" y="1088824"/>
                <a:ext cx="1188000" cy="612000"/>
                <a:chOff x="2843928" y="386696"/>
                <a:chExt cx="1080000" cy="61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g-LTS</a:t>
                  </a:r>
                </a:p>
              </p:txBody>
            </p: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>
                <a:stCxn id="94" idx="6"/>
              </p:cNvCxnSpPr>
              <p:nvPr/>
            </p:nvCxnSpPr>
            <p:spPr>
              <a:xfrm>
                <a:off x="2422264" y="1394824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Ellipse 127"/>
              <p:cNvSpPr/>
              <p:nvPr/>
            </p:nvSpPr>
            <p:spPr>
              <a:xfrm>
                <a:off x="1522264" y="220486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err="1" smtClean="0"/>
                  <a:t>Def</a:t>
                </a:r>
                <a:r>
                  <a:rPr lang="fr-BE" sz="1600" dirty="0" smtClean="0"/>
                  <a:t>. 3.1</a:t>
                </a:r>
                <a:endParaRPr lang="fr-BE" sz="1600" dirty="0"/>
              </a:p>
            </p:txBody>
          </p:sp>
          <p:cxnSp>
            <p:nvCxnSpPr>
              <p:cNvPr id="129" name="Connecteur droit avec flèche 128"/>
              <p:cNvCxnSpPr>
                <a:endCxn id="128" idx="2"/>
              </p:cNvCxnSpPr>
              <p:nvPr/>
            </p:nvCxnSpPr>
            <p:spPr>
              <a:xfrm>
                <a:off x="1295512" y="2654864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1" name="Groupe 240"/>
              <p:cNvGrpSpPr/>
              <p:nvPr/>
            </p:nvGrpSpPr>
            <p:grpSpPr>
              <a:xfrm>
                <a:off x="2654784" y="2348864"/>
                <a:ext cx="1188000" cy="612000"/>
                <a:chOff x="2843928" y="1610832"/>
                <a:chExt cx="1080000" cy="6120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automata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Ellipse 148"/>
              <p:cNvSpPr/>
              <p:nvPr/>
            </p:nvSpPr>
            <p:spPr>
              <a:xfrm>
                <a:off x="4536184" y="148478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150" name="Connecteur droit avec flèche 149"/>
              <p:cNvCxnSpPr>
                <a:stCxn id="104" idx="3"/>
                <a:endCxn id="358" idx="0"/>
              </p:cNvCxnSpPr>
              <p:nvPr/>
            </p:nvCxnSpPr>
            <p:spPr>
              <a:xfrm>
                <a:off x="3842784" y="1394824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>
                <a:stCxn id="374" idx="6"/>
                <a:endCxn id="358" idx="4"/>
              </p:cNvCxnSpPr>
              <p:nvPr/>
            </p:nvCxnSpPr>
            <p:spPr>
              <a:xfrm flipV="1">
                <a:off x="3806201" y="1952832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5" name="Groupe 244"/>
              <p:cNvGrpSpPr/>
              <p:nvPr/>
            </p:nvGrpSpPr>
            <p:grpSpPr>
              <a:xfrm>
                <a:off x="5652240" y="1628784"/>
                <a:ext cx="1080000" cy="612000"/>
                <a:chOff x="5724128" y="962760"/>
                <a:chExt cx="1080000" cy="6120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LTS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Connecteur droit 163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Ellipse 181"/>
              <p:cNvSpPr/>
              <p:nvPr/>
            </p:nvSpPr>
            <p:spPr>
              <a:xfrm>
                <a:off x="1522264" y="440120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LTL2</a:t>
                </a:r>
                <a:br>
                  <a:rPr lang="fr-BE" sz="1600" dirty="0" smtClean="0"/>
                </a:br>
                <a:r>
                  <a:rPr lang="fr-BE" sz="1600" dirty="0" err="1" smtClean="0"/>
                  <a:t>Buchi</a:t>
                </a:r>
                <a:endParaRPr lang="fr-BE" sz="1600" dirty="0"/>
              </a:p>
            </p:txBody>
          </p:sp>
          <p:grpSp>
            <p:nvGrpSpPr>
              <p:cNvPr id="242" name="Groupe 241"/>
              <p:cNvGrpSpPr/>
              <p:nvPr/>
            </p:nvGrpSpPr>
            <p:grpSpPr>
              <a:xfrm>
                <a:off x="2654784" y="4545224"/>
                <a:ext cx="1188000" cy="612000"/>
                <a:chOff x="2843928" y="2780928"/>
                <a:chExt cx="1080000" cy="612000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2843928" y="2780928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Buchi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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Connecteur droit 185"/>
                <p:cNvCxnSpPr/>
                <p:nvPr/>
              </p:nvCxnSpPr>
              <p:spPr>
                <a:xfrm>
                  <a:off x="2843928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eur droit 186"/>
                <p:cNvCxnSpPr/>
                <p:nvPr/>
              </p:nvCxnSpPr>
              <p:spPr>
                <a:xfrm>
                  <a:off x="2843928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Connecteur droit avec flèche 187"/>
              <p:cNvCxnSpPr>
                <a:endCxn id="182" idx="2"/>
              </p:cNvCxnSpPr>
              <p:nvPr/>
            </p:nvCxnSpPr>
            <p:spPr>
              <a:xfrm flipV="1">
                <a:off x="1295512" y="4851208"/>
                <a:ext cx="226752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3" name="Groupe 242"/>
              <p:cNvGrpSpPr/>
              <p:nvPr/>
            </p:nvGrpSpPr>
            <p:grpSpPr>
              <a:xfrm>
                <a:off x="2654784" y="3609088"/>
                <a:ext cx="1188000" cy="612000"/>
                <a:chOff x="2771800" y="3861048"/>
                <a:chExt cx="1152000" cy="612000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2771800" y="3861048"/>
                  <a:ext cx="1152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Synchronizer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Connecteur droit 197"/>
                <p:cNvCxnSpPr/>
                <p:nvPr/>
              </p:nvCxnSpPr>
              <p:spPr>
                <a:xfrm>
                  <a:off x="2771800" y="3879016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/>
                <p:nvPr/>
              </p:nvCxnSpPr>
              <p:spPr>
                <a:xfrm>
                  <a:off x="2771800" y="4455080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Ellipse 199"/>
              <p:cNvSpPr/>
              <p:nvPr/>
            </p:nvSpPr>
            <p:spPr>
              <a:xfrm>
                <a:off x="4536184" y="346510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01" name="Connecteur droit avec flèche 200"/>
              <p:cNvCxnSpPr>
                <a:stCxn id="376" idx="6"/>
                <a:endCxn id="359" idx="0"/>
              </p:cNvCxnSpPr>
              <p:nvPr/>
            </p:nvCxnSpPr>
            <p:spPr>
              <a:xfrm>
                <a:off x="3806201" y="2780928"/>
                <a:ext cx="351751" cy="111612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/>
              <p:cNvCxnSpPr>
                <a:stCxn id="184" idx="3"/>
                <a:endCxn id="359" idx="4"/>
              </p:cNvCxnSpPr>
              <p:nvPr/>
            </p:nvCxnSpPr>
            <p:spPr>
              <a:xfrm flipV="1">
                <a:off x="3842784" y="3933056"/>
                <a:ext cx="315168" cy="91816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avec flèche 206"/>
              <p:cNvCxnSpPr>
                <a:stCxn id="359" idx="6"/>
                <a:endCxn id="200" idx="2"/>
              </p:cNvCxnSpPr>
              <p:nvPr/>
            </p:nvCxnSpPr>
            <p:spPr>
              <a:xfrm>
                <a:off x="4175952" y="3915056"/>
                <a:ext cx="360232" cy="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6" name="Groupe 245"/>
              <p:cNvGrpSpPr/>
              <p:nvPr/>
            </p:nvGrpSpPr>
            <p:grpSpPr>
              <a:xfrm>
                <a:off x="5652240" y="3609104"/>
                <a:ext cx="1080000" cy="612000"/>
                <a:chOff x="5688124" y="2708920"/>
                <a:chExt cx="1080000" cy="61200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688124" y="270892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Tester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3" name="Connecteur droit 212"/>
                <p:cNvCxnSpPr/>
                <p:nvPr/>
              </p:nvCxnSpPr>
              <p:spPr>
                <a:xfrm>
                  <a:off x="5688124" y="272688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necteur droit 213"/>
                <p:cNvCxnSpPr/>
                <p:nvPr/>
              </p:nvCxnSpPr>
              <p:spPr>
                <a:xfrm>
                  <a:off x="5688124" y="330295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Connecteur droit avec flèche 214"/>
              <p:cNvCxnSpPr>
                <a:stCxn id="200" idx="6"/>
                <a:endCxn id="211" idx="1"/>
              </p:cNvCxnSpPr>
              <p:nvPr/>
            </p:nvCxnSpPr>
            <p:spPr>
              <a:xfrm>
                <a:off x="5436184" y="3915104"/>
                <a:ext cx="21605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7" name="Groupe 246"/>
              <p:cNvGrpSpPr/>
              <p:nvPr/>
            </p:nvGrpSpPr>
            <p:grpSpPr>
              <a:xfrm>
                <a:off x="6977992" y="2605568"/>
                <a:ext cx="1296000" cy="612000"/>
                <a:chOff x="7463402" y="1844824"/>
                <a:chExt cx="1296000" cy="612000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7463402" y="1844824"/>
                  <a:ext cx="1296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Search space </a:t>
                  </a:r>
                  <a:br>
                    <a:rPr lang="fr-BE" noProof="1" smtClean="0">
                      <a:solidFill>
                        <a:schemeClr val="tx1"/>
                      </a:solidFill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Connecteur droit 220"/>
                <p:cNvCxnSpPr/>
                <p:nvPr/>
              </p:nvCxnSpPr>
              <p:spPr>
                <a:xfrm>
                  <a:off x="7463402" y="1862792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necteur droit 221"/>
                <p:cNvCxnSpPr/>
                <p:nvPr/>
              </p:nvCxnSpPr>
              <p:spPr>
                <a:xfrm>
                  <a:off x="7463402" y="2438856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Ellipse 247"/>
              <p:cNvSpPr/>
              <p:nvPr/>
            </p:nvSpPr>
            <p:spPr>
              <a:xfrm>
                <a:off x="5742240" y="24615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endParaRPr lang="fr-BE" sz="1600" dirty="0"/>
              </a:p>
            </p:txBody>
          </p:sp>
          <p:cxnSp>
            <p:nvCxnSpPr>
              <p:cNvPr id="254" name="Connecteur droit avec flèche 253"/>
              <p:cNvCxnSpPr>
                <a:endCxn id="248" idx="0"/>
              </p:cNvCxnSpPr>
              <p:nvPr/>
            </p:nvCxnSpPr>
            <p:spPr>
              <a:xfrm rot="5400000">
                <a:off x="6081848" y="2351176"/>
                <a:ext cx="2207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avec flèche 257"/>
              <p:cNvCxnSpPr>
                <a:endCxn id="248" idx="4"/>
              </p:cNvCxnSpPr>
              <p:nvPr/>
            </p:nvCxnSpPr>
            <p:spPr>
              <a:xfrm rot="5400000" flipH="1" flipV="1">
                <a:off x="6067678" y="3485336"/>
                <a:ext cx="24833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avec flèche 260"/>
              <p:cNvCxnSpPr>
                <a:stCxn id="248" idx="6"/>
                <a:endCxn id="219" idx="1"/>
              </p:cNvCxnSpPr>
              <p:nvPr/>
            </p:nvCxnSpPr>
            <p:spPr>
              <a:xfrm>
                <a:off x="6642240" y="2911568"/>
                <a:ext cx="33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182" idx="6"/>
              </p:cNvCxnSpPr>
              <p:nvPr/>
            </p:nvCxnSpPr>
            <p:spPr>
              <a:xfrm>
                <a:off x="2422264" y="4851208"/>
                <a:ext cx="232520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8" name="Ellipse 357"/>
              <p:cNvSpPr/>
              <p:nvPr/>
            </p:nvSpPr>
            <p:spPr>
              <a:xfrm>
                <a:off x="4139952" y="191683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4139952" y="389705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362" name="Connecteur droit avec flèche 149"/>
              <p:cNvCxnSpPr>
                <a:stCxn id="358" idx="6"/>
                <a:endCxn id="149" idx="2"/>
              </p:cNvCxnSpPr>
              <p:nvPr/>
            </p:nvCxnSpPr>
            <p:spPr>
              <a:xfrm flipV="1">
                <a:off x="4175952" y="1934784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Connecteur droit avec flèche 200"/>
              <p:cNvCxnSpPr>
                <a:stCxn id="196" idx="3"/>
                <a:endCxn id="359" idx="2"/>
              </p:cNvCxnSpPr>
              <p:nvPr/>
            </p:nvCxnSpPr>
            <p:spPr>
              <a:xfrm flipV="1">
                <a:off x="3842784" y="3915056"/>
                <a:ext cx="297168" cy="32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4" name="Ellipse 373"/>
              <p:cNvSpPr/>
              <p:nvPr/>
            </p:nvSpPr>
            <p:spPr>
              <a:xfrm flipV="1">
                <a:off x="3806201" y="2564904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76" name="Ellipse 375"/>
              <p:cNvSpPr/>
              <p:nvPr/>
            </p:nvSpPr>
            <p:spPr>
              <a:xfrm flipV="1">
                <a:off x="3806201" y="278092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90" name="Groupe 89"/>
          <p:cNvGrpSpPr/>
          <p:nvPr/>
        </p:nvGrpSpPr>
        <p:grpSpPr>
          <a:xfrm>
            <a:off x="323528" y="4929784"/>
            <a:ext cx="4824536" cy="1019496"/>
            <a:chOff x="899592" y="4869805"/>
            <a:chExt cx="4824536" cy="1019496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4870204"/>
              <a:ext cx="3389090" cy="1018699"/>
            </a:xfrm>
            <a:prstGeom prst="rect">
              <a:avLst/>
            </a:prstGeom>
            <a:noFill/>
          </p:spPr>
        </p:pic>
        <p:grpSp>
          <p:nvGrpSpPr>
            <p:cNvPr id="89" name="Groupe 88"/>
            <p:cNvGrpSpPr/>
            <p:nvPr/>
          </p:nvGrpSpPr>
          <p:grpSpPr>
            <a:xfrm>
              <a:off x="4683522" y="4869805"/>
              <a:ext cx="1040606" cy="1019496"/>
              <a:chOff x="4683522" y="4870450"/>
              <a:chExt cx="1040606" cy="1019496"/>
            </a:xfrm>
          </p:grpSpPr>
          <p:pic>
            <p:nvPicPr>
              <p:cNvPr id="2058" name="Picture 10" descr="C:\Users\blambeau\Documents\thesis\writing\src\2-framework\images\open-clos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83522" y="4870450"/>
                <a:ext cx="1040606" cy="455676"/>
              </a:xfrm>
              <a:prstGeom prst="rect">
                <a:avLst/>
              </a:prstGeom>
              <a:noFill/>
            </p:spPr>
          </p:pic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9241" y="5445224"/>
                <a:ext cx="974884" cy="444722"/>
              </a:xfrm>
              <a:prstGeom prst="rect">
                <a:avLst/>
              </a:prstGeom>
              <a:noFill/>
            </p:spPr>
          </p:pic>
        </p:grpSp>
        <p:sp>
          <p:nvSpPr>
            <p:cNvPr id="88" name="ZoneTexte 87"/>
            <p:cNvSpPr txBox="1"/>
            <p:nvPr/>
          </p:nvSpPr>
          <p:spPr>
            <a:xfrm>
              <a:off x="4355976" y="51179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544311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752793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387326" y="2190439"/>
              <a:ext cx="2776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Generalization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grammar</a:t>
              </a:r>
              <a:r>
                <a:rPr lang="fr-BE" sz="2000" i="1" dirty="0" smtClean="0"/>
                <a:t> induction)</a:t>
              </a:r>
              <a:endParaRPr lang="fr-BE" sz="20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387326" y="4487680"/>
              <a:ext cx="3281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Decomposition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hiding</a:t>
              </a:r>
              <a:r>
                <a:rPr lang="fr-BE" sz="2000" i="1" dirty="0" smtClean="0"/>
                <a:t> + </a:t>
              </a:r>
              <a:r>
                <a:rPr lang="fr-BE" sz="2000" i="1" dirty="0" err="1" smtClean="0"/>
                <a:t>determ</a:t>
              </a:r>
              <a:r>
                <a:rPr lang="fr-BE" sz="2000" i="1" dirty="0" smtClean="0"/>
                <a:t>. + </a:t>
              </a:r>
              <a:r>
                <a:rPr lang="fr-BE" sz="2000" i="1" dirty="0" err="1" smtClean="0"/>
                <a:t>minimize</a:t>
              </a:r>
              <a:r>
                <a:rPr lang="fr-BE" sz="2000" i="1" dirty="0" smtClean="0"/>
                <a:t>)</a:t>
              </a:r>
              <a:endParaRPr lang="fr-BE" sz="2000" i="1" dirty="0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3958699" y="213285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3958698" y="4416242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3263059" y="210774"/>
              <a:ext cx="3851419" cy="1798282"/>
              <a:chOff x="3203848" y="210774"/>
              <a:chExt cx="3851419" cy="1798282"/>
            </a:xfrm>
          </p:grpSpPr>
          <p:pic>
            <p:nvPicPr>
              <p:cNvPr id="27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3076" name="Picture 4" descr="C:\Users\blambeau\Documents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2729" y="2996952"/>
              <a:ext cx="4752079" cy="1224136"/>
            </a:xfrm>
            <a:prstGeom prst="rect">
              <a:avLst/>
            </a:prstGeom>
            <a:noFill/>
          </p:spPr>
        </p:pic>
        <p:pic>
          <p:nvPicPr>
            <p:cNvPr id="3077" name="Picture 5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1800" y="5373216"/>
              <a:ext cx="4833937" cy="1030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e 196"/>
          <p:cNvGrpSpPr/>
          <p:nvPr/>
        </p:nvGrpSpPr>
        <p:grpSpPr>
          <a:xfrm>
            <a:off x="611560" y="188640"/>
            <a:ext cx="8208912" cy="6192688"/>
            <a:chOff x="611560" y="188640"/>
            <a:chExt cx="8208912" cy="6192688"/>
          </a:xfrm>
        </p:grpSpPr>
        <p:sp>
          <p:nvSpPr>
            <p:cNvPr id="248" name="Rectangle 247"/>
            <p:cNvSpPr/>
            <p:nvPr/>
          </p:nvSpPr>
          <p:spPr>
            <a:xfrm>
              <a:off x="611560" y="188640"/>
              <a:ext cx="8208912" cy="61926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328628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3667498" y="4365104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300192" y="4365104"/>
              <a:ext cx="234136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446526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71254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45957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42143" y="2782240"/>
              <a:ext cx="2361705" cy="223354"/>
              <a:chOff x="885078" y="897580"/>
              <a:chExt cx="2361705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8507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677121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3030759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01102" y="1012922"/>
                <a:ext cx="57601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893145" y="1012922"/>
                <a:ext cx="39945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508627" y="1012922"/>
                <a:ext cx="52213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931245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35347" y="916340"/>
                <a:ext cx="44319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540612" y="916340"/>
                <a:ext cx="410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3739506" y="4651823"/>
              <a:ext cx="2344514" cy="223354"/>
              <a:chOff x="643163" y="897580"/>
              <a:chExt cx="234451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64316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08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0438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77165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859187" y="1012922"/>
                <a:ext cx="54915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624370" y="1012922"/>
                <a:ext cx="41947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259870" y="1012922"/>
                <a:ext cx="5117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6815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905795" y="916340"/>
                <a:ext cx="40626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05462" y="916340"/>
                <a:ext cx="37664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372200" y="4651823"/>
              <a:ext cx="2215738" cy="223354"/>
              <a:chOff x="683568" y="897580"/>
              <a:chExt cx="2215738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68356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0999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004095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8328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899592" y="1012922"/>
                <a:ext cx="51040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626022" y="1012922"/>
                <a:ext cx="37807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220119" y="1012922"/>
                <a:ext cx="4631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657772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946200" y="916340"/>
                <a:ext cx="39190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246455" y="916340"/>
                <a:ext cx="36227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1052736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908720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45440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6" name="Connecteur en arc 205"/>
            <p:cNvCxnSpPr>
              <a:stCxn id="202" idx="6"/>
            </p:cNvCxnSpPr>
            <p:nvPr/>
          </p:nvCxnSpPr>
          <p:spPr>
            <a:xfrm>
              <a:off x="5338688" y="3562412"/>
              <a:ext cx="1141524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68144" y="3707740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80395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87659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endCxn id="202" idx="4"/>
            </p:cNvCxnSpPr>
            <p:nvPr/>
          </p:nvCxnSpPr>
          <p:spPr>
            <a:xfrm rot="16200000" flipV="1">
              <a:off x="5108978" y="3792123"/>
              <a:ext cx="988729" cy="74533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Ellipse 226"/>
            <p:cNvSpPr/>
            <p:nvPr/>
          </p:nvSpPr>
          <p:spPr>
            <a:xfrm>
              <a:off x="2607581" y="588524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32" name="Connecteur en arc 231"/>
            <p:cNvCxnSpPr>
              <a:stCxn id="227" idx="6"/>
            </p:cNvCxnSpPr>
            <p:nvPr/>
          </p:nvCxnSpPr>
          <p:spPr>
            <a:xfrm flipV="1">
              <a:off x="2823605" y="4875177"/>
              <a:ext cx="1023913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90012" y="5496250"/>
              <a:ext cx="15154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</p:cNvCxnSpPr>
            <p:nvPr/>
          </p:nvCxnSpPr>
          <p:spPr>
            <a:xfrm rot="10800000">
              <a:off x="950155" y="3005595"/>
              <a:ext cx="1657426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89797" y="5496250"/>
              <a:ext cx="1659749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94258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51571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4" y="2446526"/>
              <a:ext cx="2416670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Acquire  Constraints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782240"/>
              <a:ext cx="2275972" cy="223354"/>
              <a:chOff x="899592" y="897580"/>
              <a:chExt cx="2275972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63752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25397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959540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52190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853548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469998" y="1012922"/>
                <a:ext cx="48954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891648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71632" y="916340"/>
                <a:ext cx="36029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535093" y="916340"/>
                <a:ext cx="3306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908720"/>
              <a:ext cx="5688632" cy="1152128"/>
              <a:chOff x="1547664" y="764704"/>
              <a:chExt cx="5688632" cy="115212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688632" cy="1152128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0" rIns="36000" bIns="36000" rtlCol="0" anchor="t"/>
              <a:lstStyle/>
              <a:p>
                <a:pPr algn="r"/>
                <a:r>
                  <a:rPr lang="fr-BE" sz="1400" noProof="1" smtClean="0">
                    <a:latin typeface="+mj-lt"/>
                  </a:rPr>
                  <a:t>Initiate Meeting</a:t>
                </a:r>
                <a:endParaRPr lang="fr-BE" sz="14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897648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323294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58011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49604"/>
                <a:ext cx="92365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113672" y="1249604"/>
                <a:ext cx="120962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539318" y="1249604"/>
                <a:ext cx="125681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179049" y="1145069"/>
                <a:ext cx="100905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set_date_range</a:t>
                </a:r>
                <a:endParaRPr lang="fr-BE" sz="12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44826" y="1052736"/>
                <a:ext cx="7132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796136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732240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611326" y="1145069"/>
                <a:ext cx="104079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set_participants</a:t>
                </a:r>
                <a:endParaRPr lang="fr-BE" sz="12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6012160" y="1249604"/>
                <a:ext cx="7200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6084168" y="1145069"/>
                <a:ext cx="519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confirm</a:t>
                </a:r>
                <a:endParaRPr lang="fr-BE" sz="12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6187539" y="966213"/>
                <a:ext cx="261311" cy="104411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771800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87825" y="1618927"/>
                <a:ext cx="99800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169554" y="1435285"/>
                <a:ext cx="6823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985825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4201850" y="1618927"/>
                <a:ext cx="13782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363179" y="1527618"/>
                <a:ext cx="11449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meeting_initiated</a:t>
                </a:r>
                <a:endParaRPr lang="fr-BE" sz="12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932895" y="1527618"/>
                <a:ext cx="105964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send_invitations</a:t>
                </a:r>
                <a:endParaRPr lang="fr-BE" sz="12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</p:cNvCxnSpPr>
            <p:nvPr/>
          </p:nvCxnSpPr>
          <p:spPr>
            <a:xfrm>
              <a:off x="1403648" y="1160748"/>
              <a:ext cx="642357" cy="23287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98834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182" name="Connecteur en arc 181"/>
            <p:cNvCxnSpPr/>
            <p:nvPr/>
          </p:nvCxnSpPr>
          <p:spPr>
            <a:xfrm rot="16200000" flipH="1">
              <a:off x="3300793" y="1738005"/>
              <a:ext cx="918615" cy="1184513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2170956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203" name="Connecteur en arc 202"/>
            <p:cNvCxnSpPr>
              <a:endCxn id="202" idx="0"/>
            </p:cNvCxnSpPr>
            <p:nvPr/>
          </p:nvCxnSpPr>
          <p:spPr>
            <a:xfrm rot="5400000">
              <a:off x="5597088" y="2639183"/>
              <a:ext cx="448806" cy="118162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3203848" y="2897582"/>
              <a:ext cx="1040497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ZoneTexte 242"/>
            <p:cNvSpPr txBox="1"/>
            <p:nvPr/>
          </p:nvSpPr>
          <p:spPr>
            <a:xfrm>
              <a:off x="3635896" y="271925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304356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187624" y="4365104"/>
              <a:ext cx="2232248" cy="622434"/>
            </a:xfrm>
            <a:prstGeom prst="roundRect">
              <a:avLst/>
            </a:prstGeom>
            <a:solidFill>
              <a:schemeClr val="bg1"/>
            </a:solidFill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Arbitrate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40" name="Groupe 139"/>
            <p:cNvGrpSpPr/>
            <p:nvPr/>
          </p:nvGrpSpPr>
          <p:grpSpPr>
            <a:xfrm>
              <a:off x="1259632" y="4651823"/>
              <a:ext cx="2090772" cy="223354"/>
              <a:chOff x="802184" y="897580"/>
              <a:chExt cx="2090772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0218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5025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07623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018208" y="1012922"/>
                <a:ext cx="43204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666280" y="1012922"/>
                <a:ext cx="40995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292260" y="1012922"/>
                <a:ext cx="3846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1391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061979" y="916340"/>
                <a:ext cx="27969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48323" y="916340"/>
                <a:ext cx="2500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cxnSp>
          <p:nvCxnSpPr>
            <p:cNvPr id="216" name="Connecteur en arc 215"/>
            <p:cNvCxnSpPr>
              <a:stCxn id="202" idx="2"/>
            </p:cNvCxnSpPr>
            <p:nvPr/>
          </p:nvCxnSpPr>
          <p:spPr>
            <a:xfrm rot="10800000" flipV="1">
              <a:off x="1367644" y="3562411"/>
              <a:ext cx="3755020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473959" y="5116812"/>
              <a:ext cx="1010068" cy="52679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64502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2843808" y="51952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616</Words>
  <Application>Microsoft Office PowerPoint</Application>
  <PresentationFormat>Affichage à l'écran (4:3)</PresentationFormat>
  <Paragraphs>373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335</cp:revision>
  <dcterms:created xsi:type="dcterms:W3CDTF">2011-05-10T13:18:41Z</dcterms:created>
  <dcterms:modified xsi:type="dcterms:W3CDTF">2011-09-06T14:20:32Z</dcterms:modified>
</cp:coreProperties>
</file>