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6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56452" autoAdjust="0"/>
  </p:normalViewPr>
  <p:slideViewPr>
    <p:cSldViewPr showGuides="1">
      <p:cViewPr>
        <p:scale>
          <a:sx n="125" d="100"/>
          <a:sy n="125" d="100"/>
        </p:scale>
        <p:origin x="138" y="1686"/>
      </p:cViewPr>
      <p:guideLst>
        <p:guide orient="horz" pos="306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CA47D-05BA-47C5-ACE1-040A60204EDF}" type="datetimeFigureOut">
              <a:rPr lang="fr-FR" smtClean="0"/>
              <a:pPr/>
              <a:t>05/07/2011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EA9A28-56FF-4105-ABFC-73B3B1163A9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A9A28-56FF-4105-ABFC-73B3B1163A97}" type="slidenum">
              <a:rPr lang="fr-BE" smtClean="0"/>
              <a:pPr/>
              <a:t>6</a:t>
            </a:fld>
            <a:endParaRPr lang="fr-B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5/07/2011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5/07/2011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5/07/2011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5/07/2011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5/07/2011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5/07/2011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5/07/2011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5/07/2011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5/07/2011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5/07/2011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5/07/2011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DF4EC-5B70-45D8-B718-E56EB4C6B13E}" type="datetimeFigureOut">
              <a:rPr lang="fr-BE" smtClean="0"/>
              <a:pPr/>
              <a:t>5/07/2011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e 60"/>
          <p:cNvGrpSpPr/>
          <p:nvPr/>
        </p:nvGrpSpPr>
        <p:grpSpPr>
          <a:xfrm>
            <a:off x="251520" y="404663"/>
            <a:ext cx="6552728" cy="2754069"/>
            <a:chOff x="251520" y="404663"/>
            <a:chExt cx="6552728" cy="2754069"/>
          </a:xfrm>
        </p:grpSpPr>
        <p:sp>
          <p:nvSpPr>
            <p:cNvPr id="59" name="Rectangle 58"/>
            <p:cNvSpPr/>
            <p:nvPr/>
          </p:nvSpPr>
          <p:spPr>
            <a:xfrm>
              <a:off x="1115616" y="404663"/>
              <a:ext cx="3960440" cy="2754069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51520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dirty="0" err="1" smtClean="0"/>
                <a:t>Passenger</a:t>
              </a:r>
              <a:endParaRPr lang="fr-BE" sz="110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259632" y="548680"/>
              <a:ext cx="864096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Automated</a:t>
              </a:r>
            </a:p>
            <a:p>
              <a:pPr algn="ctr">
                <a:lnSpc>
                  <a:spcPts val="1000"/>
                </a:lnSpc>
              </a:pPr>
              <a:r>
                <a:rPr lang="fr-BE" sz="1100" smtClean="0"/>
                <a:t>Controller</a:t>
              </a:r>
              <a:endParaRPr lang="fr-BE" sz="11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339752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Doors Actuator</a:t>
              </a:r>
              <a:endParaRPr lang="fr-BE" sz="11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275856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Engine</a:t>
              </a:r>
            </a:p>
            <a:p>
              <a:pPr algn="ctr">
                <a:lnSpc>
                  <a:spcPts val="1000"/>
                </a:lnSpc>
              </a:pPr>
              <a:r>
                <a:rPr lang="fr-BE" sz="1100" smtClean="0"/>
                <a:t>Actuator</a:t>
              </a:r>
              <a:endParaRPr lang="fr-BE" sz="11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084168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Engine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220072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Doors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11960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Speed Sensor</a:t>
              </a:r>
            </a:p>
          </p:txBody>
        </p:sp>
        <p:cxnSp>
          <p:nvCxnSpPr>
            <p:cNvPr id="13" name="Connecteur droit avec flèche 12"/>
            <p:cNvCxnSpPr>
              <a:stCxn id="5" idx="2"/>
            </p:cNvCxnSpPr>
            <p:nvPr/>
          </p:nvCxnSpPr>
          <p:spPr>
            <a:xfrm rot="5400000">
              <a:off x="610866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/>
            <p:cNvCxnSpPr>
              <a:stCxn id="4" idx="2"/>
            </p:cNvCxnSpPr>
            <p:nvPr/>
          </p:nvCxnSpPr>
          <p:spPr>
            <a:xfrm rot="5400000">
              <a:off x="-469254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/>
            <p:cNvCxnSpPr>
              <a:stCxn id="7" idx="2"/>
            </p:cNvCxnSpPr>
            <p:nvPr/>
          </p:nvCxnSpPr>
          <p:spPr>
            <a:xfrm rot="5400000">
              <a:off x="1618978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/>
            <p:cNvCxnSpPr>
              <a:stCxn id="8" idx="2"/>
            </p:cNvCxnSpPr>
            <p:nvPr/>
          </p:nvCxnSpPr>
          <p:spPr>
            <a:xfrm rot="5400000">
              <a:off x="2555082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/>
            <p:cNvCxnSpPr>
              <a:stCxn id="11" idx="2"/>
            </p:cNvCxnSpPr>
            <p:nvPr/>
          </p:nvCxnSpPr>
          <p:spPr>
            <a:xfrm rot="5400000">
              <a:off x="3491186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/>
            <p:cNvCxnSpPr>
              <a:stCxn id="10" idx="2"/>
            </p:cNvCxnSpPr>
            <p:nvPr/>
          </p:nvCxnSpPr>
          <p:spPr>
            <a:xfrm rot="5400000">
              <a:off x="4499298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necteur droit avec flèche 23"/>
            <p:cNvCxnSpPr>
              <a:stCxn id="9" idx="2"/>
            </p:cNvCxnSpPr>
            <p:nvPr/>
          </p:nvCxnSpPr>
          <p:spPr>
            <a:xfrm rot="5400000">
              <a:off x="5363394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/>
            <p:nvPr/>
          </p:nvCxnSpPr>
          <p:spPr>
            <a:xfrm>
              <a:off x="611560" y="1770548"/>
              <a:ext cx="1080120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ZoneTexte 27"/>
            <p:cNvSpPr txBox="1"/>
            <p:nvPr/>
          </p:nvSpPr>
          <p:spPr>
            <a:xfrm>
              <a:off x="668401" y="1675547"/>
              <a:ext cx="846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alarm pressed</a:t>
              </a:r>
              <a:endParaRPr lang="fr-BE" sz="1100"/>
            </a:p>
          </p:txBody>
        </p:sp>
        <p:cxnSp>
          <p:nvCxnSpPr>
            <p:cNvPr id="32" name="Connecteur droit avec flèche 31"/>
            <p:cNvCxnSpPr/>
            <p:nvPr/>
          </p:nvCxnSpPr>
          <p:spPr>
            <a:xfrm flipV="1">
              <a:off x="1691680" y="1146875"/>
              <a:ext cx="1944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ZoneTexte 32"/>
            <p:cNvSpPr txBox="1"/>
            <p:nvPr/>
          </p:nvSpPr>
          <p:spPr>
            <a:xfrm>
              <a:off x="1833429" y="1052736"/>
              <a:ext cx="72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start-signal</a:t>
              </a:r>
              <a:endParaRPr lang="fr-BE" sz="1100"/>
            </a:p>
          </p:txBody>
        </p:sp>
        <p:cxnSp>
          <p:nvCxnSpPr>
            <p:cNvPr id="34" name="Connecteur droit avec flèche 33"/>
            <p:cNvCxnSpPr/>
            <p:nvPr/>
          </p:nvCxnSpPr>
          <p:spPr>
            <a:xfrm flipV="1">
              <a:off x="3626603" y="1292007"/>
              <a:ext cx="2817605" cy="18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ZoneTexte 34"/>
            <p:cNvSpPr txBox="1"/>
            <p:nvPr/>
          </p:nvSpPr>
          <p:spPr>
            <a:xfrm>
              <a:off x="5760168" y="1196752"/>
              <a:ext cx="324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start</a:t>
              </a:r>
              <a:endParaRPr lang="fr-BE" sz="1100"/>
            </a:p>
          </p:txBody>
        </p:sp>
        <p:cxnSp>
          <p:nvCxnSpPr>
            <p:cNvPr id="40" name="Connecteur droit avec flèche 39"/>
            <p:cNvCxnSpPr/>
            <p:nvPr/>
          </p:nvCxnSpPr>
          <p:spPr>
            <a:xfrm flipH="1" flipV="1">
              <a:off x="1699429" y="1528663"/>
              <a:ext cx="288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ZoneTexte 40"/>
            <p:cNvSpPr txBox="1"/>
            <p:nvPr/>
          </p:nvSpPr>
          <p:spPr>
            <a:xfrm>
              <a:off x="3535741" y="1443772"/>
              <a:ext cx="972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non-zero-speed</a:t>
              </a:r>
              <a:endParaRPr lang="fr-BE" sz="1100"/>
            </a:p>
          </p:txBody>
        </p:sp>
        <p:cxnSp>
          <p:nvCxnSpPr>
            <p:cNvPr id="45" name="Connecteur droit avec flèche 44"/>
            <p:cNvCxnSpPr/>
            <p:nvPr/>
          </p:nvCxnSpPr>
          <p:spPr>
            <a:xfrm flipV="1">
              <a:off x="1691680" y="2010971"/>
              <a:ext cx="1944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ZoneTexte 45"/>
            <p:cNvSpPr txBox="1"/>
            <p:nvPr/>
          </p:nvSpPr>
          <p:spPr>
            <a:xfrm>
              <a:off x="1814796" y="1916832"/>
              <a:ext cx="72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stop-signal</a:t>
              </a:r>
              <a:endParaRPr lang="fr-BE" sz="1100"/>
            </a:p>
          </p:txBody>
        </p:sp>
        <p:cxnSp>
          <p:nvCxnSpPr>
            <p:cNvPr id="48" name="Connecteur droit avec flèche 47"/>
            <p:cNvCxnSpPr/>
            <p:nvPr/>
          </p:nvCxnSpPr>
          <p:spPr>
            <a:xfrm flipV="1">
              <a:off x="3626603" y="2156103"/>
              <a:ext cx="2817605" cy="18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ZoneTexte 48"/>
            <p:cNvSpPr txBox="1"/>
            <p:nvPr/>
          </p:nvSpPr>
          <p:spPr>
            <a:xfrm>
              <a:off x="5760168" y="2060848"/>
              <a:ext cx="324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stop</a:t>
              </a:r>
              <a:endParaRPr lang="fr-BE" sz="1100"/>
            </a:p>
          </p:txBody>
        </p:sp>
        <p:cxnSp>
          <p:nvCxnSpPr>
            <p:cNvPr id="51" name="Connecteur droit avec flèche 50"/>
            <p:cNvCxnSpPr/>
            <p:nvPr/>
          </p:nvCxnSpPr>
          <p:spPr>
            <a:xfrm flipH="1" flipV="1">
              <a:off x="1691680" y="2408257"/>
              <a:ext cx="288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ZoneTexte 51"/>
            <p:cNvSpPr txBox="1"/>
            <p:nvPr/>
          </p:nvSpPr>
          <p:spPr>
            <a:xfrm>
              <a:off x="3823741" y="2323619"/>
              <a:ext cx="684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zero-speed</a:t>
              </a:r>
              <a:endParaRPr lang="fr-BE" sz="1100"/>
            </a:p>
          </p:txBody>
        </p:sp>
        <p:cxnSp>
          <p:nvCxnSpPr>
            <p:cNvPr id="54" name="Connecteur droit avec flèche 53"/>
            <p:cNvCxnSpPr/>
            <p:nvPr/>
          </p:nvCxnSpPr>
          <p:spPr>
            <a:xfrm flipV="1">
              <a:off x="1691680" y="2633782"/>
              <a:ext cx="1008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ZoneTexte 54"/>
            <p:cNvSpPr txBox="1"/>
            <p:nvPr/>
          </p:nvSpPr>
          <p:spPr>
            <a:xfrm>
              <a:off x="1812529" y="2539643"/>
              <a:ext cx="72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open-signal</a:t>
              </a:r>
              <a:endParaRPr lang="fr-BE" sz="1100"/>
            </a:p>
          </p:txBody>
        </p:sp>
        <p:cxnSp>
          <p:nvCxnSpPr>
            <p:cNvPr id="57" name="Connecteur droit avec flèche 56"/>
            <p:cNvCxnSpPr/>
            <p:nvPr/>
          </p:nvCxnSpPr>
          <p:spPr>
            <a:xfrm flipV="1">
              <a:off x="2699792" y="2777798"/>
              <a:ext cx="2880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ZoneTexte 57"/>
            <p:cNvSpPr txBox="1"/>
            <p:nvPr/>
          </p:nvSpPr>
          <p:spPr>
            <a:xfrm>
              <a:off x="5114801" y="2683659"/>
              <a:ext cx="36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open</a:t>
              </a:r>
              <a:endParaRPr lang="fr-BE" sz="110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e 58"/>
          <p:cNvGrpSpPr/>
          <p:nvPr/>
        </p:nvGrpSpPr>
        <p:grpSpPr>
          <a:xfrm>
            <a:off x="2051720" y="548680"/>
            <a:ext cx="3744416" cy="2088232"/>
            <a:chOff x="2051720" y="548680"/>
            <a:chExt cx="3744416" cy="2088232"/>
          </a:xfrm>
        </p:grpSpPr>
        <p:sp>
          <p:nvSpPr>
            <p:cNvPr id="23" name="Rectangle 22"/>
            <p:cNvSpPr/>
            <p:nvPr/>
          </p:nvSpPr>
          <p:spPr>
            <a:xfrm>
              <a:off x="2051720" y="548680"/>
              <a:ext cx="3744416" cy="208823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400"/>
            </a:p>
          </p:txBody>
        </p:sp>
        <p:sp>
          <p:nvSpPr>
            <p:cNvPr id="4" name="Ellipse 3"/>
            <p:cNvSpPr/>
            <p:nvPr/>
          </p:nvSpPr>
          <p:spPr>
            <a:xfrm>
              <a:off x="3834994" y="85768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400" noProof="1"/>
            </a:p>
          </p:txBody>
        </p:sp>
        <p:sp>
          <p:nvSpPr>
            <p:cNvPr id="5" name="Ellipse 4"/>
            <p:cNvSpPr/>
            <p:nvPr/>
          </p:nvSpPr>
          <p:spPr>
            <a:xfrm>
              <a:off x="4715209" y="188480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noProof="1" smtClean="0"/>
                <a:t>q</a:t>
              </a:r>
              <a:r>
                <a:rPr lang="fr-BE" baseline="-25000" noProof="1" smtClean="0"/>
                <a:t>t</a:t>
              </a:r>
              <a:endParaRPr lang="fr-BE" baseline="-25000" noProof="1"/>
            </a:p>
          </p:txBody>
        </p:sp>
        <p:sp>
          <p:nvSpPr>
            <p:cNvPr id="6" name="Ellipse 5"/>
            <p:cNvSpPr/>
            <p:nvPr/>
          </p:nvSpPr>
          <p:spPr>
            <a:xfrm>
              <a:off x="2907399" y="189115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noProof="1" smtClean="0"/>
                <a:t>q</a:t>
              </a:r>
              <a:r>
                <a:rPr lang="fr-BE" baseline="-25000" noProof="1" smtClean="0"/>
                <a:t>f</a:t>
              </a:r>
              <a:endParaRPr lang="fr-BE" baseline="-25000" noProof="1"/>
            </a:p>
          </p:txBody>
        </p:sp>
        <p:cxnSp>
          <p:nvCxnSpPr>
            <p:cNvPr id="8" name="Connecteur droit avec flèche 7"/>
            <p:cNvCxnSpPr>
              <a:stCxn id="6" idx="7"/>
              <a:endCxn id="5" idx="1"/>
            </p:cNvCxnSpPr>
            <p:nvPr/>
          </p:nvCxnSpPr>
          <p:spPr>
            <a:xfrm rot="5400000" flipH="1" flipV="1">
              <a:off x="3988129" y="1164075"/>
              <a:ext cx="6350" cy="1553252"/>
            </a:xfrm>
            <a:prstGeom prst="curvedConnector3">
              <a:avLst>
                <a:gd name="adj1" fmla="val 3330253"/>
              </a:avLst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eur droit avec flèche 7"/>
            <p:cNvCxnSpPr>
              <a:stCxn id="5" idx="3"/>
              <a:endCxn id="6" idx="5"/>
            </p:cNvCxnSpPr>
            <p:nvPr/>
          </p:nvCxnSpPr>
          <p:spPr>
            <a:xfrm rot="5400000">
              <a:off x="3988129" y="1418633"/>
              <a:ext cx="6350" cy="1553252"/>
            </a:xfrm>
            <a:prstGeom prst="curvedConnector3">
              <a:avLst>
                <a:gd name="adj1" fmla="val 3730253"/>
              </a:avLst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7"/>
            <p:cNvCxnSpPr>
              <a:stCxn id="4" idx="5"/>
              <a:endCxn id="5" idx="0"/>
            </p:cNvCxnSpPr>
            <p:nvPr/>
          </p:nvCxnSpPr>
          <p:spPr>
            <a:xfrm rot="16200000" flipH="1">
              <a:off x="4158821" y="1148416"/>
              <a:ext cx="719841" cy="752936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eur droit avec flèche 7"/>
            <p:cNvCxnSpPr>
              <a:stCxn id="4" idx="3"/>
              <a:endCxn id="6" idx="0"/>
            </p:cNvCxnSpPr>
            <p:nvPr/>
          </p:nvCxnSpPr>
          <p:spPr>
            <a:xfrm rot="5400000">
              <a:off x="3124462" y="1127901"/>
              <a:ext cx="726191" cy="800316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necteur droit avec flèche 7"/>
            <p:cNvCxnSpPr>
              <a:stCxn id="5" idx="4"/>
              <a:endCxn id="5" idx="6"/>
            </p:cNvCxnSpPr>
            <p:nvPr/>
          </p:nvCxnSpPr>
          <p:spPr>
            <a:xfrm rot="5400000" flipH="1" flipV="1">
              <a:off x="4895209" y="206480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necteur droit avec flèche 7"/>
            <p:cNvCxnSpPr>
              <a:stCxn id="5" idx="0"/>
              <a:endCxn id="5" idx="6"/>
            </p:cNvCxnSpPr>
            <p:nvPr/>
          </p:nvCxnSpPr>
          <p:spPr>
            <a:xfrm rot="16200000" flipH="1">
              <a:off x="4895209" y="188480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necteur droit avec flèche 7"/>
            <p:cNvCxnSpPr>
              <a:stCxn id="6" idx="0"/>
              <a:endCxn id="6" idx="2"/>
            </p:cNvCxnSpPr>
            <p:nvPr/>
          </p:nvCxnSpPr>
          <p:spPr>
            <a:xfrm rot="16200000" flipH="1" flipV="1">
              <a:off x="2907399" y="189115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Connecteur droit avec flèche 7"/>
            <p:cNvCxnSpPr>
              <a:stCxn id="6" idx="4"/>
              <a:endCxn id="6" idx="2"/>
            </p:cNvCxnSpPr>
            <p:nvPr/>
          </p:nvCxnSpPr>
          <p:spPr>
            <a:xfrm rot="5400000" flipH="1">
              <a:off x="2907399" y="207115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Connecteur droit avec flèche 7"/>
            <p:cNvCxnSpPr>
              <a:endCxn id="4" idx="1"/>
            </p:cNvCxnSpPr>
            <p:nvPr/>
          </p:nvCxnSpPr>
          <p:spPr>
            <a:xfrm>
              <a:off x="3643639" y="717619"/>
              <a:ext cx="244076" cy="192787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ZoneTexte 79"/>
            <p:cNvSpPr txBox="1"/>
            <p:nvPr/>
          </p:nvSpPr>
          <p:spPr>
            <a:xfrm>
              <a:off x="4317876" y="1360561"/>
              <a:ext cx="424796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400" noProof="1" smtClean="0"/>
                <a:t>{[ Fl ]}</a:t>
              </a:r>
              <a:endParaRPr lang="fr-BE" sz="1400" noProof="1"/>
            </a:p>
          </p:txBody>
        </p:sp>
        <p:sp>
          <p:nvSpPr>
            <p:cNvPr id="81" name="ZoneTexte 80"/>
            <p:cNvSpPr txBox="1"/>
            <p:nvPr/>
          </p:nvSpPr>
          <p:spPr>
            <a:xfrm>
              <a:off x="3232804" y="1360561"/>
              <a:ext cx="553037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400" noProof="1" smtClean="0"/>
                <a:t>{[ </a:t>
              </a:r>
              <a:r>
                <a:rPr lang="fr-BE" sz="1400" noProof="1" smtClean="0">
                  <a:sym typeface="Symbol"/>
                </a:rPr>
                <a:t></a:t>
              </a:r>
              <a:r>
                <a:rPr lang="fr-BE" sz="1400" noProof="1" smtClean="0"/>
                <a:t>Fl ]}</a:t>
              </a:r>
              <a:endParaRPr lang="fr-BE" sz="1400" noProof="1"/>
            </a:p>
          </p:txBody>
        </p:sp>
        <p:sp>
          <p:nvSpPr>
            <p:cNvPr id="88" name="ZoneTexte 87"/>
            <p:cNvSpPr txBox="1"/>
            <p:nvPr/>
          </p:nvSpPr>
          <p:spPr>
            <a:xfrm>
              <a:off x="3770453" y="1652917"/>
              <a:ext cx="508720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400" noProof="1" smtClean="0"/>
                <a:t>{Init</a:t>
              </a:r>
              <a:r>
                <a:rPr lang="fr-BE" sz="1400" baseline="-25000" noProof="1" smtClean="0"/>
                <a:t>Fl</a:t>
              </a:r>
              <a:r>
                <a:rPr lang="fr-BE" sz="1400" noProof="1" smtClean="0"/>
                <a:t>}</a:t>
              </a:r>
              <a:endParaRPr lang="fr-BE" sz="1400" baseline="-25000" noProof="1"/>
            </a:p>
          </p:txBody>
        </p:sp>
        <p:sp>
          <p:nvSpPr>
            <p:cNvPr id="52" name="ZoneTexte 51"/>
            <p:cNvSpPr txBox="1"/>
            <p:nvPr/>
          </p:nvSpPr>
          <p:spPr>
            <a:xfrm>
              <a:off x="3707904" y="2323619"/>
              <a:ext cx="633819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400" noProof="1" smtClean="0"/>
                <a:t>{Term</a:t>
              </a:r>
              <a:r>
                <a:rPr lang="fr-BE" sz="1400" baseline="-25000" noProof="1" smtClean="0"/>
                <a:t>Fl</a:t>
              </a:r>
              <a:r>
                <a:rPr lang="fr-BE" sz="1400" noProof="1" smtClean="0"/>
                <a:t>}</a:t>
              </a:r>
              <a:endParaRPr lang="fr-BE" sz="1400" baseline="-25000" noProof="1"/>
            </a:p>
          </p:txBody>
        </p:sp>
        <p:sp>
          <p:nvSpPr>
            <p:cNvPr id="53" name="ZoneTexte 52"/>
            <p:cNvSpPr txBox="1"/>
            <p:nvPr/>
          </p:nvSpPr>
          <p:spPr>
            <a:xfrm>
              <a:off x="5160764" y="1747486"/>
              <a:ext cx="508720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400" noProof="1" smtClean="0"/>
                <a:t>{Init</a:t>
              </a:r>
              <a:r>
                <a:rPr lang="fr-BE" sz="1400" baseline="-25000" noProof="1" smtClean="0"/>
                <a:t>Fl</a:t>
              </a:r>
              <a:r>
                <a:rPr lang="fr-BE" sz="1400" noProof="1" smtClean="0"/>
                <a:t>}</a:t>
              </a:r>
              <a:endParaRPr lang="fr-BE" sz="1400" baseline="-25000" noProof="1"/>
            </a:p>
          </p:txBody>
        </p:sp>
        <p:sp>
          <p:nvSpPr>
            <p:cNvPr id="54" name="ZoneTexte 53"/>
            <p:cNvSpPr txBox="1"/>
            <p:nvPr/>
          </p:nvSpPr>
          <p:spPr>
            <a:xfrm>
              <a:off x="2209989" y="1747486"/>
              <a:ext cx="633819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400" noProof="1" smtClean="0"/>
                <a:t>{Term</a:t>
              </a:r>
              <a:r>
                <a:rPr lang="fr-BE" sz="1400" baseline="-25000" noProof="1" smtClean="0"/>
                <a:t>Fl</a:t>
              </a:r>
              <a:r>
                <a:rPr lang="fr-BE" sz="1400" noProof="1" smtClean="0"/>
                <a:t>}</a:t>
              </a:r>
              <a:endParaRPr lang="fr-BE" sz="1400" baseline="-25000" noProof="1"/>
            </a:p>
          </p:txBody>
        </p:sp>
        <p:sp>
          <p:nvSpPr>
            <p:cNvPr id="55" name="ZoneTexte 54"/>
            <p:cNvSpPr txBox="1"/>
            <p:nvPr/>
          </p:nvSpPr>
          <p:spPr>
            <a:xfrm>
              <a:off x="5199520" y="2204864"/>
              <a:ext cx="424796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400" noProof="1" smtClean="0"/>
                <a:t>{[ Fl ]}</a:t>
              </a:r>
              <a:endParaRPr lang="fr-BE" sz="1400" noProof="1"/>
            </a:p>
          </p:txBody>
        </p:sp>
        <p:sp>
          <p:nvSpPr>
            <p:cNvPr id="56" name="ZoneTexte 55"/>
            <p:cNvSpPr txBox="1"/>
            <p:nvPr/>
          </p:nvSpPr>
          <p:spPr>
            <a:xfrm>
              <a:off x="2255157" y="2204864"/>
              <a:ext cx="553037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400" noProof="1" smtClean="0"/>
                <a:t>{[ </a:t>
              </a:r>
              <a:r>
                <a:rPr lang="fr-BE" sz="1400" noProof="1" smtClean="0">
                  <a:sym typeface="Symbol"/>
                </a:rPr>
                <a:t></a:t>
              </a:r>
              <a:r>
                <a:rPr lang="fr-BE" sz="1400" noProof="1" smtClean="0"/>
                <a:t>Fl ]}</a:t>
              </a:r>
              <a:endParaRPr lang="fr-BE" sz="1400" noProof="1"/>
            </a:p>
          </p:txBody>
        </p:sp>
      </p:grpSp>
      <p:grpSp>
        <p:nvGrpSpPr>
          <p:cNvPr id="73" name="Groupe 72"/>
          <p:cNvGrpSpPr/>
          <p:nvPr/>
        </p:nvGrpSpPr>
        <p:grpSpPr>
          <a:xfrm>
            <a:off x="1619672" y="3356992"/>
            <a:ext cx="5256584" cy="2160240"/>
            <a:chOff x="1619672" y="3356992"/>
            <a:chExt cx="5256584" cy="2160240"/>
          </a:xfrm>
        </p:grpSpPr>
        <p:sp>
          <p:nvSpPr>
            <p:cNvPr id="26" name="Rectangle 25"/>
            <p:cNvSpPr/>
            <p:nvPr/>
          </p:nvSpPr>
          <p:spPr>
            <a:xfrm>
              <a:off x="1619672" y="3356992"/>
              <a:ext cx="5256584" cy="216024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29" name="Ellipse 3"/>
            <p:cNvSpPr/>
            <p:nvPr/>
          </p:nvSpPr>
          <p:spPr>
            <a:xfrm>
              <a:off x="3939287" y="3573056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30" name="Ellipse 29"/>
            <p:cNvSpPr/>
            <p:nvPr/>
          </p:nvSpPr>
          <p:spPr>
            <a:xfrm>
              <a:off x="5004048" y="476512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400" noProof="1" smtClean="0"/>
                <a:t>q</a:t>
              </a:r>
              <a:r>
                <a:rPr lang="fr-BE" sz="1400" baseline="-25000" noProof="1" smtClean="0"/>
                <a:t>t</a:t>
              </a:r>
              <a:endParaRPr lang="fr-BE" sz="1400" baseline="-25000" noProof="1"/>
            </a:p>
          </p:txBody>
        </p:sp>
        <p:sp>
          <p:nvSpPr>
            <p:cNvPr id="32" name="Ellipse 31"/>
            <p:cNvSpPr/>
            <p:nvPr/>
          </p:nvSpPr>
          <p:spPr>
            <a:xfrm>
              <a:off x="2907399" y="477147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400" noProof="1" smtClean="0"/>
                <a:t>q</a:t>
              </a:r>
              <a:r>
                <a:rPr lang="fr-BE" sz="1400" baseline="-25000" noProof="1" smtClean="0"/>
                <a:t>f</a:t>
              </a:r>
              <a:endParaRPr lang="fr-BE" sz="1400" baseline="-25000" noProof="1"/>
            </a:p>
          </p:txBody>
        </p:sp>
        <p:cxnSp>
          <p:nvCxnSpPr>
            <p:cNvPr id="33" name="Connecteur droit avec flèche 7"/>
            <p:cNvCxnSpPr>
              <a:stCxn id="32" idx="7"/>
              <a:endCxn id="30" idx="1"/>
            </p:cNvCxnSpPr>
            <p:nvPr/>
          </p:nvCxnSpPr>
          <p:spPr>
            <a:xfrm rot="5400000" flipH="1" flipV="1">
              <a:off x="4132548" y="3899976"/>
              <a:ext cx="6350" cy="1842091"/>
            </a:xfrm>
            <a:prstGeom prst="curvedConnector3">
              <a:avLst>
                <a:gd name="adj1" fmla="val 3690222"/>
              </a:avLst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necteur droit avec flèche 7"/>
            <p:cNvCxnSpPr>
              <a:stCxn id="30" idx="3"/>
              <a:endCxn id="32" idx="5"/>
            </p:cNvCxnSpPr>
            <p:nvPr/>
          </p:nvCxnSpPr>
          <p:spPr>
            <a:xfrm rot="5400000">
              <a:off x="4132549" y="4154534"/>
              <a:ext cx="6350" cy="1842091"/>
            </a:xfrm>
            <a:prstGeom prst="curvedConnector3">
              <a:avLst>
                <a:gd name="adj1" fmla="val 3930253"/>
              </a:avLst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onnecteur droit avec flèche 7"/>
            <p:cNvCxnSpPr>
              <a:stCxn id="29" idx="5"/>
              <a:endCxn id="30" idx="0"/>
            </p:cNvCxnSpPr>
            <p:nvPr/>
          </p:nvCxnSpPr>
          <p:spPr>
            <a:xfrm rot="16200000" flipH="1">
              <a:off x="4272912" y="3853989"/>
              <a:ext cx="884790" cy="937482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necteur droit avec flèche 7"/>
            <p:cNvCxnSpPr>
              <a:stCxn id="29" idx="3"/>
              <a:endCxn id="32" idx="0"/>
            </p:cNvCxnSpPr>
            <p:nvPr/>
          </p:nvCxnSpPr>
          <p:spPr>
            <a:xfrm rot="5400000">
              <a:off x="3094134" y="3873601"/>
              <a:ext cx="891140" cy="904609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necteur droit avec flèche 7"/>
            <p:cNvCxnSpPr>
              <a:stCxn id="30" idx="4"/>
              <a:endCxn id="30" idx="6"/>
            </p:cNvCxnSpPr>
            <p:nvPr/>
          </p:nvCxnSpPr>
          <p:spPr>
            <a:xfrm rot="5400000" flipH="1" flipV="1">
              <a:off x="5184048" y="494512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necteur droit avec flèche 7"/>
            <p:cNvCxnSpPr>
              <a:stCxn id="30" idx="0"/>
              <a:endCxn id="30" idx="6"/>
            </p:cNvCxnSpPr>
            <p:nvPr/>
          </p:nvCxnSpPr>
          <p:spPr>
            <a:xfrm rot="16200000" flipH="1">
              <a:off x="5184048" y="476512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necteur droit avec flèche 7"/>
            <p:cNvCxnSpPr>
              <a:stCxn id="32" idx="0"/>
              <a:endCxn id="32" idx="2"/>
            </p:cNvCxnSpPr>
            <p:nvPr/>
          </p:nvCxnSpPr>
          <p:spPr>
            <a:xfrm rot="16200000" flipH="1" flipV="1">
              <a:off x="2907399" y="477147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Connecteur droit avec flèche 7"/>
            <p:cNvCxnSpPr>
              <a:stCxn id="32" idx="4"/>
              <a:endCxn id="32" idx="2"/>
            </p:cNvCxnSpPr>
            <p:nvPr/>
          </p:nvCxnSpPr>
          <p:spPr>
            <a:xfrm rot="5400000" flipH="1">
              <a:off x="2907399" y="495147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necteur droit avec flèche 7"/>
            <p:cNvCxnSpPr>
              <a:endCxn id="29" idx="1"/>
            </p:cNvCxnSpPr>
            <p:nvPr/>
          </p:nvCxnSpPr>
          <p:spPr>
            <a:xfrm>
              <a:off x="3779912" y="3429000"/>
              <a:ext cx="212096" cy="196777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ZoneTexte 42"/>
            <p:cNvSpPr txBox="1"/>
            <p:nvPr/>
          </p:nvSpPr>
          <p:spPr>
            <a:xfrm>
              <a:off x="4355976" y="4149080"/>
              <a:ext cx="937757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100" noProof="1" smtClean="0"/>
                <a:t>{[second_cycle]}</a:t>
              </a:r>
              <a:endParaRPr lang="fr-BE" sz="1100" noProof="1"/>
            </a:p>
          </p:txBody>
        </p:sp>
        <p:sp>
          <p:nvSpPr>
            <p:cNvPr id="44" name="ZoneTexte 43"/>
            <p:cNvSpPr txBox="1"/>
            <p:nvPr/>
          </p:nvSpPr>
          <p:spPr>
            <a:xfrm>
              <a:off x="2915816" y="4149080"/>
              <a:ext cx="1070806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100" noProof="1" smtClean="0"/>
                <a:t>{[</a:t>
              </a:r>
              <a:r>
                <a:rPr lang="fr-BE" sz="1100" noProof="1" smtClean="0">
                  <a:sym typeface="Symbol"/>
                </a:rPr>
                <a:t> </a:t>
              </a:r>
              <a:r>
                <a:rPr lang="fr-BE" sz="1100" noProof="1" smtClean="0"/>
                <a:t>second_cycle]}</a:t>
              </a:r>
              <a:endParaRPr lang="fr-BE" sz="1100" noProof="1"/>
            </a:p>
          </p:txBody>
        </p:sp>
        <p:sp>
          <p:nvSpPr>
            <p:cNvPr id="45" name="ZoneTexte 44"/>
            <p:cNvSpPr txBox="1"/>
            <p:nvPr/>
          </p:nvSpPr>
          <p:spPr>
            <a:xfrm>
              <a:off x="3635698" y="4509120"/>
              <a:ext cx="967179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100" noProof="1" smtClean="0"/>
                <a:t>ExtendRange</a:t>
              </a:r>
              <a:r>
                <a:rPr lang="fr-BE" sz="1100" baseline="-25000" noProof="1" smtClean="0"/>
                <a:t>end</a:t>
              </a:r>
              <a:endParaRPr lang="fr-BE" sz="1100" baseline="-25000" noProof="1"/>
            </a:p>
          </p:txBody>
        </p:sp>
        <p:sp>
          <p:nvSpPr>
            <p:cNvPr id="46" name="ZoneTexte 45"/>
            <p:cNvSpPr txBox="1"/>
            <p:nvPr/>
          </p:nvSpPr>
          <p:spPr>
            <a:xfrm>
              <a:off x="3614185" y="5229200"/>
              <a:ext cx="1101831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100" noProof="1" smtClean="0"/>
                <a:t>InitiateMeeting</a:t>
              </a:r>
              <a:r>
                <a:rPr lang="fr-BE" sz="1100" baseline="-25000" noProof="1" smtClean="0"/>
                <a:t>end</a:t>
              </a:r>
              <a:endParaRPr lang="fr-BE" sz="1100" baseline="-25000" noProof="1"/>
            </a:p>
          </p:txBody>
        </p:sp>
        <p:sp>
          <p:nvSpPr>
            <p:cNvPr id="47" name="ZoneTexte 46"/>
            <p:cNvSpPr txBox="1"/>
            <p:nvPr/>
          </p:nvSpPr>
          <p:spPr>
            <a:xfrm>
              <a:off x="5436096" y="4437112"/>
              <a:ext cx="1394613" cy="33855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100" noProof="1" smtClean="0"/>
                <a:t>{ ExtendRange</a:t>
              </a:r>
              <a:r>
                <a:rPr lang="fr-BE" sz="1100" baseline="-25000" noProof="1" smtClean="0"/>
                <a:t>end,</a:t>
              </a:r>
            </a:p>
            <a:p>
              <a:r>
                <a:rPr lang="fr-BE" sz="1100" noProof="1" smtClean="0"/>
                <a:t>  WeakenConstraints</a:t>
              </a:r>
              <a:r>
                <a:rPr lang="fr-BE" sz="1100" baseline="-25000" noProof="1" smtClean="0"/>
                <a:t>end </a:t>
              </a:r>
              <a:r>
                <a:rPr lang="fr-BE" sz="1100" noProof="1" smtClean="0"/>
                <a:t>}</a:t>
              </a:r>
              <a:endParaRPr lang="fr-BE" sz="1100" noProof="1"/>
            </a:p>
          </p:txBody>
        </p:sp>
        <p:sp>
          <p:nvSpPr>
            <p:cNvPr id="49" name="ZoneTexte 48"/>
            <p:cNvSpPr txBox="1"/>
            <p:nvPr/>
          </p:nvSpPr>
          <p:spPr>
            <a:xfrm>
              <a:off x="1814680" y="4627875"/>
              <a:ext cx="1029128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100" noProof="1" smtClean="0"/>
                <a:t>InitiateMeeting</a:t>
              </a:r>
              <a:r>
                <a:rPr lang="fr-BE" sz="1100" baseline="-25000" noProof="1" smtClean="0"/>
                <a:t>end</a:t>
              </a:r>
              <a:endParaRPr lang="fr-BE" sz="1100" baseline="-25000" noProof="1"/>
            </a:p>
          </p:txBody>
        </p:sp>
        <p:sp>
          <p:nvSpPr>
            <p:cNvPr id="50" name="ZoneTexte 49"/>
            <p:cNvSpPr txBox="1"/>
            <p:nvPr/>
          </p:nvSpPr>
          <p:spPr>
            <a:xfrm>
              <a:off x="1700740" y="5138142"/>
              <a:ext cx="1038746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100" noProof="1" smtClean="0"/>
                <a:t>{[</a:t>
              </a:r>
              <a:r>
                <a:rPr lang="fr-BE" sz="1100" noProof="1" smtClean="0">
                  <a:sym typeface="Symbol"/>
                </a:rPr>
                <a:t></a:t>
              </a:r>
              <a:r>
                <a:rPr lang="fr-BE" sz="1100" noProof="1" smtClean="0"/>
                <a:t>second_cycle]}</a:t>
              </a:r>
              <a:endParaRPr lang="fr-BE" sz="1100" noProof="1"/>
            </a:p>
          </p:txBody>
        </p:sp>
        <p:sp>
          <p:nvSpPr>
            <p:cNvPr id="51" name="ZoneTexte 50"/>
            <p:cNvSpPr txBox="1"/>
            <p:nvPr/>
          </p:nvSpPr>
          <p:spPr>
            <a:xfrm>
              <a:off x="5404950" y="5117441"/>
              <a:ext cx="937757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100" noProof="1" smtClean="0"/>
                <a:t>{[second_cycle]}</a:t>
              </a:r>
              <a:endParaRPr lang="fr-BE" sz="1100" noProof="1"/>
            </a:p>
          </p:txBody>
        </p:sp>
        <p:cxnSp>
          <p:nvCxnSpPr>
            <p:cNvPr id="57" name="Connecteur droit avec flèche 7"/>
            <p:cNvCxnSpPr>
              <a:stCxn id="32" idx="6"/>
              <a:endCxn id="30" idx="2"/>
            </p:cNvCxnSpPr>
            <p:nvPr/>
          </p:nvCxnSpPr>
          <p:spPr>
            <a:xfrm flipV="1">
              <a:off x="3267399" y="4945125"/>
              <a:ext cx="1736649" cy="6350"/>
            </a:xfrm>
            <a:prstGeom prst="curvedConnector3">
              <a:avLst>
                <a:gd name="adj1" fmla="val 50000"/>
              </a:avLst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ZoneTexte 61"/>
            <p:cNvSpPr txBox="1"/>
            <p:nvPr/>
          </p:nvSpPr>
          <p:spPr>
            <a:xfrm>
              <a:off x="3458171" y="4869160"/>
              <a:ext cx="1337473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100" noProof="1" smtClean="0"/>
                <a:t>WeakenConstraints</a:t>
              </a:r>
              <a:r>
                <a:rPr lang="fr-BE" sz="1100" baseline="-25000" noProof="1" smtClean="0"/>
                <a:t>end</a:t>
              </a:r>
              <a:endParaRPr lang="fr-BE" sz="1100" baseline="-25000" noProof="1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e 121"/>
          <p:cNvGrpSpPr/>
          <p:nvPr/>
        </p:nvGrpSpPr>
        <p:grpSpPr>
          <a:xfrm>
            <a:off x="107504" y="288206"/>
            <a:ext cx="5760640" cy="2736304"/>
            <a:chOff x="107504" y="288206"/>
            <a:chExt cx="5760640" cy="2736304"/>
          </a:xfrm>
        </p:grpSpPr>
        <p:sp>
          <p:nvSpPr>
            <p:cNvPr id="120" name="Rectangle 119"/>
            <p:cNvSpPr/>
            <p:nvPr/>
          </p:nvSpPr>
          <p:spPr>
            <a:xfrm>
              <a:off x="107504" y="288206"/>
              <a:ext cx="5760640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58900" y="332656"/>
              <a:ext cx="720080" cy="2160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r>
                <a:rPr lang="fr-BE" sz="1100" smtClean="0"/>
                <a:t>Machine</a:t>
              </a:r>
              <a:endParaRPr lang="fr-BE" sz="110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77516" y="561636"/>
              <a:ext cx="2952328" cy="2304000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79512" y="705653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100" smtClean="0"/>
                <a:t>Passenger</a:t>
              </a:r>
              <a:endParaRPr lang="fr-BE" sz="110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085628" y="705653"/>
              <a:ext cx="864096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r>
                <a:rPr lang="fr-BE" sz="1100" smtClean="0"/>
                <a:t>Controller</a:t>
              </a:r>
              <a:endParaRPr lang="fr-BE" sz="11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165748" y="705653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100" smtClean="0"/>
                <a:t>Actuators</a:t>
              </a:r>
              <a:endParaRPr lang="fr-BE" sz="11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037956" y="705653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100" smtClean="0"/>
                <a:t>Engine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73860" y="705653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100" smtClean="0"/>
                <a:t>Doors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99788" y="705653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100" smtClean="0"/>
                <a:t>Sensors</a:t>
              </a:r>
            </a:p>
          </p:txBody>
        </p:sp>
        <p:cxnSp>
          <p:nvCxnSpPr>
            <p:cNvPr id="13" name="Connecteur droit avec flèche 12"/>
            <p:cNvCxnSpPr>
              <a:stCxn id="5" idx="2"/>
            </p:cNvCxnSpPr>
            <p:nvPr/>
          </p:nvCxnSpPr>
          <p:spPr>
            <a:xfrm rot="5400000">
              <a:off x="1653279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/>
            <p:cNvCxnSpPr>
              <a:stCxn id="4" idx="2"/>
            </p:cNvCxnSpPr>
            <p:nvPr/>
          </p:nvCxnSpPr>
          <p:spPr>
            <a:xfrm rot="5400000">
              <a:off x="-324845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/>
            <p:cNvCxnSpPr>
              <a:stCxn id="7" idx="2"/>
            </p:cNvCxnSpPr>
            <p:nvPr/>
          </p:nvCxnSpPr>
          <p:spPr>
            <a:xfrm rot="5400000">
              <a:off x="2661391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/>
            <p:cNvCxnSpPr>
              <a:stCxn id="11" idx="2"/>
            </p:cNvCxnSpPr>
            <p:nvPr/>
          </p:nvCxnSpPr>
          <p:spPr>
            <a:xfrm rot="5400000">
              <a:off x="695431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/>
            <p:cNvCxnSpPr>
              <a:stCxn id="10" idx="2"/>
            </p:cNvCxnSpPr>
            <p:nvPr/>
          </p:nvCxnSpPr>
          <p:spPr>
            <a:xfrm rot="5400000">
              <a:off x="3669503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necteur droit avec flèche 23"/>
            <p:cNvCxnSpPr>
              <a:stCxn id="9" idx="2"/>
            </p:cNvCxnSpPr>
            <p:nvPr/>
          </p:nvCxnSpPr>
          <p:spPr>
            <a:xfrm rot="5400000">
              <a:off x="4533599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/>
            <p:nvPr/>
          </p:nvCxnSpPr>
          <p:spPr>
            <a:xfrm>
              <a:off x="539552" y="1672752"/>
              <a:ext cx="1008112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ZoneTexte 27"/>
            <p:cNvSpPr txBox="1"/>
            <p:nvPr/>
          </p:nvSpPr>
          <p:spPr>
            <a:xfrm>
              <a:off x="563244" y="1571401"/>
              <a:ext cx="864000" cy="180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alarm-pressed</a:t>
              </a:r>
              <a:endParaRPr lang="fr-BE" sz="1100"/>
            </a:p>
          </p:txBody>
        </p:sp>
        <p:cxnSp>
          <p:nvCxnSpPr>
            <p:cNvPr id="32" name="Connecteur droit avec flèche 31"/>
            <p:cNvCxnSpPr/>
            <p:nvPr/>
          </p:nvCxnSpPr>
          <p:spPr>
            <a:xfrm>
              <a:off x="2517676" y="1304710"/>
              <a:ext cx="1005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ZoneTexte 32"/>
            <p:cNvSpPr txBox="1"/>
            <p:nvPr/>
          </p:nvSpPr>
          <p:spPr>
            <a:xfrm>
              <a:off x="2617545" y="1204758"/>
              <a:ext cx="72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start-signal</a:t>
              </a:r>
              <a:endParaRPr lang="fr-BE" sz="1100"/>
            </a:p>
          </p:txBody>
        </p:sp>
        <p:cxnSp>
          <p:nvCxnSpPr>
            <p:cNvPr id="34" name="Connecteur droit avec flèche 33"/>
            <p:cNvCxnSpPr/>
            <p:nvPr/>
          </p:nvCxnSpPr>
          <p:spPr>
            <a:xfrm>
              <a:off x="3525788" y="1452424"/>
              <a:ext cx="1872208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ZoneTexte 34"/>
            <p:cNvSpPr txBox="1"/>
            <p:nvPr/>
          </p:nvSpPr>
          <p:spPr>
            <a:xfrm>
              <a:off x="4364370" y="1357168"/>
              <a:ext cx="324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start</a:t>
              </a:r>
              <a:endParaRPr lang="fr-BE" sz="1100"/>
            </a:p>
          </p:txBody>
        </p:sp>
        <p:cxnSp>
          <p:nvCxnSpPr>
            <p:cNvPr id="45" name="Connecteur droit avec flèche 44"/>
            <p:cNvCxnSpPr/>
            <p:nvPr/>
          </p:nvCxnSpPr>
          <p:spPr>
            <a:xfrm>
              <a:off x="2517676" y="2024790"/>
              <a:ext cx="1008112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ZoneTexte 45"/>
            <p:cNvSpPr txBox="1"/>
            <p:nvPr/>
          </p:nvSpPr>
          <p:spPr>
            <a:xfrm>
              <a:off x="2617545" y="1929789"/>
              <a:ext cx="72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stop-signal</a:t>
              </a:r>
              <a:endParaRPr lang="fr-BE" sz="1100"/>
            </a:p>
          </p:txBody>
        </p:sp>
        <p:cxnSp>
          <p:nvCxnSpPr>
            <p:cNvPr id="48" name="Connecteur droit avec flèche 47"/>
            <p:cNvCxnSpPr/>
            <p:nvPr/>
          </p:nvCxnSpPr>
          <p:spPr>
            <a:xfrm>
              <a:off x="3525788" y="2207806"/>
              <a:ext cx="1872208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ZoneTexte 48"/>
            <p:cNvSpPr txBox="1"/>
            <p:nvPr/>
          </p:nvSpPr>
          <p:spPr>
            <a:xfrm>
              <a:off x="4364370" y="2112550"/>
              <a:ext cx="324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stop</a:t>
              </a:r>
              <a:endParaRPr lang="fr-BE" sz="1100"/>
            </a:p>
          </p:txBody>
        </p:sp>
        <p:cxnSp>
          <p:nvCxnSpPr>
            <p:cNvPr id="54" name="Connecteur droit avec flèche 53"/>
            <p:cNvCxnSpPr/>
            <p:nvPr/>
          </p:nvCxnSpPr>
          <p:spPr>
            <a:xfrm flipV="1">
              <a:off x="2517676" y="2366456"/>
              <a:ext cx="1008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ZoneTexte 54"/>
            <p:cNvSpPr txBox="1"/>
            <p:nvPr/>
          </p:nvSpPr>
          <p:spPr>
            <a:xfrm>
              <a:off x="2617545" y="2272317"/>
              <a:ext cx="72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open-signal</a:t>
              </a:r>
              <a:endParaRPr lang="fr-BE" sz="1100"/>
            </a:p>
          </p:txBody>
        </p:sp>
        <p:cxnSp>
          <p:nvCxnSpPr>
            <p:cNvPr id="57" name="Connecteur droit avec flèche 56"/>
            <p:cNvCxnSpPr/>
            <p:nvPr/>
          </p:nvCxnSpPr>
          <p:spPr>
            <a:xfrm>
              <a:off x="3525788" y="2510472"/>
              <a:ext cx="1008112" cy="31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ZoneTexte 57"/>
            <p:cNvSpPr txBox="1"/>
            <p:nvPr/>
          </p:nvSpPr>
          <p:spPr>
            <a:xfrm>
              <a:off x="3860354" y="2408584"/>
              <a:ext cx="36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open</a:t>
              </a:r>
              <a:endParaRPr lang="fr-BE" sz="1100"/>
            </a:p>
          </p:txBody>
        </p:sp>
        <p:cxnSp>
          <p:nvCxnSpPr>
            <p:cNvPr id="66" name="Connecteur droit avec flèche 65"/>
            <p:cNvCxnSpPr/>
            <p:nvPr/>
          </p:nvCxnSpPr>
          <p:spPr>
            <a:xfrm>
              <a:off x="1575326" y="1847764"/>
              <a:ext cx="936000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ZoneTexte 66"/>
            <p:cNvSpPr txBox="1"/>
            <p:nvPr/>
          </p:nvSpPr>
          <p:spPr>
            <a:xfrm>
              <a:off x="1624873" y="1754162"/>
              <a:ext cx="756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alarm-signal</a:t>
              </a:r>
              <a:endParaRPr lang="fr-BE" sz="1100"/>
            </a:p>
          </p:txBody>
        </p:sp>
      </p:grpSp>
      <p:grpSp>
        <p:nvGrpSpPr>
          <p:cNvPr id="123" name="Groupe 122"/>
          <p:cNvGrpSpPr/>
          <p:nvPr/>
        </p:nvGrpSpPr>
        <p:grpSpPr>
          <a:xfrm>
            <a:off x="2051720" y="3356992"/>
            <a:ext cx="3888432" cy="1728192"/>
            <a:chOff x="2051720" y="3356992"/>
            <a:chExt cx="3888432" cy="1728192"/>
          </a:xfrm>
        </p:grpSpPr>
        <p:sp>
          <p:nvSpPr>
            <p:cNvPr id="121" name="Rectangle 120"/>
            <p:cNvSpPr/>
            <p:nvPr/>
          </p:nvSpPr>
          <p:spPr>
            <a:xfrm>
              <a:off x="2051720" y="3356992"/>
              <a:ext cx="3888432" cy="1728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cxnSp>
          <p:nvCxnSpPr>
            <p:cNvPr id="81" name="Connecteur droit 80"/>
            <p:cNvCxnSpPr/>
            <p:nvPr/>
          </p:nvCxnSpPr>
          <p:spPr>
            <a:xfrm>
              <a:off x="2346102" y="4462512"/>
              <a:ext cx="3348000" cy="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Rectangle 89"/>
            <p:cNvSpPr/>
            <p:nvPr/>
          </p:nvSpPr>
          <p:spPr>
            <a:xfrm>
              <a:off x="2157636" y="3513965"/>
              <a:ext cx="864096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r>
                <a:rPr lang="fr-BE" sz="1100" smtClean="0"/>
                <a:t>Controller</a:t>
              </a:r>
              <a:endParaRPr lang="fr-BE" sz="110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347864" y="3513965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100" smtClean="0"/>
                <a:t>Actuators</a:t>
              </a:r>
              <a:endParaRPr lang="fr-BE" sz="110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109964" y="3513965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100" smtClean="0"/>
                <a:t>Engine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245868" y="3513965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100" smtClean="0"/>
                <a:t>Doors</a:t>
              </a:r>
            </a:p>
          </p:txBody>
        </p:sp>
        <p:cxnSp>
          <p:nvCxnSpPr>
            <p:cNvPr id="95" name="Connecteur droit avec flèche 94"/>
            <p:cNvCxnSpPr>
              <a:stCxn id="90" idx="2"/>
            </p:cNvCxnSpPr>
            <p:nvPr/>
          </p:nvCxnSpPr>
          <p:spPr>
            <a:xfrm rot="5400000">
              <a:off x="2013287" y="4413568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Connecteur droit avec flèche 96"/>
            <p:cNvCxnSpPr>
              <a:stCxn id="91" idx="2"/>
            </p:cNvCxnSpPr>
            <p:nvPr/>
          </p:nvCxnSpPr>
          <p:spPr>
            <a:xfrm rot="5400000">
              <a:off x="3131507" y="4413568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Connecteur droit avec flèche 98"/>
            <p:cNvCxnSpPr>
              <a:stCxn id="93" idx="2"/>
            </p:cNvCxnSpPr>
            <p:nvPr/>
          </p:nvCxnSpPr>
          <p:spPr>
            <a:xfrm rot="5400000">
              <a:off x="4029511" y="4413568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Connecteur droit avec flèche 99"/>
            <p:cNvCxnSpPr>
              <a:stCxn id="92" idx="2"/>
            </p:cNvCxnSpPr>
            <p:nvPr/>
          </p:nvCxnSpPr>
          <p:spPr>
            <a:xfrm rot="5400000">
              <a:off x="4893607" y="4413568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Connecteur droit avec flèche 102"/>
            <p:cNvCxnSpPr/>
            <p:nvPr/>
          </p:nvCxnSpPr>
          <p:spPr>
            <a:xfrm>
              <a:off x="2589684" y="4113022"/>
              <a:ext cx="1116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ZoneTexte 103"/>
            <p:cNvSpPr txBox="1"/>
            <p:nvPr/>
          </p:nvSpPr>
          <p:spPr>
            <a:xfrm>
              <a:off x="2689553" y="4013070"/>
              <a:ext cx="72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start-signal</a:t>
              </a:r>
              <a:endParaRPr lang="fr-BE" sz="1100"/>
            </a:p>
          </p:txBody>
        </p:sp>
        <p:cxnSp>
          <p:nvCxnSpPr>
            <p:cNvPr id="105" name="Connecteur droit avec flèche 104"/>
            <p:cNvCxnSpPr/>
            <p:nvPr/>
          </p:nvCxnSpPr>
          <p:spPr>
            <a:xfrm>
              <a:off x="3708096" y="4260736"/>
              <a:ext cx="1764000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ZoneTexte 105"/>
            <p:cNvSpPr txBox="1"/>
            <p:nvPr/>
          </p:nvSpPr>
          <p:spPr>
            <a:xfrm>
              <a:off x="4436378" y="4165480"/>
              <a:ext cx="324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start</a:t>
              </a:r>
              <a:endParaRPr lang="fr-BE" sz="1100"/>
            </a:p>
          </p:txBody>
        </p:sp>
        <p:cxnSp>
          <p:nvCxnSpPr>
            <p:cNvPr id="117" name="Connecteur droit avec flèche 116"/>
            <p:cNvCxnSpPr/>
            <p:nvPr/>
          </p:nvCxnSpPr>
          <p:spPr>
            <a:xfrm flipV="1">
              <a:off x="2589684" y="4731494"/>
              <a:ext cx="1116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8" name="ZoneTexte 117"/>
            <p:cNvSpPr txBox="1"/>
            <p:nvPr/>
          </p:nvSpPr>
          <p:spPr>
            <a:xfrm>
              <a:off x="2843808" y="4637355"/>
              <a:ext cx="72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open-signal</a:t>
              </a:r>
              <a:endParaRPr lang="fr-BE" sz="1100"/>
            </a:p>
          </p:txBody>
        </p:sp>
        <p:sp>
          <p:nvSpPr>
            <p:cNvPr id="119" name="ZoneTexte 118"/>
            <p:cNvSpPr txBox="1"/>
            <p:nvPr/>
          </p:nvSpPr>
          <p:spPr>
            <a:xfrm>
              <a:off x="2570850" y="4502770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400" smtClean="0"/>
                <a:t>X</a:t>
              </a:r>
              <a:endParaRPr lang="fr-BE" sz="240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Groupe 306"/>
          <p:cNvGrpSpPr/>
          <p:nvPr/>
        </p:nvGrpSpPr>
        <p:grpSpPr>
          <a:xfrm>
            <a:off x="1115616" y="908720"/>
            <a:ext cx="6912768" cy="4032448"/>
            <a:chOff x="1115616" y="908720"/>
            <a:chExt cx="6912768" cy="4032448"/>
          </a:xfrm>
        </p:grpSpPr>
        <p:sp>
          <p:nvSpPr>
            <p:cNvPr id="306" name="Rectangle 305"/>
            <p:cNvSpPr/>
            <p:nvPr/>
          </p:nvSpPr>
          <p:spPr>
            <a:xfrm>
              <a:off x="1115616" y="908720"/>
              <a:ext cx="6912768" cy="4032448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305" name="Groupe 304"/>
            <p:cNvGrpSpPr/>
            <p:nvPr/>
          </p:nvGrpSpPr>
          <p:grpSpPr>
            <a:xfrm>
              <a:off x="1187624" y="986781"/>
              <a:ext cx="6768752" cy="3882082"/>
              <a:chOff x="179512" y="188640"/>
              <a:chExt cx="6768752" cy="3882082"/>
            </a:xfrm>
          </p:grpSpPr>
          <p:grpSp>
            <p:nvGrpSpPr>
              <p:cNvPr id="301" name="Groupe 300"/>
              <p:cNvGrpSpPr/>
              <p:nvPr/>
            </p:nvGrpSpPr>
            <p:grpSpPr>
              <a:xfrm>
                <a:off x="232470" y="204168"/>
                <a:ext cx="2736304" cy="1136600"/>
                <a:chOff x="232470" y="204168"/>
                <a:chExt cx="2736304" cy="1136600"/>
              </a:xfrm>
            </p:grpSpPr>
            <p:grpSp>
              <p:nvGrpSpPr>
                <p:cNvPr id="144" name="Groupe 143"/>
                <p:cNvGrpSpPr/>
                <p:nvPr/>
              </p:nvGrpSpPr>
              <p:grpSpPr>
                <a:xfrm>
                  <a:off x="232470" y="204168"/>
                  <a:ext cx="2736304" cy="936000"/>
                  <a:chOff x="2123728" y="296688"/>
                  <a:chExt cx="2736304" cy="936000"/>
                </a:xfrm>
              </p:grpSpPr>
              <p:sp>
                <p:nvSpPr>
                  <p:cNvPr id="145" name="Rectangle 144"/>
                  <p:cNvSpPr/>
                  <p:nvPr/>
                </p:nvSpPr>
                <p:spPr>
                  <a:xfrm>
                    <a:off x="2123728" y="296688"/>
                    <a:ext cx="864096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 anchorCtr="0"/>
                  <a:lstStyle/>
                  <a:p>
                    <a:pPr algn="ctr"/>
                    <a:r>
                      <a:rPr lang="fr-BE" sz="1100" smtClean="0"/>
                      <a:t>Controller</a:t>
                    </a:r>
                    <a:endParaRPr lang="fr-BE" sz="1100"/>
                  </a:p>
                </p:txBody>
              </p:sp>
              <p:sp>
                <p:nvSpPr>
                  <p:cNvPr id="146" name="Rectangle 145"/>
                  <p:cNvSpPr/>
                  <p:nvPr/>
                </p:nvSpPr>
                <p:spPr>
                  <a:xfrm>
                    <a:off x="3203848" y="296688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Actuators</a:t>
                    </a:r>
                    <a:endParaRPr lang="fr-BE" sz="1100"/>
                  </a:p>
                </p:txBody>
              </p:sp>
              <p:sp>
                <p:nvSpPr>
                  <p:cNvPr id="147" name="Rectangle 146"/>
                  <p:cNvSpPr/>
                  <p:nvPr/>
                </p:nvSpPr>
                <p:spPr>
                  <a:xfrm>
                    <a:off x="4139952" y="296688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Engine</a:t>
                    </a:r>
                  </a:p>
                </p:txBody>
              </p:sp>
              <p:cxnSp>
                <p:nvCxnSpPr>
                  <p:cNvPr id="148" name="Connecteur droit avec flèche 147"/>
                  <p:cNvCxnSpPr>
                    <a:stCxn id="145" idx="2"/>
                  </p:cNvCxnSpPr>
                  <p:nvPr/>
                </p:nvCxnSpPr>
                <p:spPr>
                  <a:xfrm rot="5400000">
                    <a:off x="2249379" y="926291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Connecteur droit avec flèche 148"/>
                  <p:cNvCxnSpPr>
                    <a:stCxn id="146" idx="2"/>
                  </p:cNvCxnSpPr>
                  <p:nvPr/>
                </p:nvCxnSpPr>
                <p:spPr>
                  <a:xfrm rot="5400000">
                    <a:off x="3257491" y="926291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Connecteur droit avec flèche 149"/>
                  <p:cNvCxnSpPr>
                    <a:stCxn id="147" idx="2"/>
                  </p:cNvCxnSpPr>
                  <p:nvPr/>
                </p:nvCxnSpPr>
                <p:spPr>
                  <a:xfrm rot="5400000">
                    <a:off x="4193595" y="926291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Connecteur droit avec flèche 150"/>
                  <p:cNvCxnSpPr/>
                  <p:nvPr/>
                </p:nvCxnSpPr>
                <p:spPr>
                  <a:xfrm>
                    <a:off x="2555776" y="828688"/>
                    <a:ext cx="1005025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2" name="ZoneTexte 151"/>
                  <p:cNvSpPr txBox="1"/>
                  <p:nvPr/>
                </p:nvSpPr>
                <p:spPr>
                  <a:xfrm>
                    <a:off x="2655645" y="728736"/>
                    <a:ext cx="720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start-signal</a:t>
                    </a:r>
                    <a:endParaRPr lang="fr-BE" sz="1100"/>
                  </a:p>
                </p:txBody>
              </p:sp>
              <p:cxnSp>
                <p:nvCxnSpPr>
                  <p:cNvPr id="153" name="Connecteur droit avec flèche 152"/>
                  <p:cNvCxnSpPr/>
                  <p:nvPr/>
                </p:nvCxnSpPr>
                <p:spPr>
                  <a:xfrm>
                    <a:off x="3563888" y="976402"/>
                    <a:ext cx="936000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ZoneTexte 153"/>
                  <p:cNvSpPr txBox="1"/>
                  <p:nvPr/>
                </p:nvSpPr>
                <p:spPr>
                  <a:xfrm>
                    <a:off x="3851920" y="881146"/>
                    <a:ext cx="385554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start</a:t>
                    </a:r>
                    <a:endParaRPr lang="fr-BE" sz="1100"/>
                  </a:p>
                </p:txBody>
              </p:sp>
            </p:grpSp>
            <p:sp>
              <p:nvSpPr>
                <p:cNvPr id="256" name="ZoneTexte 255"/>
                <p:cNvSpPr txBox="1"/>
                <p:nvPr/>
              </p:nvSpPr>
              <p:spPr>
                <a:xfrm>
                  <a:off x="1220969" y="1186880"/>
                  <a:ext cx="759306" cy="153888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wrap="none" lIns="18000" tIns="0" rIns="18000" bIns="0" rtlCol="0">
                  <a:spAutoFit/>
                </a:bodyPr>
                <a:lstStyle/>
                <a:p>
                  <a:r>
                    <a:rPr lang="fr-BE" sz="1000" smtClean="0">
                      <a:latin typeface="Arial" pitchFamily="34" charset="0"/>
                      <a:cs typeface="Arial" pitchFamily="34" charset="0"/>
                    </a:rPr>
                    <a:t>Starting train</a:t>
                  </a:r>
                  <a:endParaRPr lang="fr-BE" sz="100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295" name="Groupe 294"/>
              <p:cNvGrpSpPr/>
              <p:nvPr/>
            </p:nvGrpSpPr>
            <p:grpSpPr>
              <a:xfrm>
                <a:off x="3563888" y="1772816"/>
                <a:ext cx="2449860" cy="2094582"/>
                <a:chOff x="3059832" y="254298"/>
                <a:chExt cx="2449860" cy="2094582"/>
              </a:xfrm>
            </p:grpSpPr>
            <p:sp>
              <p:nvSpPr>
                <p:cNvPr id="263" name="Rectangle à coins arrondis 262"/>
                <p:cNvSpPr/>
                <p:nvPr/>
              </p:nvSpPr>
              <p:spPr>
                <a:xfrm>
                  <a:off x="4427984" y="548680"/>
                  <a:ext cx="1080120" cy="36004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fr-BE" sz="1200" smtClean="0"/>
                    <a:t>Starting train</a:t>
                  </a:r>
                  <a:endParaRPr lang="fr-BE" sz="1200"/>
                </a:p>
              </p:txBody>
            </p:sp>
            <p:sp>
              <p:nvSpPr>
                <p:cNvPr id="264" name="Rectangle à coins arrondis 263"/>
                <p:cNvSpPr/>
                <p:nvPr/>
              </p:nvSpPr>
              <p:spPr>
                <a:xfrm>
                  <a:off x="3059832" y="1268760"/>
                  <a:ext cx="1080120" cy="36004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fr-BE" sz="1200" smtClean="0"/>
                    <a:t>Pressing alarm</a:t>
                  </a:r>
                  <a:endParaRPr lang="fr-BE" sz="1200"/>
                </a:p>
              </p:txBody>
            </p:sp>
            <p:sp>
              <p:nvSpPr>
                <p:cNvPr id="265" name="Rectangle à coins arrondis 264"/>
                <p:cNvSpPr/>
                <p:nvPr/>
              </p:nvSpPr>
              <p:spPr>
                <a:xfrm>
                  <a:off x="4427984" y="1196752"/>
                  <a:ext cx="1080120" cy="50405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fr-BE" sz="1200" smtClean="0"/>
                    <a:t>Stopping &amp; </a:t>
                  </a:r>
                  <a:br>
                    <a:rPr lang="fr-BE" sz="1200" smtClean="0"/>
                  </a:br>
                  <a:r>
                    <a:rPr lang="fr-BE" sz="1200" smtClean="0"/>
                    <a:t>Opening doors</a:t>
                  </a:r>
                </a:p>
              </p:txBody>
            </p:sp>
            <p:sp>
              <p:nvSpPr>
                <p:cNvPr id="266" name="Rectangle à coins arrondis 265"/>
                <p:cNvSpPr/>
                <p:nvPr/>
              </p:nvSpPr>
              <p:spPr>
                <a:xfrm>
                  <a:off x="4427984" y="1988840"/>
                  <a:ext cx="1080120" cy="36004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fr-BE" sz="1200" smtClean="0"/>
                    <a:t>Closing doors</a:t>
                  </a:r>
                  <a:endParaRPr lang="fr-BE" sz="1200"/>
                </a:p>
              </p:txBody>
            </p:sp>
            <p:cxnSp>
              <p:nvCxnSpPr>
                <p:cNvPr id="268" name="Connecteur droit avec flèche 267"/>
                <p:cNvCxnSpPr>
                  <a:stCxn id="263" idx="2"/>
                  <a:endCxn id="265" idx="0"/>
                </p:cNvCxnSpPr>
                <p:nvPr/>
              </p:nvCxnSpPr>
              <p:spPr>
                <a:xfrm rot="5400000">
                  <a:off x="4824028" y="1052736"/>
                  <a:ext cx="288032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Connecteur droit avec flèche 268"/>
                <p:cNvCxnSpPr>
                  <a:stCxn id="265" idx="2"/>
                  <a:endCxn id="266" idx="0"/>
                </p:cNvCxnSpPr>
                <p:nvPr/>
              </p:nvCxnSpPr>
              <p:spPr>
                <a:xfrm rot="5400000">
                  <a:off x="4824028" y="1844824"/>
                  <a:ext cx="288032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Connecteur droit avec flèche 271"/>
                <p:cNvCxnSpPr>
                  <a:stCxn id="264" idx="3"/>
                  <a:endCxn id="265" idx="1"/>
                </p:cNvCxnSpPr>
                <p:nvPr/>
              </p:nvCxnSpPr>
              <p:spPr>
                <a:xfrm>
                  <a:off x="4139952" y="1448780"/>
                  <a:ext cx="288032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Connecteur en angle 279"/>
                <p:cNvCxnSpPr>
                  <a:stCxn id="266" idx="3"/>
                  <a:endCxn id="263" idx="3"/>
                </p:cNvCxnSpPr>
                <p:nvPr/>
              </p:nvCxnSpPr>
              <p:spPr>
                <a:xfrm flipV="1">
                  <a:off x="5508104" y="728700"/>
                  <a:ext cx="1588" cy="1440160"/>
                </a:xfrm>
                <a:prstGeom prst="bentConnector3">
                  <a:avLst>
                    <a:gd name="adj1" fmla="val 21193332"/>
                  </a:avLst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Connecteur en angle 281"/>
                <p:cNvCxnSpPr>
                  <a:stCxn id="263" idx="1"/>
                  <a:endCxn id="264" idx="0"/>
                </p:cNvCxnSpPr>
                <p:nvPr/>
              </p:nvCxnSpPr>
              <p:spPr>
                <a:xfrm rot="10800000" flipV="1">
                  <a:off x="3599892" y="728700"/>
                  <a:ext cx="828092" cy="540060"/>
                </a:xfrm>
                <a:prstGeom prst="bentConnector2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91" name="Ellipse 290"/>
                <p:cNvSpPr/>
                <p:nvPr/>
              </p:nvSpPr>
              <p:spPr>
                <a:xfrm>
                  <a:off x="4932040" y="254298"/>
                  <a:ext cx="72000" cy="72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/>
                </a:p>
              </p:txBody>
            </p:sp>
            <p:cxnSp>
              <p:nvCxnSpPr>
                <p:cNvPr id="292" name="Connecteur droit avec flèche 291"/>
                <p:cNvCxnSpPr>
                  <a:stCxn id="291" idx="4"/>
                  <a:endCxn id="263" idx="0"/>
                </p:cNvCxnSpPr>
                <p:nvPr/>
              </p:nvCxnSpPr>
              <p:spPr>
                <a:xfrm rot="16200000" flipH="1">
                  <a:off x="4856851" y="437487"/>
                  <a:ext cx="222382" cy="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2" name="Groupe 301"/>
              <p:cNvGrpSpPr/>
              <p:nvPr/>
            </p:nvGrpSpPr>
            <p:grpSpPr>
              <a:xfrm>
                <a:off x="179512" y="1556792"/>
                <a:ext cx="2842220" cy="1152128"/>
                <a:chOff x="179512" y="1556792"/>
                <a:chExt cx="2842220" cy="1152128"/>
              </a:xfrm>
            </p:grpSpPr>
            <p:grpSp>
              <p:nvGrpSpPr>
                <p:cNvPr id="297" name="Groupe 296"/>
                <p:cNvGrpSpPr/>
                <p:nvPr/>
              </p:nvGrpSpPr>
              <p:grpSpPr>
                <a:xfrm>
                  <a:off x="179512" y="1556792"/>
                  <a:ext cx="2842220" cy="972000"/>
                  <a:chOff x="251520" y="2276872"/>
                  <a:chExt cx="2842220" cy="972000"/>
                </a:xfrm>
              </p:grpSpPr>
              <p:sp>
                <p:nvSpPr>
                  <p:cNvPr id="197" name="Rectangle 196"/>
                  <p:cNvSpPr/>
                  <p:nvPr/>
                </p:nvSpPr>
                <p:spPr>
                  <a:xfrm>
                    <a:off x="251520" y="2276872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Passenger</a:t>
                    </a:r>
                    <a:endParaRPr lang="fr-BE" sz="1100"/>
                  </a:p>
                </p:txBody>
              </p:sp>
              <p:sp>
                <p:nvSpPr>
                  <p:cNvPr id="198" name="Rectangle 197"/>
                  <p:cNvSpPr/>
                  <p:nvPr/>
                </p:nvSpPr>
                <p:spPr>
                  <a:xfrm>
                    <a:off x="2229644" y="2276872"/>
                    <a:ext cx="864096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 anchorCtr="0"/>
                  <a:lstStyle/>
                  <a:p>
                    <a:pPr algn="ctr"/>
                    <a:r>
                      <a:rPr lang="fr-BE" sz="1100" smtClean="0"/>
                      <a:t>Controller</a:t>
                    </a:r>
                    <a:endParaRPr lang="fr-BE" sz="1100"/>
                  </a:p>
                </p:txBody>
              </p:sp>
              <p:sp>
                <p:nvSpPr>
                  <p:cNvPr id="202" name="Rectangle 201"/>
                  <p:cNvSpPr/>
                  <p:nvPr/>
                </p:nvSpPr>
                <p:spPr>
                  <a:xfrm>
                    <a:off x="1343804" y="2276872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Sensors</a:t>
                    </a:r>
                  </a:p>
                </p:txBody>
              </p:sp>
              <p:cxnSp>
                <p:nvCxnSpPr>
                  <p:cNvPr id="203" name="Connecteur droit avec flèche 202"/>
                  <p:cNvCxnSpPr>
                    <a:stCxn id="198" idx="2"/>
                  </p:cNvCxnSpPr>
                  <p:nvPr/>
                </p:nvCxnSpPr>
                <p:spPr>
                  <a:xfrm rot="5400000">
                    <a:off x="2337295" y="2924475"/>
                    <a:ext cx="648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Connecteur droit avec flèche 203"/>
                  <p:cNvCxnSpPr>
                    <a:stCxn id="197" idx="2"/>
                  </p:cNvCxnSpPr>
                  <p:nvPr/>
                </p:nvCxnSpPr>
                <p:spPr>
                  <a:xfrm rot="5400000">
                    <a:off x="287163" y="2924475"/>
                    <a:ext cx="648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Connecteur droit avec flèche 205"/>
                  <p:cNvCxnSpPr>
                    <a:stCxn id="202" idx="2"/>
                  </p:cNvCxnSpPr>
                  <p:nvPr/>
                </p:nvCxnSpPr>
                <p:spPr>
                  <a:xfrm rot="5400000">
                    <a:off x="1379447" y="2924475"/>
                    <a:ext cx="648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9" name="Connecteur droit avec flèche 208"/>
                  <p:cNvCxnSpPr/>
                  <p:nvPr/>
                </p:nvCxnSpPr>
                <p:spPr>
                  <a:xfrm>
                    <a:off x="611560" y="2818273"/>
                    <a:ext cx="1080000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0" name="ZoneTexte 209"/>
                  <p:cNvSpPr txBox="1"/>
                  <p:nvPr/>
                </p:nvSpPr>
                <p:spPr>
                  <a:xfrm>
                    <a:off x="707260" y="2716922"/>
                    <a:ext cx="864000" cy="1800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alarm-pressed</a:t>
                    </a:r>
                    <a:endParaRPr lang="fr-BE" sz="1100"/>
                  </a:p>
                </p:txBody>
              </p:sp>
              <p:cxnSp>
                <p:nvCxnSpPr>
                  <p:cNvPr id="223" name="Connecteur droit avec flèche 222"/>
                  <p:cNvCxnSpPr/>
                  <p:nvPr/>
                </p:nvCxnSpPr>
                <p:spPr>
                  <a:xfrm>
                    <a:off x="1719342" y="2993285"/>
                    <a:ext cx="936000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4" name="ZoneTexte 223"/>
                  <p:cNvSpPr txBox="1"/>
                  <p:nvPr/>
                </p:nvSpPr>
                <p:spPr>
                  <a:xfrm>
                    <a:off x="1768889" y="2899683"/>
                    <a:ext cx="756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alarm-signal</a:t>
                    </a:r>
                    <a:endParaRPr lang="fr-BE" sz="1100"/>
                  </a:p>
                </p:txBody>
              </p:sp>
            </p:grpSp>
            <p:sp>
              <p:nvSpPr>
                <p:cNvPr id="296" name="ZoneTexte 295"/>
                <p:cNvSpPr txBox="1"/>
                <p:nvPr/>
              </p:nvSpPr>
              <p:spPr>
                <a:xfrm>
                  <a:off x="1156048" y="2555032"/>
                  <a:ext cx="889149" cy="153888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wrap="none" lIns="18000" tIns="0" rIns="18000" bIns="0" rtlCol="0">
                  <a:spAutoFit/>
                </a:bodyPr>
                <a:lstStyle/>
                <a:p>
                  <a:r>
                    <a:rPr lang="fr-BE" sz="1000" smtClean="0">
                      <a:latin typeface="Arial" pitchFamily="34" charset="0"/>
                      <a:cs typeface="Arial" pitchFamily="34" charset="0"/>
                    </a:rPr>
                    <a:t>Pressing alarm</a:t>
                  </a:r>
                  <a:endParaRPr lang="fr-BE" sz="100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300" name="Groupe 299"/>
              <p:cNvGrpSpPr/>
              <p:nvPr/>
            </p:nvGrpSpPr>
            <p:grpSpPr>
              <a:xfrm>
                <a:off x="232470" y="2940472"/>
                <a:ext cx="2736304" cy="1130250"/>
                <a:chOff x="232470" y="2940472"/>
                <a:chExt cx="2736304" cy="1130250"/>
              </a:xfrm>
            </p:grpSpPr>
            <p:grpSp>
              <p:nvGrpSpPr>
                <p:cNvPr id="298" name="Groupe 297"/>
                <p:cNvGrpSpPr/>
                <p:nvPr/>
              </p:nvGrpSpPr>
              <p:grpSpPr>
                <a:xfrm>
                  <a:off x="232470" y="2940472"/>
                  <a:ext cx="2736304" cy="936000"/>
                  <a:chOff x="329878" y="3679036"/>
                  <a:chExt cx="2736304" cy="936000"/>
                </a:xfrm>
              </p:grpSpPr>
              <p:sp>
                <p:nvSpPr>
                  <p:cNvPr id="134" name="Rectangle 133"/>
                  <p:cNvSpPr/>
                  <p:nvPr/>
                </p:nvSpPr>
                <p:spPr>
                  <a:xfrm>
                    <a:off x="329878" y="3679036"/>
                    <a:ext cx="864096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 anchorCtr="0"/>
                  <a:lstStyle/>
                  <a:p>
                    <a:pPr algn="ctr"/>
                    <a:r>
                      <a:rPr lang="fr-BE" sz="1100" smtClean="0"/>
                      <a:t>Controller</a:t>
                    </a:r>
                    <a:endParaRPr lang="fr-BE" sz="1100"/>
                  </a:p>
                </p:txBody>
              </p:sp>
              <p:sp>
                <p:nvSpPr>
                  <p:cNvPr id="135" name="Rectangle 134"/>
                  <p:cNvSpPr/>
                  <p:nvPr/>
                </p:nvSpPr>
                <p:spPr>
                  <a:xfrm>
                    <a:off x="1409998" y="3679036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Actuators</a:t>
                    </a:r>
                    <a:endParaRPr lang="fr-BE" sz="1100"/>
                  </a:p>
                </p:txBody>
              </p:sp>
              <p:sp>
                <p:nvSpPr>
                  <p:cNvPr id="136" name="Rectangle 135"/>
                  <p:cNvSpPr/>
                  <p:nvPr/>
                </p:nvSpPr>
                <p:spPr>
                  <a:xfrm>
                    <a:off x="2346102" y="3679036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Doors</a:t>
                    </a:r>
                  </a:p>
                </p:txBody>
              </p:sp>
              <p:cxnSp>
                <p:nvCxnSpPr>
                  <p:cNvPr id="137" name="Connecteur droit avec flèche 136"/>
                  <p:cNvCxnSpPr>
                    <a:stCxn id="134" idx="2"/>
                  </p:cNvCxnSpPr>
                  <p:nvPr/>
                </p:nvCxnSpPr>
                <p:spPr>
                  <a:xfrm rot="5400000">
                    <a:off x="455529" y="4308639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Connecteur droit avec flèche 137"/>
                  <p:cNvCxnSpPr>
                    <a:stCxn id="135" idx="2"/>
                  </p:cNvCxnSpPr>
                  <p:nvPr/>
                </p:nvCxnSpPr>
                <p:spPr>
                  <a:xfrm rot="5400000">
                    <a:off x="1463641" y="4308639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Connecteur droit avec flèche 138"/>
                  <p:cNvCxnSpPr>
                    <a:stCxn id="136" idx="2"/>
                  </p:cNvCxnSpPr>
                  <p:nvPr/>
                </p:nvCxnSpPr>
                <p:spPr>
                  <a:xfrm rot="5400000">
                    <a:off x="2399745" y="4308639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Connecteur droit avec flèche 139"/>
                  <p:cNvCxnSpPr/>
                  <p:nvPr/>
                </p:nvCxnSpPr>
                <p:spPr>
                  <a:xfrm>
                    <a:off x="761926" y="4211036"/>
                    <a:ext cx="1005025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ZoneTexte 140"/>
                  <p:cNvSpPr txBox="1"/>
                  <p:nvPr/>
                </p:nvSpPr>
                <p:spPr>
                  <a:xfrm>
                    <a:off x="861795" y="4111084"/>
                    <a:ext cx="720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close-signal</a:t>
                    </a:r>
                    <a:endParaRPr lang="fr-BE" sz="1100"/>
                  </a:p>
                </p:txBody>
              </p:sp>
              <p:cxnSp>
                <p:nvCxnSpPr>
                  <p:cNvPr id="142" name="Connecteur droit avec flèche 141"/>
                  <p:cNvCxnSpPr/>
                  <p:nvPr/>
                </p:nvCxnSpPr>
                <p:spPr>
                  <a:xfrm>
                    <a:off x="1770038" y="4358750"/>
                    <a:ext cx="936000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3" name="ZoneTexte 142"/>
                  <p:cNvSpPr txBox="1"/>
                  <p:nvPr/>
                </p:nvSpPr>
                <p:spPr>
                  <a:xfrm>
                    <a:off x="2058070" y="4263494"/>
                    <a:ext cx="385554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close</a:t>
                    </a:r>
                    <a:endParaRPr lang="fr-BE" sz="1100"/>
                  </a:p>
                </p:txBody>
              </p:sp>
            </p:grpSp>
            <p:sp>
              <p:nvSpPr>
                <p:cNvPr id="299" name="ZoneTexte 298"/>
                <p:cNvSpPr txBox="1"/>
                <p:nvPr/>
              </p:nvSpPr>
              <p:spPr>
                <a:xfrm>
                  <a:off x="1192115" y="3916834"/>
                  <a:ext cx="817014" cy="153888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wrap="none" lIns="18000" tIns="0" rIns="18000" bIns="0" rtlCol="0">
                  <a:spAutoFit/>
                </a:bodyPr>
                <a:lstStyle/>
                <a:p>
                  <a:r>
                    <a:rPr lang="fr-BE" sz="1000" smtClean="0">
                      <a:latin typeface="Arial" pitchFamily="34" charset="0"/>
                      <a:cs typeface="Arial" pitchFamily="34" charset="0"/>
                    </a:rPr>
                    <a:t>Closing doors</a:t>
                  </a:r>
                  <a:endParaRPr lang="fr-BE" sz="100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304" name="Groupe 303"/>
              <p:cNvGrpSpPr/>
              <p:nvPr/>
            </p:nvGrpSpPr>
            <p:grpSpPr>
              <a:xfrm>
                <a:off x="3275856" y="188640"/>
                <a:ext cx="3672408" cy="1450032"/>
                <a:chOff x="3419872" y="188640"/>
                <a:chExt cx="3672408" cy="1450032"/>
              </a:xfrm>
            </p:grpSpPr>
            <p:grpSp>
              <p:nvGrpSpPr>
                <p:cNvPr id="226" name="Groupe 225"/>
                <p:cNvGrpSpPr/>
                <p:nvPr/>
              </p:nvGrpSpPr>
              <p:grpSpPr>
                <a:xfrm>
                  <a:off x="3419872" y="188640"/>
                  <a:ext cx="3672408" cy="1224000"/>
                  <a:chOff x="2146266" y="3249016"/>
                  <a:chExt cx="3672408" cy="1224000"/>
                </a:xfrm>
              </p:grpSpPr>
              <p:sp>
                <p:nvSpPr>
                  <p:cNvPr id="228" name="Rectangle 227"/>
                  <p:cNvSpPr/>
                  <p:nvPr/>
                </p:nvSpPr>
                <p:spPr>
                  <a:xfrm>
                    <a:off x="2146266" y="3249016"/>
                    <a:ext cx="864096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 anchorCtr="0"/>
                  <a:lstStyle/>
                  <a:p>
                    <a:pPr algn="ctr"/>
                    <a:r>
                      <a:rPr lang="fr-BE" sz="1100" smtClean="0"/>
                      <a:t>Controller</a:t>
                    </a:r>
                    <a:endParaRPr lang="fr-BE" sz="1100"/>
                  </a:p>
                </p:txBody>
              </p:sp>
              <p:sp>
                <p:nvSpPr>
                  <p:cNvPr id="229" name="Rectangle 228"/>
                  <p:cNvSpPr/>
                  <p:nvPr/>
                </p:nvSpPr>
                <p:spPr>
                  <a:xfrm>
                    <a:off x="3226386" y="3249016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Actuators</a:t>
                    </a:r>
                    <a:endParaRPr lang="fr-BE" sz="1100"/>
                  </a:p>
                </p:txBody>
              </p:sp>
              <p:sp>
                <p:nvSpPr>
                  <p:cNvPr id="230" name="Rectangle 229"/>
                  <p:cNvSpPr/>
                  <p:nvPr/>
                </p:nvSpPr>
                <p:spPr>
                  <a:xfrm>
                    <a:off x="5098594" y="3249016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Engine</a:t>
                    </a:r>
                  </a:p>
                </p:txBody>
              </p:sp>
              <p:sp>
                <p:nvSpPr>
                  <p:cNvPr id="231" name="Rectangle 230"/>
                  <p:cNvSpPr/>
                  <p:nvPr/>
                </p:nvSpPr>
                <p:spPr>
                  <a:xfrm>
                    <a:off x="4234498" y="3249016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Doors</a:t>
                    </a:r>
                  </a:p>
                </p:txBody>
              </p:sp>
              <p:cxnSp>
                <p:nvCxnSpPr>
                  <p:cNvPr id="233" name="Connecteur droit avec flèche 232"/>
                  <p:cNvCxnSpPr>
                    <a:stCxn id="228" idx="2"/>
                  </p:cNvCxnSpPr>
                  <p:nvPr/>
                </p:nvCxnSpPr>
                <p:spPr>
                  <a:xfrm rot="5400000">
                    <a:off x="2127917" y="4022619"/>
                    <a:ext cx="900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Connecteur droit avec flèche 234"/>
                  <p:cNvCxnSpPr>
                    <a:stCxn id="229" idx="2"/>
                  </p:cNvCxnSpPr>
                  <p:nvPr/>
                </p:nvCxnSpPr>
                <p:spPr>
                  <a:xfrm rot="5400000">
                    <a:off x="3136029" y="4022619"/>
                    <a:ext cx="900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7" name="Connecteur droit avec flèche 236"/>
                  <p:cNvCxnSpPr>
                    <a:stCxn id="231" idx="2"/>
                  </p:cNvCxnSpPr>
                  <p:nvPr/>
                </p:nvCxnSpPr>
                <p:spPr>
                  <a:xfrm rot="5400000">
                    <a:off x="4144141" y="4022619"/>
                    <a:ext cx="900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8" name="Connecteur droit avec flèche 237"/>
                  <p:cNvCxnSpPr>
                    <a:stCxn id="230" idx="2"/>
                  </p:cNvCxnSpPr>
                  <p:nvPr/>
                </p:nvCxnSpPr>
                <p:spPr>
                  <a:xfrm rot="5400000">
                    <a:off x="5008237" y="4022619"/>
                    <a:ext cx="900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5" name="Connecteur droit avec flèche 244"/>
                  <p:cNvCxnSpPr/>
                  <p:nvPr/>
                </p:nvCxnSpPr>
                <p:spPr>
                  <a:xfrm>
                    <a:off x="2578314" y="3776065"/>
                    <a:ext cx="1008112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6" name="ZoneTexte 245"/>
                  <p:cNvSpPr txBox="1"/>
                  <p:nvPr/>
                </p:nvSpPr>
                <p:spPr>
                  <a:xfrm>
                    <a:off x="2678183" y="3681064"/>
                    <a:ext cx="720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stop-signal</a:t>
                    </a:r>
                    <a:endParaRPr lang="fr-BE" sz="1100"/>
                  </a:p>
                </p:txBody>
              </p:sp>
              <p:cxnSp>
                <p:nvCxnSpPr>
                  <p:cNvPr id="247" name="Connecteur droit avec flèche 246"/>
                  <p:cNvCxnSpPr/>
                  <p:nvPr/>
                </p:nvCxnSpPr>
                <p:spPr>
                  <a:xfrm>
                    <a:off x="3586426" y="3959081"/>
                    <a:ext cx="1872208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8" name="ZoneTexte 247"/>
                  <p:cNvSpPr txBox="1"/>
                  <p:nvPr/>
                </p:nvSpPr>
                <p:spPr>
                  <a:xfrm>
                    <a:off x="4425008" y="3863825"/>
                    <a:ext cx="324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stop</a:t>
                    </a:r>
                    <a:endParaRPr lang="fr-BE" sz="1100"/>
                  </a:p>
                </p:txBody>
              </p:sp>
              <p:cxnSp>
                <p:nvCxnSpPr>
                  <p:cNvPr id="249" name="Connecteur droit avec flèche 248"/>
                  <p:cNvCxnSpPr/>
                  <p:nvPr/>
                </p:nvCxnSpPr>
                <p:spPr>
                  <a:xfrm flipV="1">
                    <a:off x="2578314" y="4117731"/>
                    <a:ext cx="1008000" cy="86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0" name="ZoneTexte 249"/>
                  <p:cNvSpPr txBox="1"/>
                  <p:nvPr/>
                </p:nvSpPr>
                <p:spPr>
                  <a:xfrm>
                    <a:off x="2678183" y="4023592"/>
                    <a:ext cx="720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open-signal</a:t>
                    </a:r>
                    <a:endParaRPr lang="fr-BE" sz="1100"/>
                  </a:p>
                </p:txBody>
              </p:sp>
              <p:cxnSp>
                <p:nvCxnSpPr>
                  <p:cNvPr id="251" name="Connecteur droit avec flèche 250"/>
                  <p:cNvCxnSpPr/>
                  <p:nvPr/>
                </p:nvCxnSpPr>
                <p:spPr>
                  <a:xfrm>
                    <a:off x="3586426" y="4261747"/>
                    <a:ext cx="1008112" cy="313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2" name="ZoneTexte 251"/>
                  <p:cNvSpPr txBox="1"/>
                  <p:nvPr/>
                </p:nvSpPr>
                <p:spPr>
                  <a:xfrm>
                    <a:off x="3920992" y="4159859"/>
                    <a:ext cx="360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open</a:t>
                    </a:r>
                    <a:endParaRPr lang="fr-BE" sz="1100"/>
                  </a:p>
                </p:txBody>
              </p:sp>
            </p:grpSp>
            <p:sp>
              <p:nvSpPr>
                <p:cNvPr id="303" name="ZoneTexte 302"/>
                <p:cNvSpPr txBox="1"/>
                <p:nvPr/>
              </p:nvSpPr>
              <p:spPr>
                <a:xfrm>
                  <a:off x="4491702" y="1484784"/>
                  <a:ext cx="1528748" cy="153888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wrap="none" lIns="18000" tIns="0" rIns="18000" bIns="0" rtlCol="0">
                  <a:spAutoFit/>
                </a:bodyPr>
                <a:lstStyle/>
                <a:p>
                  <a:r>
                    <a:rPr lang="fr-BE" sz="1000" smtClean="0">
                      <a:latin typeface="Arial" pitchFamily="34" charset="0"/>
                      <a:cs typeface="Arial" pitchFamily="34" charset="0"/>
                    </a:rPr>
                    <a:t>Stopping &amp; Opening doors</a:t>
                  </a:r>
                  <a:endParaRPr lang="fr-BE" sz="100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294"/>
          <p:cNvGrpSpPr/>
          <p:nvPr/>
        </p:nvGrpSpPr>
        <p:grpSpPr>
          <a:xfrm>
            <a:off x="251520" y="4293096"/>
            <a:ext cx="2449860" cy="2094582"/>
            <a:chOff x="3059832" y="254298"/>
            <a:chExt cx="2449860" cy="2094582"/>
          </a:xfrm>
        </p:grpSpPr>
        <p:sp>
          <p:nvSpPr>
            <p:cNvPr id="58" name="Rectangle à coins arrondis 57"/>
            <p:cNvSpPr/>
            <p:nvPr/>
          </p:nvSpPr>
          <p:spPr>
            <a:xfrm>
              <a:off x="4427984" y="548680"/>
              <a:ext cx="1080120" cy="36004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200" dirty="0" err="1" smtClean="0"/>
                <a:t>Starting</a:t>
              </a:r>
              <a:r>
                <a:rPr lang="fr-BE" sz="1200" dirty="0" smtClean="0"/>
                <a:t> train</a:t>
              </a:r>
              <a:endParaRPr lang="fr-BE" sz="1200" dirty="0"/>
            </a:p>
          </p:txBody>
        </p:sp>
        <p:sp>
          <p:nvSpPr>
            <p:cNvPr id="59" name="Rectangle à coins arrondis 58"/>
            <p:cNvSpPr/>
            <p:nvPr/>
          </p:nvSpPr>
          <p:spPr>
            <a:xfrm>
              <a:off x="3059832" y="1268760"/>
              <a:ext cx="1080120" cy="36004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200" smtClean="0"/>
                <a:t>Pressing alarm</a:t>
              </a:r>
              <a:endParaRPr lang="fr-BE" sz="1200"/>
            </a:p>
          </p:txBody>
        </p:sp>
        <p:sp>
          <p:nvSpPr>
            <p:cNvPr id="60" name="Rectangle à coins arrondis 59"/>
            <p:cNvSpPr/>
            <p:nvPr/>
          </p:nvSpPr>
          <p:spPr>
            <a:xfrm>
              <a:off x="4427984" y="1196752"/>
              <a:ext cx="1080120" cy="50405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200" smtClean="0"/>
                <a:t>Stopping &amp; </a:t>
              </a:r>
              <a:br>
                <a:rPr lang="fr-BE" sz="1200" smtClean="0"/>
              </a:br>
              <a:r>
                <a:rPr lang="fr-BE" sz="1200" smtClean="0"/>
                <a:t>Opening doors</a:t>
              </a:r>
            </a:p>
          </p:txBody>
        </p:sp>
        <p:sp>
          <p:nvSpPr>
            <p:cNvPr id="61" name="Rectangle à coins arrondis 60"/>
            <p:cNvSpPr/>
            <p:nvPr/>
          </p:nvSpPr>
          <p:spPr>
            <a:xfrm>
              <a:off x="4427984" y="1988840"/>
              <a:ext cx="1080120" cy="36004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200" smtClean="0"/>
                <a:t>Closing doors</a:t>
              </a:r>
              <a:endParaRPr lang="fr-BE" sz="1200"/>
            </a:p>
          </p:txBody>
        </p:sp>
        <p:cxnSp>
          <p:nvCxnSpPr>
            <p:cNvPr id="62" name="Connecteur droit avec flèche 61"/>
            <p:cNvCxnSpPr>
              <a:stCxn id="58" idx="2"/>
              <a:endCxn id="60" idx="0"/>
            </p:cNvCxnSpPr>
            <p:nvPr/>
          </p:nvCxnSpPr>
          <p:spPr>
            <a:xfrm rot="5400000">
              <a:off x="4824028" y="1052736"/>
              <a:ext cx="2880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necteur droit avec flèche 62"/>
            <p:cNvCxnSpPr>
              <a:stCxn id="60" idx="2"/>
              <a:endCxn id="61" idx="0"/>
            </p:cNvCxnSpPr>
            <p:nvPr/>
          </p:nvCxnSpPr>
          <p:spPr>
            <a:xfrm rot="5400000">
              <a:off x="4824028" y="1844824"/>
              <a:ext cx="2880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Connecteur droit avec flèche 63"/>
            <p:cNvCxnSpPr>
              <a:stCxn id="59" idx="3"/>
              <a:endCxn id="60" idx="1"/>
            </p:cNvCxnSpPr>
            <p:nvPr/>
          </p:nvCxnSpPr>
          <p:spPr>
            <a:xfrm>
              <a:off x="4139952" y="1448780"/>
              <a:ext cx="2880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Connecteur en angle 64"/>
            <p:cNvCxnSpPr>
              <a:stCxn id="61" idx="3"/>
              <a:endCxn id="58" idx="3"/>
            </p:cNvCxnSpPr>
            <p:nvPr/>
          </p:nvCxnSpPr>
          <p:spPr>
            <a:xfrm flipV="1">
              <a:off x="5508104" y="728700"/>
              <a:ext cx="1588" cy="1440160"/>
            </a:xfrm>
            <a:prstGeom prst="bentConnector3">
              <a:avLst>
                <a:gd name="adj1" fmla="val 21193332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Connecteur en angle 281"/>
            <p:cNvCxnSpPr>
              <a:stCxn id="58" idx="1"/>
              <a:endCxn id="59" idx="0"/>
            </p:cNvCxnSpPr>
            <p:nvPr/>
          </p:nvCxnSpPr>
          <p:spPr>
            <a:xfrm rot="10800000" flipV="1">
              <a:off x="3599892" y="728700"/>
              <a:ext cx="828092" cy="540060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Ellipse 66"/>
            <p:cNvSpPr/>
            <p:nvPr/>
          </p:nvSpPr>
          <p:spPr>
            <a:xfrm>
              <a:off x="4932040" y="254298"/>
              <a:ext cx="72000" cy="72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cxnSp>
          <p:nvCxnSpPr>
            <p:cNvPr id="68" name="Connecteur droit avec flèche 67"/>
            <p:cNvCxnSpPr>
              <a:stCxn id="67" idx="4"/>
              <a:endCxn id="58" idx="0"/>
            </p:cNvCxnSpPr>
            <p:nvPr/>
          </p:nvCxnSpPr>
          <p:spPr>
            <a:xfrm rot="16200000" flipH="1">
              <a:off x="4856851" y="437487"/>
              <a:ext cx="222382" cy="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3" name="Groupe 102"/>
          <p:cNvGrpSpPr/>
          <p:nvPr/>
        </p:nvGrpSpPr>
        <p:grpSpPr>
          <a:xfrm>
            <a:off x="357158" y="357166"/>
            <a:ext cx="4949082" cy="2713153"/>
            <a:chOff x="1448857" y="1147895"/>
            <a:chExt cx="4949082" cy="2713153"/>
          </a:xfrm>
        </p:grpSpPr>
        <p:sp>
          <p:nvSpPr>
            <p:cNvPr id="83" name="Rectangle à coins arrondis 82"/>
            <p:cNvSpPr/>
            <p:nvPr/>
          </p:nvSpPr>
          <p:spPr>
            <a:xfrm>
              <a:off x="3851920" y="2401838"/>
              <a:ext cx="2200498" cy="57606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t" anchorCtr="0"/>
            <a:lstStyle/>
            <a:p>
              <a:r>
                <a:rPr lang="fr-BE" sz="1000" smtClean="0"/>
                <a:t>Stopping &amp; Opening doors</a:t>
              </a:r>
              <a:endParaRPr lang="fr-BE" sz="1000"/>
            </a:p>
          </p:txBody>
        </p:sp>
        <p:sp>
          <p:nvSpPr>
            <p:cNvPr id="82" name="Rectangle à coins arrondis 81"/>
            <p:cNvSpPr/>
            <p:nvPr/>
          </p:nvSpPr>
          <p:spPr>
            <a:xfrm>
              <a:off x="1750988" y="2408188"/>
              <a:ext cx="1440160" cy="57606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t" anchorCtr="0"/>
            <a:lstStyle/>
            <a:p>
              <a:r>
                <a:rPr lang="fr-BE" sz="1000" smtClean="0"/>
                <a:t>Pressing alarm</a:t>
              </a:r>
              <a:endParaRPr lang="fr-BE" sz="1000"/>
            </a:p>
          </p:txBody>
        </p:sp>
        <p:sp>
          <p:nvSpPr>
            <p:cNvPr id="81" name="Rectangle à coins arrondis 80"/>
            <p:cNvSpPr/>
            <p:nvPr/>
          </p:nvSpPr>
          <p:spPr>
            <a:xfrm>
              <a:off x="2987824" y="1340768"/>
              <a:ext cx="1440160" cy="57606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t" anchorCtr="0"/>
            <a:lstStyle/>
            <a:p>
              <a:r>
                <a:rPr lang="fr-BE" sz="1000" smtClean="0"/>
                <a:t>Starting train</a:t>
              </a:r>
              <a:endParaRPr lang="fr-BE" sz="1000"/>
            </a:p>
          </p:txBody>
        </p:sp>
        <p:pic>
          <p:nvPicPr>
            <p:cNvPr id="1026" name="Picture 2" descr="D:\blambeau\Work\ucl\thesis\writing\src\2-framework\images\controller-stopping-and-opening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67944" y="2636911"/>
              <a:ext cx="1936216" cy="314702"/>
            </a:xfrm>
            <a:prstGeom prst="rect">
              <a:avLst/>
            </a:prstGeom>
            <a:noFill/>
          </p:spPr>
        </p:pic>
        <p:pic>
          <p:nvPicPr>
            <p:cNvPr id="1028" name="Picture 4" descr="D:\blambeau\Work\ucl\thesis\writing\src\2-framework\images\controller-pressing-alarm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79712" y="2636911"/>
              <a:ext cx="1168130" cy="314702"/>
            </a:xfrm>
            <a:prstGeom prst="rect">
              <a:avLst/>
            </a:prstGeom>
            <a:noFill/>
          </p:spPr>
        </p:pic>
        <p:pic>
          <p:nvPicPr>
            <p:cNvPr id="1029" name="Picture 5" descr="D:\blambeau\Work\ucl\thesis\writing\src\2-framework\images\controller-starting-train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71919" y="1575842"/>
              <a:ext cx="1109457" cy="314702"/>
            </a:xfrm>
            <a:prstGeom prst="rect">
              <a:avLst/>
            </a:prstGeom>
            <a:noFill/>
          </p:spPr>
        </p:pic>
        <p:sp>
          <p:nvSpPr>
            <p:cNvPr id="84" name="Rectangle à coins arrondis 83"/>
            <p:cNvSpPr/>
            <p:nvPr/>
          </p:nvSpPr>
          <p:spPr>
            <a:xfrm>
              <a:off x="2915816" y="3284984"/>
              <a:ext cx="1440160" cy="57606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t" anchorCtr="0"/>
            <a:lstStyle/>
            <a:p>
              <a:r>
                <a:rPr lang="fr-BE" sz="1000" smtClean="0"/>
                <a:t>Closing doors</a:t>
              </a:r>
              <a:endParaRPr lang="fr-BE" sz="1000"/>
            </a:p>
          </p:txBody>
        </p:sp>
        <p:pic>
          <p:nvPicPr>
            <p:cNvPr id="1027" name="Picture 3" descr="D:\blambeau\Work\ucl\thesis\writing\src\2-framework\images\controller-closing-doors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150890" y="3533943"/>
              <a:ext cx="1152128" cy="314702"/>
            </a:xfrm>
            <a:prstGeom prst="rect">
              <a:avLst/>
            </a:prstGeom>
            <a:noFill/>
          </p:spPr>
        </p:pic>
        <p:sp>
          <p:nvSpPr>
            <p:cNvPr id="85" name="Forme libre 84"/>
            <p:cNvSpPr/>
            <p:nvPr/>
          </p:nvSpPr>
          <p:spPr>
            <a:xfrm>
              <a:off x="1448857" y="1842707"/>
              <a:ext cx="2798516" cy="1053951"/>
            </a:xfrm>
            <a:custGeom>
              <a:avLst/>
              <a:gdLst>
                <a:gd name="connsiteX0" fmla="*/ 2894542 w 3352800"/>
                <a:gd name="connsiteY0" fmla="*/ 4233 h 1167341"/>
                <a:gd name="connsiteX1" fmla="*/ 3148542 w 3352800"/>
                <a:gd name="connsiteY1" fmla="*/ 55033 h 1167341"/>
                <a:gd name="connsiteX2" fmla="*/ 3129492 w 3352800"/>
                <a:gd name="connsiteY2" fmla="*/ 334433 h 1167341"/>
                <a:gd name="connsiteX3" fmla="*/ 1808692 w 3352800"/>
                <a:gd name="connsiteY3" fmla="*/ 366183 h 1167341"/>
                <a:gd name="connsiteX4" fmla="*/ 805392 w 3352800"/>
                <a:gd name="connsiteY4" fmla="*/ 429683 h 1167341"/>
                <a:gd name="connsiteX5" fmla="*/ 113242 w 3352800"/>
                <a:gd name="connsiteY5" fmla="*/ 626533 h 1167341"/>
                <a:gd name="connsiteX6" fmla="*/ 125942 w 3352800"/>
                <a:gd name="connsiteY6" fmla="*/ 1090083 h 1167341"/>
                <a:gd name="connsiteX7" fmla="*/ 551392 w 3352800"/>
                <a:gd name="connsiteY7" fmla="*/ 1090083 h 1167341"/>
                <a:gd name="connsiteX0" fmla="*/ 2894542 w 3266459"/>
                <a:gd name="connsiteY0" fmla="*/ 3750 h 1166858"/>
                <a:gd name="connsiteX1" fmla="*/ 3148542 w 3266459"/>
                <a:gd name="connsiteY1" fmla="*/ 54550 h 1166858"/>
                <a:gd name="connsiteX2" fmla="*/ 2187038 w 3266459"/>
                <a:gd name="connsiteY2" fmla="*/ 331048 h 1166858"/>
                <a:gd name="connsiteX3" fmla="*/ 1808692 w 3266459"/>
                <a:gd name="connsiteY3" fmla="*/ 365700 h 1166858"/>
                <a:gd name="connsiteX4" fmla="*/ 805392 w 3266459"/>
                <a:gd name="connsiteY4" fmla="*/ 429200 h 1166858"/>
                <a:gd name="connsiteX5" fmla="*/ 113242 w 3266459"/>
                <a:gd name="connsiteY5" fmla="*/ 626050 h 1166858"/>
                <a:gd name="connsiteX6" fmla="*/ 125942 w 3266459"/>
                <a:gd name="connsiteY6" fmla="*/ 1089600 h 1166858"/>
                <a:gd name="connsiteX7" fmla="*/ 551392 w 3266459"/>
                <a:gd name="connsiteY7" fmla="*/ 1089600 h 1166858"/>
                <a:gd name="connsiteX0" fmla="*/ 2894542 w 3329517"/>
                <a:gd name="connsiteY0" fmla="*/ 9525 h 1172633"/>
                <a:gd name="connsiteX1" fmla="*/ 3148542 w 3329517"/>
                <a:gd name="connsiteY1" fmla="*/ 60325 h 1172633"/>
                <a:gd name="connsiteX2" fmla="*/ 1808692 w 3329517"/>
                <a:gd name="connsiteY2" fmla="*/ 371475 h 1172633"/>
                <a:gd name="connsiteX3" fmla="*/ 805392 w 3329517"/>
                <a:gd name="connsiteY3" fmla="*/ 434975 h 1172633"/>
                <a:gd name="connsiteX4" fmla="*/ 113242 w 3329517"/>
                <a:gd name="connsiteY4" fmla="*/ 631825 h 1172633"/>
                <a:gd name="connsiteX5" fmla="*/ 125942 w 3329517"/>
                <a:gd name="connsiteY5" fmla="*/ 1095375 h 1172633"/>
                <a:gd name="connsiteX6" fmla="*/ 551392 w 3329517"/>
                <a:gd name="connsiteY6" fmla="*/ 1095375 h 1172633"/>
                <a:gd name="connsiteX0" fmla="*/ 2894542 w 3001963"/>
                <a:gd name="connsiteY0" fmla="*/ 2117 h 1165225"/>
                <a:gd name="connsiteX1" fmla="*/ 2331055 w 3001963"/>
                <a:gd name="connsiteY1" fmla="*/ 329415 h 1165225"/>
                <a:gd name="connsiteX2" fmla="*/ 1808692 w 3001963"/>
                <a:gd name="connsiteY2" fmla="*/ 364067 h 1165225"/>
                <a:gd name="connsiteX3" fmla="*/ 805392 w 3001963"/>
                <a:gd name="connsiteY3" fmla="*/ 427567 h 1165225"/>
                <a:gd name="connsiteX4" fmla="*/ 113242 w 3001963"/>
                <a:gd name="connsiteY4" fmla="*/ 624417 h 1165225"/>
                <a:gd name="connsiteX5" fmla="*/ 125942 w 3001963"/>
                <a:gd name="connsiteY5" fmla="*/ 1087967 h 1165225"/>
                <a:gd name="connsiteX6" fmla="*/ 551392 w 3001963"/>
                <a:gd name="connsiteY6" fmla="*/ 1087967 h 1165225"/>
                <a:gd name="connsiteX0" fmla="*/ 2691095 w 2798516"/>
                <a:gd name="connsiteY0" fmla="*/ 2117 h 1053951"/>
                <a:gd name="connsiteX1" fmla="*/ 2331055 w 2798516"/>
                <a:gd name="connsiteY1" fmla="*/ 218141 h 1053951"/>
                <a:gd name="connsiteX2" fmla="*/ 1808692 w 2798516"/>
                <a:gd name="connsiteY2" fmla="*/ 252793 h 1053951"/>
                <a:gd name="connsiteX3" fmla="*/ 805392 w 2798516"/>
                <a:gd name="connsiteY3" fmla="*/ 316293 h 1053951"/>
                <a:gd name="connsiteX4" fmla="*/ 113242 w 2798516"/>
                <a:gd name="connsiteY4" fmla="*/ 513143 h 1053951"/>
                <a:gd name="connsiteX5" fmla="*/ 125942 w 2798516"/>
                <a:gd name="connsiteY5" fmla="*/ 976693 h 1053951"/>
                <a:gd name="connsiteX6" fmla="*/ 551392 w 2798516"/>
                <a:gd name="connsiteY6" fmla="*/ 976693 h 105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98516" h="1053951">
                  <a:moveTo>
                    <a:pt x="2691095" y="2117"/>
                  </a:moveTo>
                  <a:cubicBezTo>
                    <a:pt x="2798516" y="0"/>
                    <a:pt x="2478122" y="176362"/>
                    <a:pt x="2331055" y="218141"/>
                  </a:cubicBezTo>
                  <a:cubicBezTo>
                    <a:pt x="2183988" y="259920"/>
                    <a:pt x="2062969" y="236434"/>
                    <a:pt x="1808692" y="252793"/>
                  </a:cubicBezTo>
                  <a:cubicBezTo>
                    <a:pt x="1554415" y="269152"/>
                    <a:pt x="1087967" y="272901"/>
                    <a:pt x="805392" y="316293"/>
                  </a:cubicBezTo>
                  <a:cubicBezTo>
                    <a:pt x="522817" y="359685"/>
                    <a:pt x="226484" y="403076"/>
                    <a:pt x="113242" y="513143"/>
                  </a:cubicBezTo>
                  <a:cubicBezTo>
                    <a:pt x="0" y="623210"/>
                    <a:pt x="52917" y="899435"/>
                    <a:pt x="125942" y="976693"/>
                  </a:cubicBezTo>
                  <a:cubicBezTo>
                    <a:pt x="198967" y="1053951"/>
                    <a:pt x="375179" y="1015322"/>
                    <a:pt x="551392" y="976693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6" name="Forme libre 85"/>
            <p:cNvSpPr/>
            <p:nvPr/>
          </p:nvSpPr>
          <p:spPr>
            <a:xfrm>
              <a:off x="3111500" y="2787650"/>
              <a:ext cx="990600" cy="12700"/>
            </a:xfrm>
            <a:custGeom>
              <a:avLst/>
              <a:gdLst>
                <a:gd name="connsiteX0" fmla="*/ 0 w 990600"/>
                <a:gd name="connsiteY0" fmla="*/ 12700 h 12700"/>
                <a:gd name="connsiteX1" fmla="*/ 381000 w 990600"/>
                <a:gd name="connsiteY1" fmla="*/ 0 h 12700"/>
                <a:gd name="connsiteX2" fmla="*/ 990600 w 990600"/>
                <a:gd name="connsiteY2" fmla="*/ 6350 h 12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0600" h="12700">
                  <a:moveTo>
                    <a:pt x="0" y="12700"/>
                  </a:moveTo>
                  <a:cubicBezTo>
                    <a:pt x="107950" y="6879"/>
                    <a:pt x="381000" y="0"/>
                    <a:pt x="381000" y="0"/>
                  </a:cubicBezTo>
                  <a:lnTo>
                    <a:pt x="990600" y="6350"/>
                  </a:ln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7" name="Forme libre 86"/>
            <p:cNvSpPr/>
            <p:nvPr/>
          </p:nvSpPr>
          <p:spPr>
            <a:xfrm>
              <a:off x="3701033" y="1854200"/>
              <a:ext cx="644484" cy="854720"/>
            </a:xfrm>
            <a:custGeom>
              <a:avLst/>
              <a:gdLst>
                <a:gd name="connsiteX0" fmla="*/ 558800 w 643467"/>
                <a:gd name="connsiteY0" fmla="*/ 0 h 831850"/>
                <a:gd name="connsiteX1" fmla="*/ 590550 w 643467"/>
                <a:gd name="connsiteY1" fmla="*/ 273050 h 831850"/>
                <a:gd name="connsiteX2" fmla="*/ 241300 w 643467"/>
                <a:gd name="connsiteY2" fmla="*/ 381000 h 831850"/>
                <a:gd name="connsiteX3" fmla="*/ 31750 w 643467"/>
                <a:gd name="connsiteY3" fmla="*/ 755650 h 831850"/>
                <a:gd name="connsiteX4" fmla="*/ 431800 w 643467"/>
                <a:gd name="connsiteY4" fmla="*/ 831850 h 831850"/>
                <a:gd name="connsiteX0" fmla="*/ 559817 w 644484"/>
                <a:gd name="connsiteY0" fmla="*/ 0 h 854720"/>
                <a:gd name="connsiteX1" fmla="*/ 591567 w 644484"/>
                <a:gd name="connsiteY1" fmla="*/ 273050 h 854720"/>
                <a:gd name="connsiteX2" fmla="*/ 242317 w 644484"/>
                <a:gd name="connsiteY2" fmla="*/ 381000 h 854720"/>
                <a:gd name="connsiteX3" fmla="*/ 32767 w 644484"/>
                <a:gd name="connsiteY3" fmla="*/ 755650 h 854720"/>
                <a:gd name="connsiteX4" fmla="*/ 438919 w 644484"/>
                <a:gd name="connsiteY4" fmla="*/ 854720 h 854720"/>
                <a:gd name="connsiteX0" fmla="*/ 559817 w 644484"/>
                <a:gd name="connsiteY0" fmla="*/ 0 h 854720"/>
                <a:gd name="connsiteX1" fmla="*/ 591567 w 644484"/>
                <a:gd name="connsiteY1" fmla="*/ 273050 h 854720"/>
                <a:gd name="connsiteX2" fmla="*/ 242317 w 644484"/>
                <a:gd name="connsiteY2" fmla="*/ 381000 h 854720"/>
                <a:gd name="connsiteX3" fmla="*/ 32767 w 644484"/>
                <a:gd name="connsiteY3" fmla="*/ 755650 h 854720"/>
                <a:gd name="connsiteX4" fmla="*/ 438919 w 644484"/>
                <a:gd name="connsiteY4" fmla="*/ 854720 h 85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4484" h="854720">
                  <a:moveTo>
                    <a:pt x="559817" y="0"/>
                  </a:moveTo>
                  <a:cubicBezTo>
                    <a:pt x="602150" y="104775"/>
                    <a:pt x="644484" y="209550"/>
                    <a:pt x="591567" y="273050"/>
                  </a:cubicBezTo>
                  <a:cubicBezTo>
                    <a:pt x="538650" y="336550"/>
                    <a:pt x="335450" y="300567"/>
                    <a:pt x="242317" y="381000"/>
                  </a:cubicBezTo>
                  <a:cubicBezTo>
                    <a:pt x="149184" y="461433"/>
                    <a:pt x="0" y="676697"/>
                    <a:pt x="32767" y="755650"/>
                  </a:cubicBezTo>
                  <a:cubicBezTo>
                    <a:pt x="65534" y="834603"/>
                    <a:pt x="280541" y="742421"/>
                    <a:pt x="438919" y="854720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8" name="Forme libre 87"/>
            <p:cNvSpPr/>
            <p:nvPr/>
          </p:nvSpPr>
          <p:spPr>
            <a:xfrm>
              <a:off x="2639785" y="2921000"/>
              <a:ext cx="3321071" cy="816479"/>
            </a:xfrm>
            <a:custGeom>
              <a:avLst/>
              <a:gdLst>
                <a:gd name="connsiteX0" fmla="*/ 3565525 w 4005792"/>
                <a:gd name="connsiteY0" fmla="*/ 0 h 818092"/>
                <a:gd name="connsiteX1" fmla="*/ 3495675 w 4005792"/>
                <a:gd name="connsiteY1" fmla="*/ 209550 h 818092"/>
                <a:gd name="connsiteX2" fmla="*/ 504825 w 4005792"/>
                <a:gd name="connsiteY2" fmla="*/ 247650 h 818092"/>
                <a:gd name="connsiteX3" fmla="*/ 466725 w 4005792"/>
                <a:gd name="connsiteY3" fmla="*/ 730250 h 818092"/>
                <a:gd name="connsiteX4" fmla="*/ 892175 w 4005792"/>
                <a:gd name="connsiteY4" fmla="*/ 774700 h 818092"/>
                <a:gd name="connsiteX0" fmla="*/ 3496456 w 3716589"/>
                <a:gd name="connsiteY0" fmla="*/ 0 h 818092"/>
                <a:gd name="connsiteX1" fmla="*/ 3012194 w 3716589"/>
                <a:gd name="connsiteY1" fmla="*/ 219968 h 818092"/>
                <a:gd name="connsiteX2" fmla="*/ 435756 w 3716589"/>
                <a:gd name="connsiteY2" fmla="*/ 247650 h 818092"/>
                <a:gd name="connsiteX3" fmla="*/ 397656 w 3716589"/>
                <a:gd name="connsiteY3" fmla="*/ 730250 h 818092"/>
                <a:gd name="connsiteX4" fmla="*/ 823106 w 3716589"/>
                <a:gd name="connsiteY4" fmla="*/ 774700 h 818092"/>
                <a:gd name="connsiteX0" fmla="*/ 3496456 w 3596960"/>
                <a:gd name="connsiteY0" fmla="*/ 0 h 818092"/>
                <a:gd name="connsiteX1" fmla="*/ 3516250 w 3596960"/>
                <a:gd name="connsiteY1" fmla="*/ 219968 h 818092"/>
                <a:gd name="connsiteX2" fmla="*/ 3012194 w 3596960"/>
                <a:gd name="connsiteY2" fmla="*/ 219968 h 818092"/>
                <a:gd name="connsiteX3" fmla="*/ 435756 w 3596960"/>
                <a:gd name="connsiteY3" fmla="*/ 247650 h 818092"/>
                <a:gd name="connsiteX4" fmla="*/ 397656 w 3596960"/>
                <a:gd name="connsiteY4" fmla="*/ 730250 h 818092"/>
                <a:gd name="connsiteX5" fmla="*/ 823106 w 3596960"/>
                <a:gd name="connsiteY5" fmla="*/ 774700 h 818092"/>
                <a:gd name="connsiteX0" fmla="*/ 3492748 w 3593252"/>
                <a:gd name="connsiteY0" fmla="*/ 0 h 811866"/>
                <a:gd name="connsiteX1" fmla="*/ 3512542 w 3593252"/>
                <a:gd name="connsiteY1" fmla="*/ 219968 h 811866"/>
                <a:gd name="connsiteX2" fmla="*/ 3008486 w 3593252"/>
                <a:gd name="connsiteY2" fmla="*/ 219968 h 811866"/>
                <a:gd name="connsiteX3" fmla="*/ 432048 w 3593252"/>
                <a:gd name="connsiteY3" fmla="*/ 247650 h 811866"/>
                <a:gd name="connsiteX4" fmla="*/ 416198 w 3593252"/>
                <a:gd name="connsiteY4" fmla="*/ 724024 h 811866"/>
                <a:gd name="connsiteX5" fmla="*/ 819398 w 3593252"/>
                <a:gd name="connsiteY5" fmla="*/ 774700 h 811866"/>
                <a:gd name="connsiteX0" fmla="*/ 3220566 w 3321070"/>
                <a:gd name="connsiteY0" fmla="*/ 0 h 816479"/>
                <a:gd name="connsiteX1" fmla="*/ 3240360 w 3321070"/>
                <a:gd name="connsiteY1" fmla="*/ 219968 h 816479"/>
                <a:gd name="connsiteX2" fmla="*/ 2736304 w 3321070"/>
                <a:gd name="connsiteY2" fmla="*/ 219968 h 816479"/>
                <a:gd name="connsiteX3" fmla="*/ 432048 w 3321070"/>
                <a:gd name="connsiteY3" fmla="*/ 219968 h 816479"/>
                <a:gd name="connsiteX4" fmla="*/ 144016 w 3321070"/>
                <a:gd name="connsiteY4" fmla="*/ 724024 h 816479"/>
                <a:gd name="connsiteX5" fmla="*/ 547216 w 3321070"/>
                <a:gd name="connsiteY5" fmla="*/ 774700 h 816479"/>
                <a:gd name="connsiteX0" fmla="*/ 3208565 w 3321071"/>
                <a:gd name="connsiteY0" fmla="*/ 0 h 816479"/>
                <a:gd name="connsiteX1" fmla="*/ 3228359 w 3321071"/>
                <a:gd name="connsiteY1" fmla="*/ 219968 h 816479"/>
                <a:gd name="connsiteX2" fmla="*/ 2652295 w 3321071"/>
                <a:gd name="connsiteY2" fmla="*/ 291976 h 816479"/>
                <a:gd name="connsiteX3" fmla="*/ 420047 w 3321071"/>
                <a:gd name="connsiteY3" fmla="*/ 219968 h 816479"/>
                <a:gd name="connsiteX4" fmla="*/ 132015 w 3321071"/>
                <a:gd name="connsiteY4" fmla="*/ 724024 h 816479"/>
                <a:gd name="connsiteX5" fmla="*/ 535215 w 3321071"/>
                <a:gd name="connsiteY5" fmla="*/ 774700 h 816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21071" h="816479">
                  <a:moveTo>
                    <a:pt x="3208565" y="0"/>
                  </a:moveTo>
                  <a:cubicBezTo>
                    <a:pt x="3200098" y="25400"/>
                    <a:pt x="3321071" y="171305"/>
                    <a:pt x="3228359" y="219968"/>
                  </a:cubicBezTo>
                  <a:cubicBezTo>
                    <a:pt x="3135647" y="268631"/>
                    <a:pt x="3120347" y="291976"/>
                    <a:pt x="2652295" y="291976"/>
                  </a:cubicBezTo>
                  <a:cubicBezTo>
                    <a:pt x="2184243" y="291976"/>
                    <a:pt x="840094" y="147960"/>
                    <a:pt x="420047" y="219968"/>
                  </a:cubicBezTo>
                  <a:cubicBezTo>
                    <a:pt x="0" y="291976"/>
                    <a:pt x="112820" y="631569"/>
                    <a:pt x="132015" y="724024"/>
                  </a:cubicBezTo>
                  <a:cubicBezTo>
                    <a:pt x="151210" y="816479"/>
                    <a:pt x="354769" y="796396"/>
                    <a:pt x="535215" y="774700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1" name="Forme libre 90"/>
            <p:cNvSpPr/>
            <p:nvPr/>
          </p:nvSpPr>
          <p:spPr>
            <a:xfrm>
              <a:off x="2647975" y="1147895"/>
              <a:ext cx="3749964" cy="2663709"/>
            </a:xfrm>
            <a:custGeom>
              <a:avLst/>
              <a:gdLst>
                <a:gd name="connsiteX0" fmla="*/ 1797050 w 3971925"/>
                <a:gd name="connsiteY0" fmla="*/ 2588683 h 2893483"/>
                <a:gd name="connsiteX1" fmla="*/ 3651250 w 3971925"/>
                <a:gd name="connsiteY1" fmla="*/ 2588683 h 2893483"/>
                <a:gd name="connsiteX2" fmla="*/ 3721100 w 3971925"/>
                <a:gd name="connsiteY2" fmla="*/ 759883 h 2893483"/>
                <a:gd name="connsiteX3" fmla="*/ 2838450 w 3971925"/>
                <a:gd name="connsiteY3" fmla="*/ 143933 h 2893483"/>
                <a:gd name="connsiteX4" fmla="*/ 419100 w 3971925"/>
                <a:gd name="connsiteY4" fmla="*/ 86783 h 2893483"/>
                <a:gd name="connsiteX5" fmla="*/ 323850 w 3971925"/>
                <a:gd name="connsiteY5" fmla="*/ 664633 h 2893483"/>
                <a:gd name="connsiteX6" fmla="*/ 819150 w 3971925"/>
                <a:gd name="connsiteY6" fmla="*/ 626533 h 2893483"/>
                <a:gd name="connsiteX0" fmla="*/ 1797050 w 4072359"/>
                <a:gd name="connsiteY0" fmla="*/ 2588683 h 2741083"/>
                <a:gd name="connsiteX1" fmla="*/ 3751684 w 4072359"/>
                <a:gd name="connsiteY1" fmla="*/ 2381291 h 2741083"/>
                <a:gd name="connsiteX2" fmla="*/ 3721100 w 4072359"/>
                <a:gd name="connsiteY2" fmla="*/ 759883 h 2741083"/>
                <a:gd name="connsiteX3" fmla="*/ 2838450 w 4072359"/>
                <a:gd name="connsiteY3" fmla="*/ 143933 h 2741083"/>
                <a:gd name="connsiteX4" fmla="*/ 419100 w 4072359"/>
                <a:gd name="connsiteY4" fmla="*/ 86783 h 2741083"/>
                <a:gd name="connsiteX5" fmla="*/ 323850 w 4072359"/>
                <a:gd name="connsiteY5" fmla="*/ 664633 h 2741083"/>
                <a:gd name="connsiteX6" fmla="*/ 819150 w 4072359"/>
                <a:gd name="connsiteY6" fmla="*/ 626533 h 2741083"/>
                <a:gd name="connsiteX0" fmla="*/ 1714500 w 3989809"/>
                <a:gd name="connsiteY0" fmla="*/ 2582333 h 2734733"/>
                <a:gd name="connsiteX1" fmla="*/ 3669134 w 3989809"/>
                <a:gd name="connsiteY1" fmla="*/ 2374941 h 2734733"/>
                <a:gd name="connsiteX2" fmla="*/ 3638550 w 3989809"/>
                <a:gd name="connsiteY2" fmla="*/ 753533 h 2734733"/>
                <a:gd name="connsiteX3" fmla="*/ 2755900 w 3989809"/>
                <a:gd name="connsiteY3" fmla="*/ 137583 h 2734733"/>
                <a:gd name="connsiteX4" fmla="*/ 336550 w 3989809"/>
                <a:gd name="connsiteY4" fmla="*/ 80433 h 2734733"/>
                <a:gd name="connsiteX5" fmla="*/ 736600 w 3989809"/>
                <a:gd name="connsiteY5" fmla="*/ 620183 h 2734733"/>
                <a:gd name="connsiteX0" fmla="*/ 1714500 w 3989809"/>
                <a:gd name="connsiteY0" fmla="*/ 2582333 h 2734733"/>
                <a:gd name="connsiteX1" fmla="*/ 3669134 w 3989809"/>
                <a:gd name="connsiteY1" fmla="*/ 2374941 h 2734733"/>
                <a:gd name="connsiteX2" fmla="*/ 3638550 w 3989809"/>
                <a:gd name="connsiteY2" fmla="*/ 753533 h 2734733"/>
                <a:gd name="connsiteX3" fmla="*/ 2755900 w 3989809"/>
                <a:gd name="connsiteY3" fmla="*/ 137583 h 2734733"/>
                <a:gd name="connsiteX4" fmla="*/ 336550 w 3989809"/>
                <a:gd name="connsiteY4" fmla="*/ 80433 h 2734733"/>
                <a:gd name="connsiteX5" fmla="*/ 736600 w 3989809"/>
                <a:gd name="connsiteY5" fmla="*/ 620183 h 2734733"/>
                <a:gd name="connsiteX0" fmla="*/ 1694284 w 3969593"/>
                <a:gd name="connsiteY0" fmla="*/ 2546557 h 2698957"/>
                <a:gd name="connsiteX1" fmla="*/ 3648918 w 3969593"/>
                <a:gd name="connsiteY1" fmla="*/ 2339165 h 2698957"/>
                <a:gd name="connsiteX2" fmla="*/ 3618334 w 3969593"/>
                <a:gd name="connsiteY2" fmla="*/ 717757 h 2698957"/>
                <a:gd name="connsiteX3" fmla="*/ 2735684 w 3969593"/>
                <a:gd name="connsiteY3" fmla="*/ 101807 h 2698957"/>
                <a:gd name="connsiteX4" fmla="*/ 336550 w 3969593"/>
                <a:gd name="connsiteY4" fmla="*/ 106917 h 2698957"/>
                <a:gd name="connsiteX5" fmla="*/ 716384 w 3969593"/>
                <a:gd name="connsiteY5" fmla="*/ 584407 h 2698957"/>
                <a:gd name="connsiteX0" fmla="*/ 1685582 w 3960891"/>
                <a:gd name="connsiteY0" fmla="*/ 2546557 h 2698957"/>
                <a:gd name="connsiteX1" fmla="*/ 3640216 w 3960891"/>
                <a:gd name="connsiteY1" fmla="*/ 2339165 h 2698957"/>
                <a:gd name="connsiteX2" fmla="*/ 3609632 w 3960891"/>
                <a:gd name="connsiteY2" fmla="*/ 717757 h 2698957"/>
                <a:gd name="connsiteX3" fmla="*/ 2726982 w 3960891"/>
                <a:gd name="connsiteY3" fmla="*/ 101807 h 2698957"/>
                <a:gd name="connsiteX4" fmla="*/ 327848 w 3960891"/>
                <a:gd name="connsiteY4" fmla="*/ 106917 h 2698957"/>
                <a:gd name="connsiteX5" fmla="*/ 759896 w 3960891"/>
                <a:gd name="connsiteY5" fmla="*/ 466957 h 2698957"/>
                <a:gd name="connsiteX0" fmla="*/ 1685582 w 3960891"/>
                <a:gd name="connsiteY0" fmla="*/ 2546557 h 2698957"/>
                <a:gd name="connsiteX1" fmla="*/ 3640216 w 3960891"/>
                <a:gd name="connsiteY1" fmla="*/ 2339165 h 2698957"/>
                <a:gd name="connsiteX2" fmla="*/ 3609632 w 3960891"/>
                <a:gd name="connsiteY2" fmla="*/ 717757 h 2698957"/>
                <a:gd name="connsiteX3" fmla="*/ 2726982 w 3960891"/>
                <a:gd name="connsiteY3" fmla="*/ 101807 h 2698957"/>
                <a:gd name="connsiteX4" fmla="*/ 327848 w 3960891"/>
                <a:gd name="connsiteY4" fmla="*/ 106917 h 2698957"/>
                <a:gd name="connsiteX5" fmla="*/ 759896 w 3960891"/>
                <a:gd name="connsiteY5" fmla="*/ 466957 h 2698957"/>
                <a:gd name="connsiteX0" fmla="*/ 1769591 w 4044900"/>
                <a:gd name="connsiteY0" fmla="*/ 2546557 h 2698957"/>
                <a:gd name="connsiteX1" fmla="*/ 3724225 w 4044900"/>
                <a:gd name="connsiteY1" fmla="*/ 2339165 h 2698957"/>
                <a:gd name="connsiteX2" fmla="*/ 3693641 w 4044900"/>
                <a:gd name="connsiteY2" fmla="*/ 717757 h 2698957"/>
                <a:gd name="connsiteX3" fmla="*/ 2810991 w 4044900"/>
                <a:gd name="connsiteY3" fmla="*/ 101807 h 2698957"/>
                <a:gd name="connsiteX4" fmla="*/ 411857 w 4044900"/>
                <a:gd name="connsiteY4" fmla="*/ 106917 h 2698957"/>
                <a:gd name="connsiteX5" fmla="*/ 339849 w 4044900"/>
                <a:gd name="connsiteY5" fmla="*/ 394949 h 2698957"/>
                <a:gd name="connsiteX6" fmla="*/ 843905 w 4044900"/>
                <a:gd name="connsiteY6" fmla="*/ 466957 h 2698957"/>
                <a:gd name="connsiteX0" fmla="*/ 1625575 w 3900884"/>
                <a:gd name="connsiteY0" fmla="*/ 2560505 h 2712905"/>
                <a:gd name="connsiteX1" fmla="*/ 3580209 w 3900884"/>
                <a:gd name="connsiteY1" fmla="*/ 2353113 h 2712905"/>
                <a:gd name="connsiteX2" fmla="*/ 3549625 w 3900884"/>
                <a:gd name="connsiteY2" fmla="*/ 731705 h 2712905"/>
                <a:gd name="connsiteX3" fmla="*/ 2666975 w 3900884"/>
                <a:gd name="connsiteY3" fmla="*/ 115755 h 2712905"/>
                <a:gd name="connsiteX4" fmla="*/ 411857 w 3900884"/>
                <a:gd name="connsiteY4" fmla="*/ 48857 h 2712905"/>
                <a:gd name="connsiteX5" fmla="*/ 195833 w 3900884"/>
                <a:gd name="connsiteY5" fmla="*/ 408897 h 2712905"/>
                <a:gd name="connsiteX6" fmla="*/ 699889 w 3900884"/>
                <a:gd name="connsiteY6" fmla="*/ 480905 h 2712905"/>
                <a:gd name="connsiteX0" fmla="*/ 1625575 w 3900884"/>
                <a:gd name="connsiteY0" fmla="*/ 2560505 h 2657913"/>
                <a:gd name="connsiteX1" fmla="*/ 3580209 w 3900884"/>
                <a:gd name="connsiteY1" fmla="*/ 2353113 h 2657913"/>
                <a:gd name="connsiteX2" fmla="*/ 3549625 w 3900884"/>
                <a:gd name="connsiteY2" fmla="*/ 731705 h 2657913"/>
                <a:gd name="connsiteX3" fmla="*/ 2666975 w 3900884"/>
                <a:gd name="connsiteY3" fmla="*/ 115755 h 2657913"/>
                <a:gd name="connsiteX4" fmla="*/ 411857 w 3900884"/>
                <a:gd name="connsiteY4" fmla="*/ 48857 h 2657913"/>
                <a:gd name="connsiteX5" fmla="*/ 195833 w 3900884"/>
                <a:gd name="connsiteY5" fmla="*/ 408897 h 2657913"/>
                <a:gd name="connsiteX6" fmla="*/ 699889 w 3900884"/>
                <a:gd name="connsiteY6" fmla="*/ 480905 h 2657913"/>
                <a:gd name="connsiteX0" fmla="*/ 1625575 w 3756868"/>
                <a:gd name="connsiteY0" fmla="*/ 2560505 h 2657913"/>
                <a:gd name="connsiteX1" fmla="*/ 3436193 w 3756868"/>
                <a:gd name="connsiteY1" fmla="*/ 2353113 h 2657913"/>
                <a:gd name="connsiteX2" fmla="*/ 3549625 w 3756868"/>
                <a:gd name="connsiteY2" fmla="*/ 731705 h 2657913"/>
                <a:gd name="connsiteX3" fmla="*/ 2666975 w 3756868"/>
                <a:gd name="connsiteY3" fmla="*/ 115755 h 2657913"/>
                <a:gd name="connsiteX4" fmla="*/ 411857 w 3756868"/>
                <a:gd name="connsiteY4" fmla="*/ 48857 h 2657913"/>
                <a:gd name="connsiteX5" fmla="*/ 195833 w 3756868"/>
                <a:gd name="connsiteY5" fmla="*/ 408897 h 2657913"/>
                <a:gd name="connsiteX6" fmla="*/ 699889 w 3756868"/>
                <a:gd name="connsiteY6" fmla="*/ 480905 h 2657913"/>
                <a:gd name="connsiteX0" fmla="*/ 1625575 w 3749964"/>
                <a:gd name="connsiteY0" fmla="*/ 2560505 h 2663709"/>
                <a:gd name="connsiteX1" fmla="*/ 3436193 w 3749964"/>
                <a:gd name="connsiteY1" fmla="*/ 2353113 h 2663709"/>
                <a:gd name="connsiteX2" fmla="*/ 3508201 w 3749964"/>
                <a:gd name="connsiteY2" fmla="*/ 696929 h 2663709"/>
                <a:gd name="connsiteX3" fmla="*/ 2666975 w 3749964"/>
                <a:gd name="connsiteY3" fmla="*/ 115755 h 2663709"/>
                <a:gd name="connsiteX4" fmla="*/ 411857 w 3749964"/>
                <a:gd name="connsiteY4" fmla="*/ 48857 h 2663709"/>
                <a:gd name="connsiteX5" fmla="*/ 195833 w 3749964"/>
                <a:gd name="connsiteY5" fmla="*/ 408897 h 2663709"/>
                <a:gd name="connsiteX6" fmla="*/ 699889 w 3749964"/>
                <a:gd name="connsiteY6" fmla="*/ 480905 h 2663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49964" h="2663709">
                  <a:moveTo>
                    <a:pt x="1625575" y="2560505"/>
                  </a:moveTo>
                  <a:cubicBezTo>
                    <a:pt x="2421681" y="2541207"/>
                    <a:pt x="3122422" y="2663709"/>
                    <a:pt x="3436193" y="2353113"/>
                  </a:cubicBezTo>
                  <a:cubicBezTo>
                    <a:pt x="3749964" y="2042517"/>
                    <a:pt x="3636404" y="1069822"/>
                    <a:pt x="3508201" y="696929"/>
                  </a:cubicBezTo>
                  <a:cubicBezTo>
                    <a:pt x="3379998" y="324036"/>
                    <a:pt x="3183032" y="223767"/>
                    <a:pt x="2666975" y="115755"/>
                  </a:cubicBezTo>
                  <a:cubicBezTo>
                    <a:pt x="2150918" y="7743"/>
                    <a:pt x="823714" y="0"/>
                    <a:pt x="411857" y="48857"/>
                  </a:cubicBezTo>
                  <a:cubicBezTo>
                    <a:pt x="0" y="97714"/>
                    <a:pt x="147828" y="336889"/>
                    <a:pt x="195833" y="408897"/>
                  </a:cubicBezTo>
                  <a:cubicBezTo>
                    <a:pt x="243838" y="480905"/>
                    <a:pt x="620278" y="446505"/>
                    <a:pt x="699889" y="480905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2" name="ZoneTexte 91"/>
            <p:cNvSpPr txBox="1"/>
            <p:nvPr/>
          </p:nvSpPr>
          <p:spPr>
            <a:xfrm>
              <a:off x="2267744" y="1929532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smtClean="0">
                  <a:sym typeface="Symbol"/>
                </a:rPr>
                <a:t></a:t>
              </a:r>
              <a:endParaRPr lang="fr-BE"/>
            </a:p>
          </p:txBody>
        </p:sp>
        <p:sp>
          <p:nvSpPr>
            <p:cNvPr id="93" name="ZoneTexte 92"/>
            <p:cNvSpPr txBox="1"/>
            <p:nvPr/>
          </p:nvSpPr>
          <p:spPr>
            <a:xfrm>
              <a:off x="3995936" y="1988840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smtClean="0">
                  <a:sym typeface="Symbol"/>
                </a:rPr>
                <a:t></a:t>
              </a:r>
              <a:endParaRPr lang="fr-BE"/>
            </a:p>
          </p:txBody>
        </p:sp>
        <p:sp>
          <p:nvSpPr>
            <p:cNvPr id="94" name="ZoneTexte 93"/>
            <p:cNvSpPr txBox="1"/>
            <p:nvPr/>
          </p:nvSpPr>
          <p:spPr>
            <a:xfrm>
              <a:off x="3462203" y="2590304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smtClean="0">
                  <a:sym typeface="Symbol"/>
                </a:rPr>
                <a:t></a:t>
              </a:r>
              <a:endParaRPr lang="fr-BE"/>
            </a:p>
          </p:txBody>
        </p:sp>
        <p:sp>
          <p:nvSpPr>
            <p:cNvPr id="95" name="ZoneTexte 94"/>
            <p:cNvSpPr txBox="1"/>
            <p:nvPr/>
          </p:nvSpPr>
          <p:spPr>
            <a:xfrm>
              <a:off x="5220072" y="2996952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smtClean="0">
                  <a:sym typeface="Symbol"/>
                </a:rPr>
                <a:t></a:t>
              </a:r>
              <a:endParaRPr lang="fr-BE"/>
            </a:p>
          </p:txBody>
        </p:sp>
        <p:sp>
          <p:nvSpPr>
            <p:cNvPr id="96" name="ZoneTexte 95"/>
            <p:cNvSpPr txBox="1"/>
            <p:nvPr/>
          </p:nvSpPr>
          <p:spPr>
            <a:xfrm>
              <a:off x="4644008" y="3501008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smtClean="0">
                  <a:sym typeface="Symbol"/>
                </a:rPr>
                <a:t></a:t>
              </a:r>
              <a:endParaRPr lang="fr-BE"/>
            </a:p>
          </p:txBody>
        </p:sp>
        <p:sp>
          <p:nvSpPr>
            <p:cNvPr id="97" name="Ellipse 96"/>
            <p:cNvSpPr/>
            <p:nvPr/>
          </p:nvSpPr>
          <p:spPr>
            <a:xfrm>
              <a:off x="1954312" y="1478434"/>
              <a:ext cx="234000" cy="234000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8" name="Forme libre 97"/>
            <p:cNvSpPr/>
            <p:nvPr/>
          </p:nvSpPr>
          <p:spPr>
            <a:xfrm>
              <a:off x="2190750" y="1638300"/>
              <a:ext cx="1117600" cy="160867"/>
            </a:xfrm>
            <a:custGeom>
              <a:avLst/>
              <a:gdLst>
                <a:gd name="connsiteX0" fmla="*/ 0 w 1117600"/>
                <a:gd name="connsiteY0" fmla="*/ 0 h 160867"/>
                <a:gd name="connsiteX1" fmla="*/ 577850 w 1117600"/>
                <a:gd name="connsiteY1" fmla="*/ 139700 h 160867"/>
                <a:gd name="connsiteX2" fmla="*/ 1117600 w 1117600"/>
                <a:gd name="connsiteY2" fmla="*/ 127000 h 160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17600" h="160867">
                  <a:moveTo>
                    <a:pt x="0" y="0"/>
                  </a:moveTo>
                  <a:cubicBezTo>
                    <a:pt x="195791" y="59266"/>
                    <a:pt x="391583" y="118533"/>
                    <a:pt x="577850" y="139700"/>
                  </a:cubicBezTo>
                  <a:cubicBezTo>
                    <a:pt x="764117" y="160867"/>
                    <a:pt x="940858" y="143933"/>
                    <a:pt x="1117600" y="127000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9" name="ZoneTexte 98"/>
            <p:cNvSpPr txBox="1"/>
            <p:nvPr/>
          </p:nvSpPr>
          <p:spPr>
            <a:xfrm>
              <a:off x="2339752" y="1497484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dirty="0" smtClean="0">
                  <a:sym typeface="Symbol"/>
                </a:rPr>
                <a:t></a:t>
              </a:r>
              <a:endParaRPr lang="fr-BE" dirty="0"/>
            </a:p>
          </p:txBody>
        </p:sp>
        <p:cxnSp>
          <p:nvCxnSpPr>
            <p:cNvPr id="101" name="Connecteur droit avec flèche 100"/>
            <p:cNvCxnSpPr>
              <a:endCxn id="97" idx="2"/>
            </p:cNvCxnSpPr>
            <p:nvPr/>
          </p:nvCxnSpPr>
          <p:spPr>
            <a:xfrm flipV="1">
              <a:off x="1752600" y="1595434"/>
              <a:ext cx="2017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57"/>
          <p:cNvGrpSpPr/>
          <p:nvPr/>
        </p:nvGrpSpPr>
        <p:grpSpPr>
          <a:xfrm>
            <a:off x="3707904" y="548680"/>
            <a:ext cx="1958620" cy="1224136"/>
            <a:chOff x="5089052" y="3881083"/>
            <a:chExt cx="3248493" cy="2030307"/>
          </a:xfrm>
        </p:grpSpPr>
        <p:sp>
          <p:nvSpPr>
            <p:cNvPr id="14" name="Parallélogramme 13"/>
            <p:cNvSpPr/>
            <p:nvPr/>
          </p:nvSpPr>
          <p:spPr>
            <a:xfrm>
              <a:off x="5089052" y="5244780"/>
              <a:ext cx="2943945" cy="666610"/>
            </a:xfrm>
            <a:prstGeom prst="parallelogram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000" b="1" smtClean="0">
                  <a:solidFill>
                    <a:schemeClr val="tx1"/>
                  </a:solidFill>
                  <a:latin typeface="+mj-lt"/>
                </a:rPr>
                <a:t>Maintain[Doors Closed While Moving]</a:t>
              </a:r>
              <a:endParaRPr lang="fr-BE" sz="1000" b="1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5" name="Parallélogramme 14"/>
            <p:cNvSpPr/>
            <p:nvPr/>
          </p:nvSpPr>
          <p:spPr>
            <a:xfrm>
              <a:off x="5799657" y="3881083"/>
              <a:ext cx="2088233" cy="648072"/>
            </a:xfrm>
            <a:prstGeom prst="parallelogram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000" b="1" smtClean="0">
                  <a:solidFill>
                    <a:schemeClr val="tx1"/>
                  </a:solidFill>
                  <a:latin typeface="+mj-lt"/>
                </a:rPr>
                <a:t>Maintain[Safe Transportation]</a:t>
              </a:r>
              <a:endParaRPr lang="fr-BE" sz="1000" b="1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6" name="Ellipse 15"/>
            <p:cNvSpPr/>
            <p:nvPr/>
          </p:nvSpPr>
          <p:spPr>
            <a:xfrm>
              <a:off x="6833761" y="4891627"/>
              <a:ext cx="144016" cy="144016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000" b="1">
                <a:latin typeface="+mj-lt"/>
              </a:endParaRPr>
            </a:p>
          </p:txBody>
        </p:sp>
        <p:cxnSp>
          <p:nvCxnSpPr>
            <p:cNvPr id="17" name="Connecteur droit avec flèche 16"/>
            <p:cNvCxnSpPr>
              <a:stCxn id="14" idx="0"/>
              <a:endCxn id="16" idx="3"/>
            </p:cNvCxnSpPr>
            <p:nvPr/>
          </p:nvCxnSpPr>
          <p:spPr>
            <a:xfrm rot="5400000" flipH="1" flipV="1">
              <a:off x="6592824" y="4982755"/>
              <a:ext cx="230228" cy="293825"/>
            </a:xfrm>
            <a:prstGeom prst="straightConnector1">
              <a:avLst/>
            </a:prstGeom>
            <a:ln w="22225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/>
            <p:cNvCxnSpPr>
              <a:stCxn id="16" idx="0"/>
              <a:endCxn id="15" idx="3"/>
            </p:cNvCxnSpPr>
            <p:nvPr/>
          </p:nvCxnSpPr>
          <p:spPr>
            <a:xfrm rot="16200000" flipV="1">
              <a:off x="6653032" y="4638889"/>
              <a:ext cx="362473" cy="143004"/>
            </a:xfrm>
            <a:prstGeom prst="straightConnector1">
              <a:avLst/>
            </a:prstGeom>
            <a:ln w="22225"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Parallélogramme 18"/>
            <p:cNvSpPr/>
            <p:nvPr/>
          </p:nvSpPr>
          <p:spPr>
            <a:xfrm>
              <a:off x="7481835" y="4747611"/>
              <a:ext cx="855710" cy="351657"/>
            </a:xfrm>
            <a:prstGeom prst="parallelogram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000" b="1" smtClean="0">
                  <a:solidFill>
                    <a:schemeClr val="tx1"/>
                  </a:solidFill>
                  <a:latin typeface="+mj-lt"/>
                </a:rPr>
                <a:t>...</a:t>
              </a:r>
              <a:endParaRPr lang="fr-BE" sz="1000" b="1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20" name="Connecteur droit avec flèche 19"/>
            <p:cNvCxnSpPr>
              <a:stCxn id="19" idx="5"/>
              <a:endCxn id="16" idx="6"/>
            </p:cNvCxnSpPr>
            <p:nvPr/>
          </p:nvCxnSpPr>
          <p:spPr>
            <a:xfrm rot="10800000" flipV="1">
              <a:off x="6977777" y="4923440"/>
              <a:ext cx="548015" cy="40196"/>
            </a:xfrm>
            <a:prstGeom prst="straightConnector1">
              <a:avLst/>
            </a:prstGeom>
            <a:ln w="22225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Groupe 294"/>
          <p:cNvGrpSpPr/>
          <p:nvPr/>
        </p:nvGrpSpPr>
        <p:grpSpPr>
          <a:xfrm>
            <a:off x="179512" y="188640"/>
            <a:ext cx="2449860" cy="2094582"/>
            <a:chOff x="3059832" y="254298"/>
            <a:chExt cx="2449860" cy="2094582"/>
          </a:xfrm>
        </p:grpSpPr>
        <p:sp>
          <p:nvSpPr>
            <p:cNvPr id="22" name="Rectangle à coins arrondis 21"/>
            <p:cNvSpPr/>
            <p:nvPr/>
          </p:nvSpPr>
          <p:spPr>
            <a:xfrm>
              <a:off x="4427984" y="548680"/>
              <a:ext cx="1080120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000" b="1" smtClean="0">
                  <a:latin typeface="+mj-lt"/>
                </a:rPr>
                <a:t>Starting train</a:t>
              </a:r>
              <a:endParaRPr lang="fr-BE" sz="1000" b="1">
                <a:latin typeface="+mj-lt"/>
              </a:endParaRPr>
            </a:p>
          </p:txBody>
        </p:sp>
        <p:sp>
          <p:nvSpPr>
            <p:cNvPr id="23" name="Rectangle à coins arrondis 22"/>
            <p:cNvSpPr/>
            <p:nvPr/>
          </p:nvSpPr>
          <p:spPr>
            <a:xfrm>
              <a:off x="3059832" y="1268760"/>
              <a:ext cx="1080120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000" b="1" smtClean="0">
                  <a:latin typeface="+mj-lt"/>
                </a:rPr>
                <a:t>Pressing alarm</a:t>
              </a:r>
              <a:endParaRPr lang="fr-BE" sz="1000" b="1">
                <a:latin typeface="+mj-lt"/>
              </a:endParaRPr>
            </a:p>
          </p:txBody>
        </p:sp>
        <p:sp>
          <p:nvSpPr>
            <p:cNvPr id="24" name="Rectangle à coins arrondis 23"/>
            <p:cNvSpPr/>
            <p:nvPr/>
          </p:nvSpPr>
          <p:spPr>
            <a:xfrm>
              <a:off x="4427984" y="1196752"/>
              <a:ext cx="1080120" cy="504056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000" b="1" smtClean="0">
                  <a:latin typeface="+mj-lt"/>
                </a:rPr>
                <a:t>Stopping &amp; </a:t>
              </a:r>
              <a:br>
                <a:rPr lang="fr-BE" sz="1000" b="1" smtClean="0">
                  <a:latin typeface="+mj-lt"/>
                </a:rPr>
              </a:br>
              <a:r>
                <a:rPr lang="fr-BE" sz="1000" b="1" smtClean="0">
                  <a:latin typeface="+mj-lt"/>
                </a:rPr>
                <a:t>Opening doors</a:t>
              </a:r>
            </a:p>
          </p:txBody>
        </p:sp>
        <p:sp>
          <p:nvSpPr>
            <p:cNvPr id="25" name="Rectangle à coins arrondis 24"/>
            <p:cNvSpPr/>
            <p:nvPr/>
          </p:nvSpPr>
          <p:spPr>
            <a:xfrm>
              <a:off x="4427984" y="1988840"/>
              <a:ext cx="1080120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000" b="1" dirty="0" err="1" smtClean="0">
                  <a:latin typeface="+mj-lt"/>
                </a:rPr>
                <a:t>Closing</a:t>
              </a:r>
              <a:r>
                <a:rPr lang="fr-BE" sz="1000" b="1" dirty="0" smtClean="0">
                  <a:latin typeface="+mj-lt"/>
                </a:rPr>
                <a:t> </a:t>
              </a:r>
              <a:r>
                <a:rPr lang="fr-BE" sz="1000" b="1" dirty="0" err="1" smtClean="0">
                  <a:latin typeface="+mj-lt"/>
                </a:rPr>
                <a:t>doors</a:t>
              </a:r>
              <a:endParaRPr lang="fr-BE" sz="1000" b="1" dirty="0">
                <a:latin typeface="+mj-lt"/>
              </a:endParaRPr>
            </a:p>
          </p:txBody>
        </p:sp>
        <p:cxnSp>
          <p:nvCxnSpPr>
            <p:cNvPr id="26" name="Connecteur droit avec flèche 25"/>
            <p:cNvCxnSpPr>
              <a:stCxn id="22" idx="2"/>
              <a:endCxn id="24" idx="0"/>
            </p:cNvCxnSpPr>
            <p:nvPr/>
          </p:nvCxnSpPr>
          <p:spPr>
            <a:xfrm rot="5400000">
              <a:off x="4824028" y="1052736"/>
              <a:ext cx="288032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>
              <a:stCxn id="24" idx="2"/>
              <a:endCxn id="25" idx="0"/>
            </p:cNvCxnSpPr>
            <p:nvPr/>
          </p:nvCxnSpPr>
          <p:spPr>
            <a:xfrm rot="5400000">
              <a:off x="4824028" y="1844824"/>
              <a:ext cx="288032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necteur droit avec flèche 27"/>
            <p:cNvCxnSpPr>
              <a:stCxn id="23" idx="3"/>
              <a:endCxn id="24" idx="1"/>
            </p:cNvCxnSpPr>
            <p:nvPr/>
          </p:nvCxnSpPr>
          <p:spPr>
            <a:xfrm>
              <a:off x="4139952" y="1448780"/>
              <a:ext cx="288032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necteur en angle 28"/>
            <p:cNvCxnSpPr>
              <a:stCxn id="25" idx="3"/>
              <a:endCxn id="22" idx="3"/>
            </p:cNvCxnSpPr>
            <p:nvPr/>
          </p:nvCxnSpPr>
          <p:spPr>
            <a:xfrm flipV="1">
              <a:off x="5508104" y="728700"/>
              <a:ext cx="1588" cy="1440160"/>
            </a:xfrm>
            <a:prstGeom prst="bentConnector3">
              <a:avLst>
                <a:gd name="adj1" fmla="val 21193332"/>
              </a:avLst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cteur en angle 281"/>
            <p:cNvCxnSpPr>
              <a:stCxn id="22" idx="1"/>
              <a:endCxn id="23" idx="0"/>
            </p:cNvCxnSpPr>
            <p:nvPr/>
          </p:nvCxnSpPr>
          <p:spPr>
            <a:xfrm rot="10800000" flipV="1">
              <a:off x="3599892" y="728700"/>
              <a:ext cx="828092" cy="540060"/>
            </a:xfrm>
            <a:prstGeom prst="bentConnector2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Ellipse 30"/>
            <p:cNvSpPr/>
            <p:nvPr/>
          </p:nvSpPr>
          <p:spPr>
            <a:xfrm>
              <a:off x="4932040" y="254298"/>
              <a:ext cx="72000" cy="7200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000" b="1">
                <a:latin typeface="+mj-lt"/>
              </a:endParaRPr>
            </a:p>
          </p:txBody>
        </p:sp>
        <p:cxnSp>
          <p:nvCxnSpPr>
            <p:cNvPr id="32" name="Connecteur droit avec flèche 31"/>
            <p:cNvCxnSpPr>
              <a:stCxn id="31" idx="4"/>
              <a:endCxn id="22" idx="0"/>
            </p:cNvCxnSpPr>
            <p:nvPr/>
          </p:nvCxnSpPr>
          <p:spPr>
            <a:xfrm rot="16200000" flipH="1">
              <a:off x="4856851" y="437487"/>
              <a:ext cx="222382" cy="4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5" name="Groupe 64"/>
          <p:cNvGrpSpPr/>
          <p:nvPr/>
        </p:nvGrpSpPr>
        <p:grpSpPr>
          <a:xfrm>
            <a:off x="4716016" y="3140968"/>
            <a:ext cx="3634308" cy="1512000"/>
            <a:chOff x="2987824" y="3342391"/>
            <a:chExt cx="3634308" cy="1512000"/>
          </a:xfrm>
        </p:grpSpPr>
        <p:sp>
          <p:nvSpPr>
            <p:cNvPr id="37" name="Rectangle 36"/>
            <p:cNvSpPr/>
            <p:nvPr/>
          </p:nvSpPr>
          <p:spPr>
            <a:xfrm>
              <a:off x="2987824" y="3342391"/>
              <a:ext cx="720080" cy="324000"/>
            </a:xfrm>
            <a:prstGeom prst="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000" b="1" dirty="0" err="1" smtClean="0">
                  <a:latin typeface="+mj-lt"/>
                </a:rPr>
                <a:t>Passenger</a:t>
              </a:r>
              <a:endParaRPr lang="fr-BE" sz="1000" b="1" dirty="0">
                <a:latin typeface="+mj-lt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939168" y="3342391"/>
              <a:ext cx="864096" cy="324000"/>
            </a:xfrm>
            <a:prstGeom prst="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r>
                <a:rPr lang="fr-BE" sz="1000" b="1" smtClean="0">
                  <a:latin typeface="+mj-lt"/>
                </a:rPr>
                <a:t>Controller</a:t>
              </a:r>
              <a:endParaRPr lang="fr-BE" sz="1000" b="1">
                <a:latin typeface="+mj-lt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902052" y="3342391"/>
              <a:ext cx="720080" cy="324000"/>
            </a:xfrm>
            <a:prstGeom prst="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000" b="1" smtClean="0">
                  <a:latin typeface="+mj-lt"/>
                </a:rPr>
                <a:t>Engine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037956" y="3342391"/>
              <a:ext cx="720080" cy="324000"/>
            </a:xfrm>
            <a:prstGeom prst="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000" b="1" smtClean="0">
                  <a:latin typeface="+mj-lt"/>
                </a:rPr>
                <a:t>Doors</a:t>
              </a:r>
            </a:p>
          </p:txBody>
        </p:sp>
        <p:cxnSp>
          <p:nvCxnSpPr>
            <p:cNvPr id="43" name="Connecteur droit avec flèche 42"/>
            <p:cNvCxnSpPr>
              <a:stCxn id="38" idx="2"/>
            </p:cNvCxnSpPr>
            <p:nvPr/>
          </p:nvCxnSpPr>
          <p:spPr>
            <a:xfrm rot="5400000">
              <a:off x="3776819" y="4259994"/>
              <a:ext cx="1188000" cy="79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necteur droit avec flèche 43"/>
            <p:cNvCxnSpPr>
              <a:stCxn id="37" idx="2"/>
            </p:cNvCxnSpPr>
            <p:nvPr/>
          </p:nvCxnSpPr>
          <p:spPr>
            <a:xfrm rot="5400000">
              <a:off x="2753467" y="4259994"/>
              <a:ext cx="1188000" cy="79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necteur droit avec flèche 46"/>
            <p:cNvCxnSpPr>
              <a:stCxn id="41" idx="2"/>
            </p:cNvCxnSpPr>
            <p:nvPr/>
          </p:nvCxnSpPr>
          <p:spPr>
            <a:xfrm rot="5400000">
              <a:off x="4803599" y="4259994"/>
              <a:ext cx="1188000" cy="79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necteur droit avec flèche 47"/>
            <p:cNvCxnSpPr>
              <a:stCxn id="40" idx="2"/>
            </p:cNvCxnSpPr>
            <p:nvPr/>
          </p:nvCxnSpPr>
          <p:spPr>
            <a:xfrm rot="5400000">
              <a:off x="5667695" y="4259994"/>
              <a:ext cx="1188000" cy="79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necteur droit avec flèche 48"/>
            <p:cNvCxnSpPr/>
            <p:nvPr/>
          </p:nvCxnSpPr>
          <p:spPr>
            <a:xfrm>
              <a:off x="3347864" y="4153162"/>
              <a:ext cx="1008112" cy="158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ZoneTexte 49"/>
            <p:cNvSpPr txBox="1"/>
            <p:nvPr/>
          </p:nvSpPr>
          <p:spPr>
            <a:xfrm>
              <a:off x="3632293" y="4051811"/>
              <a:ext cx="342526" cy="153888"/>
            </a:xfrm>
            <a:prstGeom prst="rect">
              <a:avLst/>
            </a:prstGeom>
            <a:solidFill>
              <a:schemeClr val="lt1"/>
            </a:solidFill>
            <a:ln w="22225"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000" b="1" smtClean="0">
                  <a:latin typeface="+mj-lt"/>
                </a:rPr>
                <a:t>alarm</a:t>
              </a:r>
              <a:endParaRPr lang="fr-BE" sz="1000" b="1">
                <a:latin typeface="+mj-lt"/>
              </a:endParaRPr>
            </a:p>
          </p:txBody>
        </p:sp>
        <p:cxnSp>
          <p:nvCxnSpPr>
            <p:cNvPr id="53" name="Connecteur droit avec flèche 52"/>
            <p:cNvCxnSpPr/>
            <p:nvPr/>
          </p:nvCxnSpPr>
          <p:spPr>
            <a:xfrm>
              <a:off x="4389884" y="3932834"/>
              <a:ext cx="1872208" cy="158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ZoneTexte 53"/>
            <p:cNvSpPr txBox="1"/>
            <p:nvPr/>
          </p:nvSpPr>
          <p:spPr>
            <a:xfrm>
              <a:off x="5228466" y="3837578"/>
              <a:ext cx="324000" cy="153888"/>
            </a:xfrm>
            <a:prstGeom prst="rect">
              <a:avLst/>
            </a:prstGeom>
            <a:solidFill>
              <a:schemeClr val="lt1"/>
            </a:solidFill>
            <a:ln w="22225"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000" b="1" smtClean="0">
                  <a:latin typeface="+mj-lt"/>
                </a:rPr>
                <a:t>start</a:t>
              </a:r>
              <a:endParaRPr lang="fr-BE" sz="1000" b="1">
                <a:latin typeface="+mj-lt"/>
              </a:endParaRPr>
            </a:p>
          </p:txBody>
        </p:sp>
        <p:cxnSp>
          <p:nvCxnSpPr>
            <p:cNvPr id="57" name="Connecteur droit avec flèche 56"/>
            <p:cNvCxnSpPr/>
            <p:nvPr/>
          </p:nvCxnSpPr>
          <p:spPr>
            <a:xfrm>
              <a:off x="4389884" y="4316344"/>
              <a:ext cx="1872208" cy="158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ZoneTexte 57"/>
            <p:cNvSpPr txBox="1"/>
            <p:nvPr/>
          </p:nvSpPr>
          <p:spPr>
            <a:xfrm>
              <a:off x="5228466" y="4221088"/>
              <a:ext cx="324000" cy="153888"/>
            </a:xfrm>
            <a:prstGeom prst="rect">
              <a:avLst/>
            </a:prstGeom>
            <a:solidFill>
              <a:schemeClr val="lt1"/>
            </a:solidFill>
            <a:ln w="22225"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000" b="1" smtClean="0">
                  <a:latin typeface="+mj-lt"/>
                </a:rPr>
                <a:t>stop</a:t>
              </a:r>
              <a:endParaRPr lang="fr-BE" sz="1000" b="1">
                <a:latin typeface="+mj-lt"/>
              </a:endParaRPr>
            </a:p>
          </p:txBody>
        </p:sp>
        <p:cxnSp>
          <p:nvCxnSpPr>
            <p:cNvPr id="61" name="Connecteur droit avec flèche 60"/>
            <p:cNvCxnSpPr/>
            <p:nvPr/>
          </p:nvCxnSpPr>
          <p:spPr>
            <a:xfrm>
              <a:off x="4389884" y="4619010"/>
              <a:ext cx="1008112" cy="3130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ZoneTexte 61"/>
            <p:cNvSpPr txBox="1"/>
            <p:nvPr/>
          </p:nvSpPr>
          <p:spPr>
            <a:xfrm>
              <a:off x="4724450" y="4517122"/>
              <a:ext cx="360000" cy="153888"/>
            </a:xfrm>
            <a:prstGeom prst="rect">
              <a:avLst/>
            </a:prstGeom>
            <a:solidFill>
              <a:schemeClr val="lt1"/>
            </a:solidFill>
            <a:ln w="22225"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000" b="1" smtClean="0">
                  <a:latin typeface="+mj-lt"/>
                </a:rPr>
                <a:t>open</a:t>
              </a:r>
              <a:endParaRPr lang="fr-BE" sz="1000" b="1">
                <a:latin typeface="+mj-lt"/>
              </a:endParaRPr>
            </a:p>
          </p:txBody>
        </p:sp>
      </p:grpSp>
      <p:grpSp>
        <p:nvGrpSpPr>
          <p:cNvPr id="112" name="Groupe 111"/>
          <p:cNvGrpSpPr/>
          <p:nvPr/>
        </p:nvGrpSpPr>
        <p:grpSpPr>
          <a:xfrm>
            <a:off x="1142976" y="2928934"/>
            <a:ext cx="2286016" cy="2394578"/>
            <a:chOff x="1134426" y="3929066"/>
            <a:chExt cx="2286016" cy="2394578"/>
          </a:xfrm>
        </p:grpSpPr>
        <p:sp>
          <p:nvSpPr>
            <p:cNvPr id="113" name="Rectangle à coins arrondis 112"/>
            <p:cNvSpPr/>
            <p:nvPr/>
          </p:nvSpPr>
          <p:spPr>
            <a:xfrm>
              <a:off x="2376802" y="4214818"/>
              <a:ext cx="1043640" cy="39600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200" dirty="0" err="1" smtClean="0">
                  <a:latin typeface="+mj-lt"/>
                </a:rPr>
                <a:t>Collect</a:t>
              </a:r>
              <a:r>
                <a:rPr lang="fr-BE" sz="1200" dirty="0" smtClean="0">
                  <a:latin typeface="+mj-lt"/>
                </a:rPr>
                <a:t> </a:t>
              </a:r>
              <a:br>
                <a:rPr lang="fr-BE" sz="1200" dirty="0" smtClean="0">
                  <a:latin typeface="+mj-lt"/>
                </a:rPr>
              </a:br>
              <a:r>
                <a:rPr lang="fr-BE" sz="1200" dirty="0" err="1" smtClean="0">
                  <a:latin typeface="+mj-lt"/>
                </a:rPr>
                <a:t>Constraints</a:t>
              </a:r>
              <a:endParaRPr lang="fr-BE" sz="1200" dirty="0">
                <a:latin typeface="+mj-lt"/>
              </a:endParaRPr>
            </a:p>
          </p:txBody>
        </p:sp>
        <p:sp>
          <p:nvSpPr>
            <p:cNvPr id="114" name="Rectangle à coins arrondis 113"/>
            <p:cNvSpPr/>
            <p:nvPr/>
          </p:nvSpPr>
          <p:spPr>
            <a:xfrm>
              <a:off x="1134426" y="4909793"/>
              <a:ext cx="984448" cy="39600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200" dirty="0" err="1" smtClean="0">
                  <a:latin typeface="+mj-lt"/>
                </a:rPr>
                <a:t>Weaken</a:t>
              </a:r>
              <a:r>
                <a:rPr lang="fr-BE" sz="1200" dirty="0" smtClean="0">
                  <a:latin typeface="+mj-lt"/>
                </a:rPr>
                <a:t> </a:t>
              </a:r>
              <a:br>
                <a:rPr lang="fr-BE" sz="1200" dirty="0" smtClean="0">
                  <a:latin typeface="+mj-lt"/>
                </a:rPr>
              </a:br>
              <a:r>
                <a:rPr lang="fr-BE" sz="1200" dirty="0" err="1" smtClean="0">
                  <a:latin typeface="+mj-lt"/>
                </a:rPr>
                <a:t>Request</a:t>
              </a:r>
              <a:endParaRPr lang="fr-BE" sz="1200" dirty="0">
                <a:latin typeface="+mj-lt"/>
              </a:endParaRPr>
            </a:p>
          </p:txBody>
        </p:sp>
        <p:sp>
          <p:nvSpPr>
            <p:cNvPr id="115" name="Rectangle à coins arrondis 114"/>
            <p:cNvSpPr/>
            <p:nvPr/>
          </p:nvSpPr>
          <p:spPr>
            <a:xfrm>
              <a:off x="2376802" y="5533330"/>
              <a:ext cx="1043640" cy="39600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200" dirty="0" smtClean="0">
                  <a:latin typeface="+mj-lt"/>
                </a:rPr>
                <a:t>Schedule</a:t>
              </a:r>
            </a:p>
          </p:txBody>
        </p:sp>
        <p:cxnSp>
          <p:nvCxnSpPr>
            <p:cNvPr id="116" name="Connecteur droit avec flèche 115"/>
            <p:cNvCxnSpPr>
              <a:stCxn id="113" idx="2"/>
              <a:endCxn id="122" idx="0"/>
            </p:cNvCxnSpPr>
            <p:nvPr/>
          </p:nvCxnSpPr>
          <p:spPr>
            <a:xfrm rot="5400000">
              <a:off x="2775151" y="4734289"/>
              <a:ext cx="246942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Connecteur droit avec flèche 116"/>
            <p:cNvCxnSpPr>
              <a:stCxn id="115" idx="2"/>
              <a:endCxn id="125" idx="0"/>
            </p:cNvCxnSpPr>
            <p:nvPr/>
          </p:nvCxnSpPr>
          <p:spPr>
            <a:xfrm rot="5400000">
              <a:off x="2791465" y="6036487"/>
              <a:ext cx="214314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Connecteur droit avec flèche 117"/>
            <p:cNvCxnSpPr>
              <a:stCxn id="122" idx="2"/>
              <a:endCxn id="115" idx="0"/>
            </p:cNvCxnSpPr>
            <p:nvPr/>
          </p:nvCxnSpPr>
          <p:spPr>
            <a:xfrm rot="5400000">
              <a:off x="2810870" y="5445578"/>
              <a:ext cx="175504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Connecteur en angle 281"/>
            <p:cNvCxnSpPr>
              <a:stCxn id="122" idx="1"/>
              <a:endCxn id="114" idx="3"/>
            </p:cNvCxnSpPr>
            <p:nvPr/>
          </p:nvCxnSpPr>
          <p:spPr>
            <a:xfrm rot="10800000">
              <a:off x="2118874" y="5107793"/>
              <a:ext cx="400804" cy="1588"/>
            </a:xfrm>
            <a:prstGeom prst="bentConnector3">
              <a:avLst>
                <a:gd name="adj1" fmla="val 50000"/>
              </a:avLst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0" name="Ellipse 119"/>
            <p:cNvSpPr/>
            <p:nvPr/>
          </p:nvSpPr>
          <p:spPr>
            <a:xfrm>
              <a:off x="2862622" y="3929066"/>
              <a:ext cx="72000" cy="7200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200">
                <a:latin typeface="+mj-lt"/>
              </a:endParaRPr>
            </a:p>
          </p:txBody>
        </p:sp>
        <p:cxnSp>
          <p:nvCxnSpPr>
            <p:cNvPr id="121" name="Connecteur droit avec flèche 120"/>
            <p:cNvCxnSpPr>
              <a:stCxn id="120" idx="4"/>
              <a:endCxn id="113" idx="0"/>
            </p:cNvCxnSpPr>
            <p:nvPr/>
          </p:nvCxnSpPr>
          <p:spPr>
            <a:xfrm rot="5400000">
              <a:off x="2791746" y="4107942"/>
              <a:ext cx="213752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2" name="Losange 121"/>
            <p:cNvSpPr/>
            <p:nvPr/>
          </p:nvSpPr>
          <p:spPr>
            <a:xfrm>
              <a:off x="2519678" y="4857760"/>
              <a:ext cx="757888" cy="500066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fr-BE" sz="1200" dirty="0" err="1" smtClean="0">
                  <a:latin typeface="+mj-lt"/>
                </a:rPr>
                <a:t>Conflict</a:t>
              </a:r>
              <a:r>
                <a:rPr lang="fr-BE" sz="1200" dirty="0" smtClean="0">
                  <a:latin typeface="+mj-lt"/>
                </a:rPr>
                <a:t>?</a:t>
              </a:r>
              <a:endParaRPr lang="fr-BE" sz="1200" dirty="0">
                <a:latin typeface="+mj-lt"/>
              </a:endParaRPr>
            </a:p>
          </p:txBody>
        </p:sp>
        <p:cxnSp>
          <p:nvCxnSpPr>
            <p:cNvPr id="123" name="Connecteur droit avec flèche 74"/>
            <p:cNvCxnSpPr>
              <a:stCxn id="114" idx="0"/>
              <a:endCxn id="113" idx="1"/>
            </p:cNvCxnSpPr>
            <p:nvPr/>
          </p:nvCxnSpPr>
          <p:spPr>
            <a:xfrm rot="5400000" flipH="1" flipV="1">
              <a:off x="1753239" y="4286230"/>
              <a:ext cx="496975" cy="750152"/>
            </a:xfrm>
            <a:prstGeom prst="bentConnector2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24" name="Groupe 109"/>
            <p:cNvGrpSpPr/>
            <p:nvPr/>
          </p:nvGrpSpPr>
          <p:grpSpPr>
            <a:xfrm>
              <a:off x="2808622" y="6143644"/>
              <a:ext cx="180000" cy="180000"/>
              <a:chOff x="2786050" y="6143644"/>
              <a:chExt cx="180000" cy="180000"/>
            </a:xfrm>
          </p:grpSpPr>
          <p:sp>
            <p:nvSpPr>
              <p:cNvPr id="125" name="Ellipse 124"/>
              <p:cNvSpPr/>
              <p:nvPr/>
            </p:nvSpPr>
            <p:spPr>
              <a:xfrm>
                <a:off x="2786050" y="6143644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1200">
                  <a:latin typeface="+mj-lt"/>
                </a:endParaRPr>
              </a:p>
            </p:txBody>
          </p:sp>
          <p:sp>
            <p:nvSpPr>
              <p:cNvPr id="126" name="Ellipse 125"/>
              <p:cNvSpPr/>
              <p:nvPr/>
            </p:nvSpPr>
            <p:spPr>
              <a:xfrm>
                <a:off x="2840050" y="6197644"/>
                <a:ext cx="72000" cy="72000"/>
              </a:xfrm>
              <a:prstGeom prst="ellipse">
                <a:avLst/>
              </a:prstGeom>
              <a:ln w="2222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1200">
                  <a:latin typeface="+mj-lt"/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e 88"/>
          <p:cNvGrpSpPr/>
          <p:nvPr/>
        </p:nvGrpSpPr>
        <p:grpSpPr>
          <a:xfrm>
            <a:off x="142844" y="144016"/>
            <a:ext cx="8929750" cy="6497960"/>
            <a:chOff x="142844" y="144016"/>
            <a:chExt cx="8929750" cy="6497960"/>
          </a:xfrm>
        </p:grpSpPr>
        <p:sp>
          <p:nvSpPr>
            <p:cNvPr id="40" name="Rectangle 39"/>
            <p:cNvSpPr/>
            <p:nvPr/>
          </p:nvSpPr>
          <p:spPr>
            <a:xfrm>
              <a:off x="142844" y="144016"/>
              <a:ext cx="8858312" cy="6497960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33" name="Ellipse 32"/>
            <p:cNvSpPr/>
            <p:nvPr/>
          </p:nvSpPr>
          <p:spPr>
            <a:xfrm>
              <a:off x="2339752" y="1196752"/>
              <a:ext cx="4464496" cy="4248472"/>
            </a:xfrm>
            <a:prstGeom prst="ellipse">
              <a:avLst/>
            </a:prstGeom>
            <a:ln w="50800">
              <a:solidFill>
                <a:srgbClr val="00B05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857356" y="2214554"/>
              <a:ext cx="1285884" cy="17145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339752" y="550230"/>
              <a:ext cx="4104456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269076" y="4187108"/>
              <a:ext cx="1731612" cy="12858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31" name="Groupe 30"/>
            <p:cNvGrpSpPr/>
            <p:nvPr/>
          </p:nvGrpSpPr>
          <p:grpSpPr>
            <a:xfrm>
              <a:off x="4911886" y="4108432"/>
              <a:ext cx="2803386" cy="2078940"/>
              <a:chOff x="5254729" y="2420888"/>
              <a:chExt cx="2803386" cy="2078940"/>
            </a:xfrm>
          </p:grpSpPr>
          <p:pic>
            <p:nvPicPr>
              <p:cNvPr id="2053" name="Picture 5" descr="D:\blambeau\Work\ucl\thesis\writing\src\2-framework\images\train-hmsc-single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254729" y="2420888"/>
                <a:ext cx="2320972" cy="1728192"/>
              </a:xfrm>
              <a:prstGeom prst="rect">
                <a:avLst/>
              </a:prstGeom>
              <a:noFill/>
            </p:spPr>
          </p:pic>
          <p:sp>
            <p:nvSpPr>
              <p:cNvPr id="26" name="ZoneTexte 25"/>
              <p:cNvSpPr txBox="1"/>
              <p:nvPr/>
            </p:nvSpPr>
            <p:spPr>
              <a:xfrm>
                <a:off x="5262350" y="4130496"/>
                <a:ext cx="27957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fr-BE" smtClean="0"/>
                  <a:t>High-level scenarios (hMSC)</a:t>
                </a:r>
              </a:p>
            </p:txBody>
          </p:sp>
        </p:grpSp>
        <p:sp>
          <p:nvSpPr>
            <p:cNvPr id="35" name="Rectangle 34"/>
            <p:cNvSpPr/>
            <p:nvPr/>
          </p:nvSpPr>
          <p:spPr>
            <a:xfrm>
              <a:off x="5929322" y="2203724"/>
              <a:ext cx="2016224" cy="15110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786050" y="4429132"/>
              <a:ext cx="1285884" cy="1143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29" name="Groupe 28"/>
            <p:cNvGrpSpPr/>
            <p:nvPr/>
          </p:nvGrpSpPr>
          <p:grpSpPr>
            <a:xfrm>
              <a:off x="6012997" y="1977268"/>
              <a:ext cx="3059597" cy="1737484"/>
              <a:chOff x="2323036" y="481896"/>
              <a:chExt cx="3059597" cy="1737484"/>
            </a:xfrm>
          </p:grpSpPr>
          <p:pic>
            <p:nvPicPr>
              <p:cNvPr id="3077" name="Picture 5" descr="D:\blambeau\Work\ucl\thesis\writing\src\2-framework\images\simple-scenario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323036" y="874743"/>
                <a:ext cx="2942666" cy="1344637"/>
              </a:xfrm>
              <a:prstGeom prst="rect">
                <a:avLst/>
              </a:prstGeom>
              <a:noFill/>
            </p:spPr>
          </p:pic>
          <p:sp>
            <p:nvSpPr>
              <p:cNvPr id="23" name="ZoneTexte 22"/>
              <p:cNvSpPr txBox="1"/>
              <p:nvPr/>
            </p:nvSpPr>
            <p:spPr>
              <a:xfrm>
                <a:off x="3681526" y="481896"/>
                <a:ext cx="17011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BE" smtClean="0"/>
                  <a:t>Scenarios (MSC)</a:t>
                </a:r>
                <a:endParaRPr lang="fr-BE"/>
              </a:p>
            </p:txBody>
          </p:sp>
        </p:grpSp>
        <p:grpSp>
          <p:nvGrpSpPr>
            <p:cNvPr id="30" name="Groupe 29"/>
            <p:cNvGrpSpPr/>
            <p:nvPr/>
          </p:nvGrpSpPr>
          <p:grpSpPr>
            <a:xfrm>
              <a:off x="194654" y="2272882"/>
              <a:ext cx="2877148" cy="1656184"/>
              <a:chOff x="182684" y="2707179"/>
              <a:chExt cx="2877148" cy="1656184"/>
            </a:xfrm>
          </p:grpSpPr>
          <p:pic>
            <p:nvPicPr>
              <p:cNvPr id="3074" name="Picture 2" descr="D:\blambeau\Work\ucl\thesis\writing\src\2-framework\images\goal-graph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072282" y="2707179"/>
                <a:ext cx="1987550" cy="1249363"/>
              </a:xfrm>
              <a:prstGeom prst="rect">
                <a:avLst/>
              </a:prstGeom>
              <a:noFill/>
            </p:spPr>
          </p:pic>
          <p:sp>
            <p:nvSpPr>
              <p:cNvPr id="24" name="ZoneTexte 23"/>
              <p:cNvSpPr txBox="1"/>
              <p:nvPr/>
            </p:nvSpPr>
            <p:spPr>
              <a:xfrm>
                <a:off x="182684" y="3717032"/>
                <a:ext cx="253165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BE" dirty="0" smtClean="0"/>
                  <a:t>Goals &amp; </a:t>
                </a:r>
                <a:br>
                  <a:rPr lang="fr-BE" dirty="0" smtClean="0"/>
                </a:br>
                <a:r>
                  <a:rPr lang="fr-BE" dirty="0" smtClean="0"/>
                  <a:t>Domain </a:t>
                </a:r>
                <a:r>
                  <a:rPr lang="fr-BE" dirty="0" err="1" smtClean="0"/>
                  <a:t>Properties</a:t>
                </a:r>
                <a:r>
                  <a:rPr lang="fr-BE" dirty="0" smtClean="0"/>
                  <a:t> (FLTL)</a:t>
                </a:r>
                <a:endParaRPr lang="fr-BE" dirty="0"/>
              </a:p>
            </p:txBody>
          </p:sp>
        </p:grpSp>
        <p:grpSp>
          <p:nvGrpSpPr>
            <p:cNvPr id="32" name="Groupe 31"/>
            <p:cNvGrpSpPr/>
            <p:nvPr/>
          </p:nvGrpSpPr>
          <p:grpSpPr>
            <a:xfrm>
              <a:off x="2643174" y="285728"/>
              <a:ext cx="4214842" cy="1285884"/>
              <a:chOff x="1547664" y="4102196"/>
              <a:chExt cx="4214842" cy="1285884"/>
            </a:xfrm>
          </p:grpSpPr>
          <p:grpSp>
            <p:nvGrpSpPr>
              <p:cNvPr id="22" name="Groupe 21"/>
              <p:cNvGrpSpPr/>
              <p:nvPr/>
            </p:nvGrpSpPr>
            <p:grpSpPr>
              <a:xfrm>
                <a:off x="1547664" y="4509120"/>
                <a:ext cx="3960440" cy="878960"/>
                <a:chOff x="1458940" y="4653136"/>
                <a:chExt cx="3960440" cy="878960"/>
              </a:xfrm>
            </p:grpSpPr>
            <p:pic>
              <p:nvPicPr>
                <p:cNvPr id="3078" name="Picture 6" descr="D:\blambeau\Work\ucl\thesis\writing\src\2-framework\images\controller.png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1458940" y="4653136"/>
                  <a:ext cx="2658618" cy="859536"/>
                </a:xfrm>
                <a:prstGeom prst="rect">
                  <a:avLst/>
                </a:prstGeom>
                <a:noFill/>
              </p:spPr>
            </p:pic>
            <p:pic>
              <p:nvPicPr>
                <p:cNvPr id="3081" name="Picture 9" descr="D:\blambeau\Work\ucl\thesis\writing\src\2-framework\images\open-close.png"/>
                <p:cNvPicPr>
                  <a:picLocks noChangeAspect="1" noChangeArrowheads="1"/>
                </p:cNvPicPr>
                <p:nvPr/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>
                  <a:off x="4589562" y="5157192"/>
                  <a:ext cx="829818" cy="374904"/>
                </a:xfrm>
                <a:prstGeom prst="rect">
                  <a:avLst/>
                </a:prstGeom>
                <a:noFill/>
              </p:spPr>
            </p:pic>
            <p:pic>
              <p:nvPicPr>
                <p:cNvPr id="3082" name="Picture 10" descr="D:\blambeau\Work\ucl\thesis\writing\src\2-framework\images\start-stop-2.png"/>
                <p:cNvPicPr>
                  <a:picLocks noChangeAspect="1" noChangeArrowheads="1"/>
                </p:cNvPicPr>
                <p:nvPr/>
              </p:nvPicPr>
              <p:blipFill>
                <a:blip r:embed="rId8" cstate="print"/>
                <a:srcRect/>
                <a:stretch>
                  <a:fillRect/>
                </a:stretch>
              </p:blipFill>
              <p:spPr bwMode="auto">
                <a:xfrm>
                  <a:off x="4604802" y="4684840"/>
                  <a:ext cx="786384" cy="368046"/>
                </a:xfrm>
                <a:prstGeom prst="rect">
                  <a:avLst/>
                </a:prstGeom>
                <a:noFill/>
              </p:spPr>
            </p:pic>
            <p:sp>
              <p:nvSpPr>
                <p:cNvPr id="21" name="ZoneTexte 20"/>
                <p:cNvSpPr txBox="1"/>
                <p:nvPr/>
              </p:nvSpPr>
              <p:spPr>
                <a:xfrm>
                  <a:off x="4164764" y="4868863"/>
                  <a:ext cx="42832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BE" sz="2000" b="1" dirty="0" smtClean="0"/>
                    <a:t>||</a:t>
                  </a:r>
                  <a:endParaRPr lang="fr-BE" sz="2000" b="1" dirty="0"/>
                </a:p>
              </p:txBody>
            </p:sp>
          </p:grpSp>
          <p:sp>
            <p:nvSpPr>
              <p:cNvPr id="25" name="ZoneTexte 24"/>
              <p:cNvSpPr txBox="1"/>
              <p:nvPr/>
            </p:nvSpPr>
            <p:spPr>
              <a:xfrm>
                <a:off x="3074013" y="4102196"/>
                <a:ext cx="26884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BE" dirty="0" smtClean="0"/>
                  <a:t>Agent state machines (LTS)</a:t>
                </a:r>
                <a:endParaRPr lang="fr-BE" dirty="0"/>
              </a:p>
            </p:txBody>
          </p:sp>
        </p:grpSp>
        <p:grpSp>
          <p:nvGrpSpPr>
            <p:cNvPr id="84" name="Groupe 83"/>
            <p:cNvGrpSpPr/>
            <p:nvPr/>
          </p:nvGrpSpPr>
          <p:grpSpPr>
            <a:xfrm>
              <a:off x="1357290" y="4286256"/>
              <a:ext cx="2643206" cy="1944990"/>
              <a:chOff x="142844" y="1857364"/>
              <a:chExt cx="2643206" cy="1944990"/>
            </a:xfrm>
          </p:grpSpPr>
          <p:pic>
            <p:nvPicPr>
              <p:cNvPr id="1032" name="Picture 8" descr="C:\Users\blambeau\Documents\thesis\writing\images\process.png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928662" y="1857364"/>
                <a:ext cx="1857388" cy="1944990"/>
              </a:xfrm>
              <a:prstGeom prst="rect">
                <a:avLst/>
              </a:prstGeom>
              <a:noFill/>
            </p:spPr>
          </p:pic>
          <p:sp>
            <p:nvSpPr>
              <p:cNvPr id="83" name="ZoneTexte 82"/>
              <p:cNvSpPr txBox="1"/>
              <p:nvPr/>
            </p:nvSpPr>
            <p:spPr>
              <a:xfrm>
                <a:off x="142844" y="3143248"/>
                <a:ext cx="168616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BE" dirty="0" err="1" smtClean="0"/>
                  <a:t>Process</a:t>
                </a:r>
                <a:r>
                  <a:rPr lang="fr-BE" dirty="0" smtClean="0"/>
                  <a:t> </a:t>
                </a:r>
                <a:r>
                  <a:rPr lang="fr-BE" dirty="0" err="1" smtClean="0"/>
                  <a:t>models</a:t>
                </a:r>
                <a:r>
                  <a:rPr lang="fr-BE" dirty="0" smtClean="0"/>
                  <a:t> </a:t>
                </a:r>
                <a:br>
                  <a:rPr lang="fr-BE" dirty="0" smtClean="0"/>
                </a:br>
                <a:r>
                  <a:rPr lang="fr-BE" dirty="0" smtClean="0"/>
                  <a:t>(g-</a:t>
                </a:r>
                <a:r>
                  <a:rPr lang="fr-BE" dirty="0" err="1" smtClean="0"/>
                  <a:t>hMSC</a:t>
                </a:r>
                <a:r>
                  <a:rPr lang="fr-BE" dirty="0" smtClean="0"/>
                  <a:t>)</a:t>
                </a:r>
                <a:endParaRPr lang="fr-BE" dirty="0"/>
              </a:p>
            </p:txBody>
          </p:sp>
        </p:grpSp>
        <p:grpSp>
          <p:nvGrpSpPr>
            <p:cNvPr id="88" name="Groupe 87"/>
            <p:cNvGrpSpPr/>
            <p:nvPr/>
          </p:nvGrpSpPr>
          <p:grpSpPr>
            <a:xfrm>
              <a:off x="3286116" y="2571744"/>
              <a:ext cx="2510020" cy="1214446"/>
              <a:chOff x="3286116" y="2571744"/>
              <a:chExt cx="2510020" cy="1214446"/>
            </a:xfrm>
          </p:grpSpPr>
          <p:grpSp>
            <p:nvGrpSpPr>
              <p:cNvPr id="87" name="Groupe 86"/>
              <p:cNvGrpSpPr/>
              <p:nvPr/>
            </p:nvGrpSpPr>
            <p:grpSpPr>
              <a:xfrm>
                <a:off x="3286116" y="2571744"/>
                <a:ext cx="2510020" cy="1214446"/>
                <a:chOff x="3286116" y="2571744"/>
                <a:chExt cx="2510020" cy="1214446"/>
              </a:xfrm>
            </p:grpSpPr>
            <p:sp>
              <p:nvSpPr>
                <p:cNvPr id="28" name="Nuage 27"/>
                <p:cNvSpPr/>
                <p:nvPr/>
              </p:nvSpPr>
              <p:spPr>
                <a:xfrm>
                  <a:off x="3286116" y="2571744"/>
                  <a:ext cx="2510020" cy="1214446"/>
                </a:xfrm>
                <a:prstGeom prst="cloud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tIns="108000" rtlCol="0" anchor="ctr" anchorCtr="1"/>
                <a:lstStyle/>
                <a:p>
                  <a:pPr algn="ctr"/>
                  <a:endParaRPr lang="fr-BE" dirty="0"/>
                </a:p>
              </p:txBody>
            </p:sp>
            <p:sp>
              <p:nvSpPr>
                <p:cNvPr id="86" name="Rectangle à coins arrondis 85"/>
                <p:cNvSpPr/>
                <p:nvPr/>
              </p:nvSpPr>
              <p:spPr>
                <a:xfrm>
                  <a:off x="5000628" y="3000372"/>
                  <a:ext cx="500066" cy="35719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/>
                </a:p>
              </p:txBody>
            </p:sp>
          </p:grpSp>
          <p:sp>
            <p:nvSpPr>
              <p:cNvPr id="38" name="ZoneTexte 37"/>
              <p:cNvSpPr txBox="1"/>
              <p:nvPr/>
            </p:nvSpPr>
            <p:spPr>
              <a:xfrm>
                <a:off x="3500430" y="2714620"/>
                <a:ext cx="207024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tabLst>
                    <a:tab pos="177800" algn="l"/>
                  </a:tabLst>
                </a:pPr>
                <a:r>
                  <a:rPr lang="fr-BE" dirty="0" smtClean="0"/>
                  <a:t> 	Event traces (LTS) </a:t>
                </a:r>
                <a:br>
                  <a:rPr lang="fr-BE" dirty="0" smtClean="0"/>
                </a:br>
                <a:r>
                  <a:rPr lang="fr-BE" dirty="0" smtClean="0"/>
                  <a:t>+ 	State annotations </a:t>
                </a:r>
                <a:br>
                  <a:rPr lang="fr-BE" dirty="0" smtClean="0"/>
                </a:br>
                <a:r>
                  <a:rPr lang="fr-BE" dirty="0" smtClean="0"/>
                  <a:t>(fluents)</a:t>
                </a:r>
                <a:endParaRPr lang="fr-BE" dirty="0"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500034" y="214290"/>
            <a:ext cx="7500990" cy="571504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" name="ZoneTexte 4"/>
          <p:cNvSpPr txBox="1"/>
          <p:nvPr/>
        </p:nvSpPr>
        <p:spPr>
          <a:xfrm>
            <a:off x="785786" y="967071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BE" sz="2400" dirty="0" smtClean="0"/>
              <a:t>Scenarios</a:t>
            </a:r>
          </a:p>
        </p:txBody>
      </p:sp>
      <p:pic>
        <p:nvPicPr>
          <p:cNvPr id="2051" name="Picture 3" descr="C:\Users\blambeau\Documents\thesis\writing\src\4-inductive\images\compos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0328" y="2786059"/>
            <a:ext cx="3250331" cy="857255"/>
          </a:xfrm>
          <a:prstGeom prst="rect">
            <a:avLst/>
          </a:prstGeom>
          <a:noFill/>
        </p:spPr>
      </p:pic>
      <p:grpSp>
        <p:nvGrpSpPr>
          <p:cNvPr id="15" name="Groupe 14"/>
          <p:cNvGrpSpPr/>
          <p:nvPr/>
        </p:nvGrpSpPr>
        <p:grpSpPr>
          <a:xfrm>
            <a:off x="2346473" y="4867760"/>
            <a:ext cx="3151217" cy="847256"/>
            <a:chOff x="1828089" y="5405409"/>
            <a:chExt cx="3151217" cy="847256"/>
          </a:xfrm>
        </p:grpSpPr>
        <p:pic>
          <p:nvPicPr>
            <p:cNvPr id="10" name="Picture 6" descr="D:\blambeau\Work\ucl\thesis\writing\src\2-framework\images\controller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28089" y="5462992"/>
              <a:ext cx="1985491" cy="662815"/>
            </a:xfrm>
            <a:prstGeom prst="rect">
              <a:avLst/>
            </a:prstGeom>
            <a:noFill/>
          </p:spPr>
        </p:pic>
        <p:pic>
          <p:nvPicPr>
            <p:cNvPr id="12" name="Picture 9" descr="D:\blambeau\Work\ucl\thesis\writing\src\2-framework\images\open-close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149488" y="5877761"/>
              <a:ext cx="829818" cy="374904"/>
            </a:xfrm>
            <a:prstGeom prst="rect">
              <a:avLst/>
            </a:prstGeom>
            <a:noFill/>
          </p:spPr>
        </p:pic>
        <p:pic>
          <p:nvPicPr>
            <p:cNvPr id="13" name="Picture 10" descr="D:\blambeau\Work\ucl\thesis\writing\src\2-framework\images\start-stop-2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164728" y="5405409"/>
              <a:ext cx="786384" cy="368046"/>
            </a:xfrm>
            <a:prstGeom prst="rect">
              <a:avLst/>
            </a:prstGeom>
            <a:noFill/>
          </p:spPr>
        </p:pic>
        <p:sp>
          <p:nvSpPr>
            <p:cNvPr id="14" name="ZoneTexte 13"/>
            <p:cNvSpPr txBox="1"/>
            <p:nvPr/>
          </p:nvSpPr>
          <p:spPr>
            <a:xfrm>
              <a:off x="3781719" y="5602013"/>
              <a:ext cx="4283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000" b="1" dirty="0" smtClean="0"/>
                <a:t>||</a:t>
              </a:r>
              <a:endParaRPr lang="fr-BE" sz="2000" b="1" dirty="0"/>
            </a:p>
          </p:txBody>
        </p:sp>
      </p:grpSp>
      <p:sp>
        <p:nvSpPr>
          <p:cNvPr id="18" name="ZoneTexte 17"/>
          <p:cNvSpPr txBox="1"/>
          <p:nvPr/>
        </p:nvSpPr>
        <p:spPr>
          <a:xfrm>
            <a:off x="642910" y="3038773"/>
            <a:ext cx="1540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BE" sz="2400" dirty="0" smtClean="0"/>
              <a:t>System LTS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642910" y="5092765"/>
            <a:ext cx="150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sz="2400" dirty="0" smtClean="0"/>
              <a:t>Agent </a:t>
            </a:r>
            <a:r>
              <a:rPr lang="fr-BE" sz="2400" dirty="0" err="1" smtClean="0"/>
              <a:t>LTSs</a:t>
            </a:r>
            <a:endParaRPr lang="fr-BE" sz="2400" dirty="0" smtClean="0"/>
          </a:p>
        </p:txBody>
      </p:sp>
      <p:sp>
        <p:nvSpPr>
          <p:cNvPr id="22" name="Forme libre 21"/>
          <p:cNvSpPr/>
          <p:nvPr/>
        </p:nvSpPr>
        <p:spPr>
          <a:xfrm>
            <a:off x="3929059" y="1785926"/>
            <a:ext cx="142876" cy="857256"/>
          </a:xfrm>
          <a:custGeom>
            <a:avLst/>
            <a:gdLst>
              <a:gd name="connsiteX0" fmla="*/ 13855 w 417945"/>
              <a:gd name="connsiteY0" fmla="*/ 0 h 1731818"/>
              <a:gd name="connsiteX1" fmla="*/ 415636 w 417945"/>
              <a:gd name="connsiteY1" fmla="*/ 831272 h 1731818"/>
              <a:gd name="connsiteX2" fmla="*/ 0 w 417945"/>
              <a:gd name="connsiteY2" fmla="*/ 1731818 h 173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7945" h="1731818">
                <a:moveTo>
                  <a:pt x="13855" y="0"/>
                </a:moveTo>
                <a:cubicBezTo>
                  <a:pt x="215900" y="271318"/>
                  <a:pt x="417945" y="542636"/>
                  <a:pt x="415636" y="831272"/>
                </a:cubicBezTo>
                <a:cubicBezTo>
                  <a:pt x="413327" y="1119908"/>
                  <a:pt x="206663" y="1425863"/>
                  <a:pt x="0" y="1731818"/>
                </a:cubicBezTo>
              </a:path>
            </a:pathLst>
          </a:custGeom>
          <a:ln w="38100"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5" name="ZoneTexte 24"/>
          <p:cNvSpPr txBox="1"/>
          <p:nvPr/>
        </p:nvSpPr>
        <p:spPr>
          <a:xfrm>
            <a:off x="4357686" y="1857364"/>
            <a:ext cx="25506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200" i="1" dirty="0" err="1" smtClean="0"/>
              <a:t>Generalization</a:t>
            </a:r>
            <a:endParaRPr lang="fr-BE" sz="2200" i="1" dirty="0" smtClean="0"/>
          </a:p>
          <a:p>
            <a:r>
              <a:rPr lang="fr-BE" sz="2200" i="1" dirty="0" smtClean="0"/>
              <a:t>(</a:t>
            </a:r>
            <a:r>
              <a:rPr lang="fr-BE" sz="2200" i="1" dirty="0" err="1" smtClean="0"/>
              <a:t>grammar</a:t>
            </a:r>
            <a:r>
              <a:rPr lang="fr-BE" sz="2200" i="1" dirty="0" smtClean="0"/>
              <a:t> induction)</a:t>
            </a:r>
            <a:endParaRPr lang="fr-BE" sz="2200" i="1" dirty="0"/>
          </a:p>
        </p:txBody>
      </p:sp>
      <p:sp>
        <p:nvSpPr>
          <p:cNvPr id="26" name="ZoneTexte 25"/>
          <p:cNvSpPr txBox="1"/>
          <p:nvPr/>
        </p:nvSpPr>
        <p:spPr>
          <a:xfrm>
            <a:off x="4357686" y="3857628"/>
            <a:ext cx="39290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200" i="1" dirty="0" err="1" smtClean="0"/>
              <a:t>Decomposition</a:t>
            </a:r>
            <a:endParaRPr lang="fr-BE" sz="2200" i="1" dirty="0" smtClean="0"/>
          </a:p>
          <a:p>
            <a:r>
              <a:rPr lang="fr-BE" sz="2200" i="1" dirty="0" smtClean="0"/>
              <a:t>(</a:t>
            </a:r>
            <a:r>
              <a:rPr lang="fr-BE" sz="2200" i="1" dirty="0" err="1" smtClean="0"/>
              <a:t>hiding</a:t>
            </a:r>
            <a:r>
              <a:rPr lang="fr-BE" sz="2200" i="1" dirty="0" smtClean="0"/>
              <a:t> + </a:t>
            </a:r>
            <a:r>
              <a:rPr lang="fr-BE" sz="2200" i="1" dirty="0" err="1" smtClean="0"/>
              <a:t>determ</a:t>
            </a:r>
            <a:r>
              <a:rPr lang="fr-BE" sz="2200" i="1" dirty="0" smtClean="0"/>
              <a:t>. + </a:t>
            </a:r>
            <a:r>
              <a:rPr lang="fr-BE" sz="2200" i="1" dirty="0" err="1" smtClean="0"/>
              <a:t>minimize</a:t>
            </a:r>
            <a:r>
              <a:rPr lang="fr-BE" sz="2200" i="1" dirty="0" smtClean="0"/>
              <a:t>)</a:t>
            </a:r>
            <a:endParaRPr lang="fr-BE" sz="2200" i="1" dirty="0"/>
          </a:p>
        </p:txBody>
      </p:sp>
      <p:grpSp>
        <p:nvGrpSpPr>
          <p:cNvPr id="33" name="Groupe 32"/>
          <p:cNvGrpSpPr/>
          <p:nvPr/>
        </p:nvGrpSpPr>
        <p:grpSpPr>
          <a:xfrm>
            <a:off x="2685819" y="500042"/>
            <a:ext cx="2671999" cy="1285884"/>
            <a:chOff x="2828695" y="1643050"/>
            <a:chExt cx="2671999" cy="1285884"/>
          </a:xfrm>
        </p:grpSpPr>
        <p:pic>
          <p:nvPicPr>
            <p:cNvPr id="32" name="Picture 5" descr="D:\blambeau\Work\ucl\thesis\writing\src\2-framework\images\simple-scenario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999281" y="1643050"/>
              <a:ext cx="2501413" cy="1143008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31" name="Picture 5" descr="D:\blambeau\Work\ucl\thesis\writing\src\2-framework\images\simple-scenario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927843" y="1714488"/>
              <a:ext cx="2501413" cy="1143008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6" name="Picture 5" descr="D:\blambeau\Work\ucl\thesis\writing\src\2-framework\images\simple-scenario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828695" y="1785926"/>
              <a:ext cx="2501413" cy="1143008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34" name="Forme libre 33"/>
          <p:cNvSpPr/>
          <p:nvPr/>
        </p:nvSpPr>
        <p:spPr>
          <a:xfrm>
            <a:off x="3929058" y="3786190"/>
            <a:ext cx="142876" cy="857256"/>
          </a:xfrm>
          <a:custGeom>
            <a:avLst/>
            <a:gdLst>
              <a:gd name="connsiteX0" fmla="*/ 13855 w 417945"/>
              <a:gd name="connsiteY0" fmla="*/ 0 h 1731818"/>
              <a:gd name="connsiteX1" fmla="*/ 415636 w 417945"/>
              <a:gd name="connsiteY1" fmla="*/ 831272 h 1731818"/>
              <a:gd name="connsiteX2" fmla="*/ 0 w 417945"/>
              <a:gd name="connsiteY2" fmla="*/ 1731818 h 173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7945" h="1731818">
                <a:moveTo>
                  <a:pt x="13855" y="0"/>
                </a:moveTo>
                <a:cubicBezTo>
                  <a:pt x="215900" y="271318"/>
                  <a:pt x="417945" y="542636"/>
                  <a:pt x="415636" y="831272"/>
                </a:cubicBezTo>
                <a:cubicBezTo>
                  <a:pt x="413327" y="1119908"/>
                  <a:pt x="206663" y="1425863"/>
                  <a:pt x="0" y="1731818"/>
                </a:cubicBezTo>
              </a:path>
            </a:pathLst>
          </a:custGeom>
          <a:ln w="38100"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e 84"/>
          <p:cNvGrpSpPr/>
          <p:nvPr/>
        </p:nvGrpSpPr>
        <p:grpSpPr>
          <a:xfrm>
            <a:off x="827584" y="260648"/>
            <a:ext cx="7704856" cy="4392488"/>
            <a:chOff x="323528" y="836712"/>
            <a:chExt cx="7704856" cy="4392488"/>
          </a:xfrm>
        </p:grpSpPr>
        <p:sp>
          <p:nvSpPr>
            <p:cNvPr id="31" name="Rectangle 30"/>
            <p:cNvSpPr/>
            <p:nvPr/>
          </p:nvSpPr>
          <p:spPr>
            <a:xfrm>
              <a:off x="323528" y="836712"/>
              <a:ext cx="7704856" cy="439248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92" name="Groupe 91"/>
            <p:cNvGrpSpPr/>
            <p:nvPr/>
          </p:nvGrpSpPr>
          <p:grpSpPr>
            <a:xfrm>
              <a:off x="416744" y="1446811"/>
              <a:ext cx="5367662" cy="3643338"/>
              <a:chOff x="1197219" y="714356"/>
              <a:chExt cx="5367662" cy="3643338"/>
            </a:xfrm>
          </p:grpSpPr>
          <p:sp>
            <p:nvSpPr>
              <p:cNvPr id="20" name="Rectangle à coins arrondis 19"/>
              <p:cNvSpPr/>
              <p:nvPr/>
            </p:nvSpPr>
            <p:spPr>
              <a:xfrm>
                <a:off x="3849656" y="1000108"/>
                <a:ext cx="1043640" cy="396000"/>
              </a:xfrm>
              <a:prstGeom prst="round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Initiate </a:t>
                </a:r>
                <a:br>
                  <a:rPr lang="fr-BE" sz="1200" noProof="1" smtClean="0">
                    <a:latin typeface="+mj-lt"/>
                  </a:rPr>
                </a:br>
                <a:r>
                  <a:rPr lang="fr-BE" sz="1200" noProof="1" smtClean="0">
                    <a:latin typeface="+mj-lt"/>
                  </a:rPr>
                  <a:t>Meeting</a:t>
                </a:r>
                <a:endParaRPr lang="fr-BE" sz="1200" noProof="1">
                  <a:latin typeface="+mj-lt"/>
                </a:endParaRPr>
              </a:p>
            </p:txBody>
          </p:sp>
          <p:sp>
            <p:nvSpPr>
              <p:cNvPr id="21" name="Rectangle à coins arrondis 20"/>
              <p:cNvSpPr/>
              <p:nvPr/>
            </p:nvSpPr>
            <p:spPr>
              <a:xfrm>
                <a:off x="3849656" y="1643050"/>
                <a:ext cx="1043640" cy="396000"/>
              </a:xfrm>
              <a:prstGeom prst="round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Acquire </a:t>
                </a:r>
              </a:p>
              <a:p>
                <a:pPr algn="ctr"/>
                <a:r>
                  <a:rPr lang="fr-BE" sz="1200" noProof="1" smtClean="0">
                    <a:latin typeface="+mj-lt"/>
                  </a:rPr>
                  <a:t>Constraints</a:t>
                </a:r>
                <a:endParaRPr lang="fr-BE" sz="1200" noProof="1">
                  <a:latin typeface="+mj-lt"/>
                </a:endParaRPr>
              </a:p>
            </p:txBody>
          </p:sp>
          <p:cxnSp>
            <p:nvCxnSpPr>
              <p:cNvPr id="25" name="Connecteur droit avec flèche 74"/>
              <p:cNvCxnSpPr>
                <a:stCxn id="20" idx="2"/>
                <a:endCxn id="21" idx="0"/>
              </p:cNvCxnSpPr>
              <p:nvPr/>
            </p:nvCxnSpPr>
            <p:spPr>
              <a:xfrm rot="5400000">
                <a:off x="4248005" y="1519579"/>
                <a:ext cx="246942" cy="1588"/>
              </a:xfrm>
              <a:prstGeom prst="bentConnector3">
                <a:avLst>
                  <a:gd name="adj1" fmla="val 50000"/>
                </a:avLst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Losange 29"/>
              <p:cNvSpPr/>
              <p:nvPr/>
            </p:nvSpPr>
            <p:spPr>
              <a:xfrm>
                <a:off x="4111039" y="2318620"/>
                <a:ext cx="520874" cy="357190"/>
              </a:xfrm>
              <a:prstGeom prst="diamond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?</a:t>
                </a:r>
                <a:endParaRPr lang="fr-BE" sz="1200" noProof="1">
                  <a:latin typeface="+mj-lt"/>
                </a:endParaRPr>
              </a:p>
            </p:txBody>
          </p:sp>
          <p:sp>
            <p:nvSpPr>
              <p:cNvPr id="34" name="Rectangle à coins arrondis 33"/>
              <p:cNvSpPr/>
              <p:nvPr/>
            </p:nvSpPr>
            <p:spPr>
              <a:xfrm>
                <a:off x="2500298" y="3143248"/>
                <a:ext cx="1043640" cy="396000"/>
              </a:xfrm>
              <a:prstGeom prst="round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Arbitrate</a:t>
                </a:r>
                <a:endParaRPr lang="fr-BE" sz="1200" noProof="1">
                  <a:latin typeface="+mj-lt"/>
                </a:endParaRPr>
              </a:p>
            </p:txBody>
          </p:sp>
          <p:sp>
            <p:nvSpPr>
              <p:cNvPr id="35" name="Rectangle à coins arrondis 34"/>
              <p:cNvSpPr/>
              <p:nvPr/>
            </p:nvSpPr>
            <p:spPr>
              <a:xfrm>
                <a:off x="3849656" y="3143248"/>
                <a:ext cx="1043640" cy="396000"/>
              </a:xfrm>
              <a:prstGeom prst="round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Weaken</a:t>
                </a:r>
                <a:br>
                  <a:rPr lang="fr-BE" sz="1200" noProof="1" smtClean="0">
                    <a:latin typeface="+mj-lt"/>
                  </a:rPr>
                </a:br>
                <a:r>
                  <a:rPr lang="fr-BE" sz="1200" noProof="1" smtClean="0">
                    <a:latin typeface="+mj-lt"/>
                  </a:rPr>
                  <a:t>Constraints</a:t>
                </a:r>
              </a:p>
            </p:txBody>
          </p:sp>
          <p:sp>
            <p:nvSpPr>
              <p:cNvPr id="36" name="Rectangle à coins arrondis 35"/>
              <p:cNvSpPr/>
              <p:nvPr/>
            </p:nvSpPr>
            <p:spPr>
              <a:xfrm>
                <a:off x="5339263" y="3143248"/>
                <a:ext cx="1043640" cy="396000"/>
              </a:xfrm>
              <a:prstGeom prst="round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Schedule</a:t>
                </a:r>
              </a:p>
              <a:p>
                <a:pPr algn="ctr"/>
                <a:r>
                  <a:rPr lang="fr-BE" sz="1200" noProof="1" smtClean="0">
                    <a:latin typeface="+mj-lt"/>
                  </a:rPr>
                  <a:t>Meeting</a:t>
                </a:r>
              </a:p>
            </p:txBody>
          </p:sp>
          <p:sp>
            <p:nvSpPr>
              <p:cNvPr id="37" name="Rectangle à coins arrondis 36"/>
              <p:cNvSpPr/>
              <p:nvPr/>
            </p:nvSpPr>
            <p:spPr>
              <a:xfrm>
                <a:off x="1357290" y="1643050"/>
                <a:ext cx="1043640" cy="396000"/>
              </a:xfrm>
              <a:prstGeom prst="round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Extend</a:t>
                </a:r>
              </a:p>
              <a:p>
                <a:pPr algn="ctr"/>
                <a:r>
                  <a:rPr lang="fr-BE" sz="1200" noProof="1" smtClean="0">
                    <a:latin typeface="+mj-lt"/>
                  </a:rPr>
                  <a:t>Date Range</a:t>
                </a:r>
              </a:p>
            </p:txBody>
          </p:sp>
          <p:sp>
            <p:nvSpPr>
              <p:cNvPr id="39" name="Losange 38"/>
              <p:cNvSpPr/>
              <p:nvPr/>
            </p:nvSpPr>
            <p:spPr>
              <a:xfrm>
                <a:off x="2761681" y="4000504"/>
                <a:ext cx="520874" cy="357190"/>
              </a:xfrm>
              <a:prstGeom prst="diamond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?</a:t>
                </a:r>
                <a:endParaRPr lang="fr-BE" sz="1200" noProof="1">
                  <a:latin typeface="+mj-lt"/>
                </a:endParaRPr>
              </a:p>
            </p:txBody>
          </p:sp>
          <p:sp>
            <p:nvSpPr>
              <p:cNvPr id="40" name="Ellipse 39"/>
              <p:cNvSpPr/>
              <p:nvPr/>
            </p:nvSpPr>
            <p:spPr>
              <a:xfrm>
                <a:off x="4335476" y="714356"/>
                <a:ext cx="72000" cy="72000"/>
              </a:xfrm>
              <a:prstGeom prst="ellipse">
                <a:avLst/>
              </a:prstGeom>
              <a:ln w="2222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1200" noProof="1">
                  <a:latin typeface="+mj-lt"/>
                </a:endParaRPr>
              </a:p>
            </p:txBody>
          </p:sp>
          <p:cxnSp>
            <p:nvCxnSpPr>
              <p:cNvPr id="41" name="Connecteur droit avec flèche 40"/>
              <p:cNvCxnSpPr>
                <a:stCxn id="40" idx="4"/>
                <a:endCxn id="20" idx="0"/>
              </p:cNvCxnSpPr>
              <p:nvPr/>
            </p:nvCxnSpPr>
            <p:spPr>
              <a:xfrm rot="5400000">
                <a:off x="4264600" y="893232"/>
                <a:ext cx="213752" cy="1588"/>
              </a:xfrm>
              <a:prstGeom prst="straightConnector1">
                <a:avLst/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avec flèche 42"/>
              <p:cNvCxnSpPr>
                <a:stCxn id="36" idx="2"/>
                <a:endCxn id="45" idx="0"/>
              </p:cNvCxnSpPr>
              <p:nvPr/>
            </p:nvCxnSpPr>
            <p:spPr>
              <a:xfrm rot="16200000" flipH="1">
                <a:off x="5587754" y="3812577"/>
                <a:ext cx="549851" cy="3192"/>
              </a:xfrm>
              <a:prstGeom prst="straightConnector1">
                <a:avLst/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" name="Groupe 109"/>
              <p:cNvGrpSpPr/>
              <p:nvPr/>
            </p:nvGrpSpPr>
            <p:grpSpPr>
              <a:xfrm>
                <a:off x="5774275" y="4089099"/>
                <a:ext cx="180000" cy="180000"/>
                <a:chOff x="2786050" y="6143644"/>
                <a:chExt cx="180000" cy="180000"/>
              </a:xfrm>
            </p:grpSpPr>
            <p:sp>
              <p:nvSpPr>
                <p:cNvPr id="45" name="Ellipse 44"/>
                <p:cNvSpPr/>
                <p:nvPr/>
              </p:nvSpPr>
              <p:spPr>
                <a:xfrm>
                  <a:off x="2786050" y="6143644"/>
                  <a:ext cx="180000" cy="18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BE" sz="1200" noProof="1">
                    <a:latin typeface="+mj-lt"/>
                  </a:endParaRPr>
                </a:p>
              </p:txBody>
            </p:sp>
            <p:sp>
              <p:nvSpPr>
                <p:cNvPr id="46" name="Ellipse 45"/>
                <p:cNvSpPr/>
                <p:nvPr/>
              </p:nvSpPr>
              <p:spPr>
                <a:xfrm>
                  <a:off x="2840050" y="6197644"/>
                  <a:ext cx="72000" cy="72000"/>
                </a:xfrm>
                <a:prstGeom prst="ellipse">
                  <a:avLst/>
                </a:prstGeom>
                <a:ln w="22225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 sz="1200" noProof="1">
                    <a:latin typeface="+mj-lt"/>
                  </a:endParaRPr>
                </a:p>
              </p:txBody>
            </p:sp>
          </p:grpSp>
          <p:cxnSp>
            <p:nvCxnSpPr>
              <p:cNvPr id="48" name="Connecteur droit avec flèche 74"/>
              <p:cNvCxnSpPr>
                <a:stCxn id="30" idx="3"/>
                <a:endCxn id="36" idx="0"/>
              </p:cNvCxnSpPr>
              <p:nvPr/>
            </p:nvCxnSpPr>
            <p:spPr>
              <a:xfrm>
                <a:off x="4631913" y="2497215"/>
                <a:ext cx="1229170" cy="646033"/>
              </a:xfrm>
              <a:prstGeom prst="bentConnector2">
                <a:avLst/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avec flèche 74"/>
              <p:cNvCxnSpPr>
                <a:stCxn id="30" idx="1"/>
                <a:endCxn id="34" idx="0"/>
              </p:cNvCxnSpPr>
              <p:nvPr/>
            </p:nvCxnSpPr>
            <p:spPr>
              <a:xfrm rot="10800000" flipV="1">
                <a:off x="3022119" y="2497214"/>
                <a:ext cx="1088921" cy="646033"/>
              </a:xfrm>
              <a:prstGeom prst="bentConnector2">
                <a:avLst/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Connecteur droit avec flèche 74"/>
              <p:cNvCxnSpPr>
                <a:stCxn id="34" idx="2"/>
                <a:endCxn id="39" idx="0"/>
              </p:cNvCxnSpPr>
              <p:nvPr/>
            </p:nvCxnSpPr>
            <p:spPr>
              <a:xfrm rot="5400000">
                <a:off x="2791490" y="3769876"/>
                <a:ext cx="461256" cy="1588"/>
              </a:xfrm>
              <a:prstGeom prst="bentConnector3">
                <a:avLst>
                  <a:gd name="adj1" fmla="val 50000"/>
                </a:avLst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Connecteur droit avec flèche 74"/>
              <p:cNvCxnSpPr>
                <a:stCxn id="39" idx="1"/>
                <a:endCxn id="37" idx="2"/>
              </p:cNvCxnSpPr>
              <p:nvPr/>
            </p:nvCxnSpPr>
            <p:spPr>
              <a:xfrm rot="10800000">
                <a:off x="1879111" y="2039051"/>
                <a:ext cx="882571" cy="2140049"/>
              </a:xfrm>
              <a:prstGeom prst="bentConnector2">
                <a:avLst/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Connecteur droit avec flèche 74"/>
              <p:cNvCxnSpPr>
                <a:stCxn id="39" idx="3"/>
                <a:endCxn id="35" idx="2"/>
              </p:cNvCxnSpPr>
              <p:nvPr/>
            </p:nvCxnSpPr>
            <p:spPr>
              <a:xfrm flipV="1">
                <a:off x="3282555" y="3539248"/>
                <a:ext cx="1088921" cy="639851"/>
              </a:xfrm>
              <a:prstGeom prst="bentConnector2">
                <a:avLst/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Connecteur droit avec flèche 74"/>
              <p:cNvCxnSpPr>
                <a:stCxn id="35" idx="0"/>
                <a:endCxn id="30" idx="2"/>
              </p:cNvCxnSpPr>
              <p:nvPr/>
            </p:nvCxnSpPr>
            <p:spPr>
              <a:xfrm rot="5400000" flipH="1" flipV="1">
                <a:off x="4137757" y="2909529"/>
                <a:ext cx="467438" cy="1588"/>
              </a:xfrm>
              <a:prstGeom prst="bentConnector3">
                <a:avLst>
                  <a:gd name="adj1" fmla="val 50000"/>
                </a:avLst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74"/>
              <p:cNvCxnSpPr>
                <a:stCxn id="21" idx="2"/>
                <a:endCxn id="30" idx="0"/>
              </p:cNvCxnSpPr>
              <p:nvPr/>
            </p:nvCxnSpPr>
            <p:spPr>
              <a:xfrm rot="5400000">
                <a:off x="4231691" y="2178835"/>
                <a:ext cx="279570" cy="1588"/>
              </a:xfrm>
              <a:prstGeom prst="bentConnector3">
                <a:avLst>
                  <a:gd name="adj1" fmla="val 50000"/>
                </a:avLst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9" name="ZoneTexte 108"/>
              <p:cNvSpPr txBox="1"/>
              <p:nvPr/>
            </p:nvSpPr>
            <p:spPr>
              <a:xfrm>
                <a:off x="2500298" y="2290755"/>
                <a:ext cx="1199046" cy="369332"/>
              </a:xfrm>
              <a:prstGeom prst="rect">
                <a:avLst/>
              </a:prstGeom>
              <a:solidFill>
                <a:schemeClr val="lt1">
                  <a:alpha val="9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[date_conflict </a:t>
                </a:r>
                <a:r>
                  <a:rPr lang="fr-BE" sz="1200" noProof="1" smtClean="0">
                    <a:sym typeface="Symbol"/>
                  </a:rPr>
                  <a:t> </a:t>
                </a:r>
                <a:br>
                  <a:rPr lang="fr-BE" sz="1200" noProof="1" smtClean="0">
                    <a:sym typeface="Symbol"/>
                  </a:rPr>
                </a:br>
                <a:r>
                  <a:rPr lang="fr-BE" sz="1200" noProof="1" smtClean="0">
                    <a:sym typeface="Symbol"/>
                  </a:rPr>
                  <a:t>      second_cycle</a:t>
                </a:r>
                <a:r>
                  <a:rPr lang="fr-BE" sz="1200" noProof="1" smtClean="0"/>
                  <a:t>]</a:t>
                </a:r>
                <a:endParaRPr lang="fr-BE" sz="1200" noProof="1"/>
              </a:p>
            </p:txBody>
          </p:sp>
          <p:sp>
            <p:nvSpPr>
              <p:cNvPr id="110" name="ZoneTexte 109"/>
              <p:cNvSpPr txBox="1"/>
              <p:nvPr/>
            </p:nvSpPr>
            <p:spPr>
              <a:xfrm>
                <a:off x="5311333" y="2290755"/>
                <a:ext cx="1253548" cy="369332"/>
              </a:xfrm>
              <a:prstGeom prst="rect">
                <a:avLst/>
              </a:prstGeom>
              <a:solidFill>
                <a:schemeClr val="lt1">
                  <a:alpha val="9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[</a:t>
                </a:r>
                <a:r>
                  <a:rPr lang="fr-BE" sz="1200" noProof="1" smtClean="0">
                    <a:sym typeface="Symbol"/>
                  </a:rPr>
                  <a:t> </a:t>
                </a:r>
                <a:r>
                  <a:rPr lang="fr-BE" sz="1200" noProof="1" smtClean="0"/>
                  <a:t>date_conflict </a:t>
                </a:r>
                <a:br>
                  <a:rPr lang="fr-BE" sz="1200" noProof="1" smtClean="0"/>
                </a:br>
                <a:r>
                  <a:rPr lang="fr-BE" sz="1200" noProof="1" smtClean="0"/>
                  <a:t>       </a:t>
                </a:r>
                <a:r>
                  <a:rPr lang="fr-BE" sz="1200" noProof="1" smtClean="0">
                    <a:sym typeface="Symbol"/>
                  </a:rPr>
                  <a:t> second_cycle</a:t>
                </a:r>
                <a:r>
                  <a:rPr lang="fr-BE" sz="1200" noProof="1" smtClean="0"/>
                  <a:t>]</a:t>
                </a:r>
                <a:endParaRPr lang="fr-BE" sz="1200" noProof="1"/>
              </a:p>
            </p:txBody>
          </p:sp>
          <p:sp>
            <p:nvSpPr>
              <p:cNvPr id="116" name="ZoneTexte 115"/>
              <p:cNvSpPr txBox="1"/>
              <p:nvPr/>
            </p:nvSpPr>
            <p:spPr>
              <a:xfrm>
                <a:off x="1197219" y="3811930"/>
                <a:ext cx="1659750" cy="184666"/>
              </a:xfrm>
              <a:prstGeom prst="rect">
                <a:avLst/>
              </a:prstGeom>
              <a:solidFill>
                <a:schemeClr val="lt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[</a:t>
                </a:r>
                <a:r>
                  <a:rPr lang="fr-BE" sz="1200" noProof="1" smtClean="0">
                    <a:sym typeface="Symbol"/>
                  </a:rPr>
                  <a:t> </a:t>
                </a:r>
                <a:r>
                  <a:rPr lang="fr-BE" sz="1200" noProof="1" smtClean="0"/>
                  <a:t>resolve_by_weakening</a:t>
                </a:r>
                <a:r>
                  <a:rPr lang="fr-BE" sz="1200" noProof="1" smtClean="0"/>
                  <a:t>]</a:t>
                </a:r>
                <a:endParaRPr lang="fr-BE" sz="1200" noProof="1"/>
              </a:p>
            </p:txBody>
          </p:sp>
          <p:sp>
            <p:nvSpPr>
              <p:cNvPr id="117" name="ZoneTexte 116"/>
              <p:cNvSpPr txBox="1"/>
              <p:nvPr/>
            </p:nvSpPr>
            <p:spPr>
              <a:xfrm>
                <a:off x="3618500" y="3811930"/>
                <a:ext cx="1515479" cy="184666"/>
              </a:xfrm>
              <a:prstGeom prst="rect">
                <a:avLst/>
              </a:prstGeom>
              <a:solidFill>
                <a:schemeClr val="lt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[resolve_by_weakening]</a:t>
                </a:r>
                <a:endParaRPr lang="fr-BE" sz="1200" noProof="1"/>
              </a:p>
            </p:txBody>
          </p:sp>
          <p:sp>
            <p:nvSpPr>
              <p:cNvPr id="50" name="Ellipse 49"/>
              <p:cNvSpPr/>
              <p:nvPr/>
            </p:nvSpPr>
            <p:spPr>
              <a:xfrm>
                <a:off x="1714480" y="2428868"/>
                <a:ext cx="0" cy="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cxnSp>
            <p:nvCxnSpPr>
              <p:cNvPr id="53" name="Connecteur droit avec flèche 74"/>
              <p:cNvCxnSpPr>
                <a:stCxn id="37" idx="3"/>
                <a:endCxn id="21" idx="1"/>
              </p:cNvCxnSpPr>
              <p:nvPr/>
            </p:nvCxnSpPr>
            <p:spPr>
              <a:xfrm>
                <a:off x="2400930" y="1841050"/>
                <a:ext cx="1448726" cy="1588"/>
              </a:xfrm>
              <a:prstGeom prst="bentConnector3">
                <a:avLst>
                  <a:gd name="adj1" fmla="val 50000"/>
                </a:avLst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e 76"/>
            <p:cNvGrpSpPr/>
            <p:nvPr/>
          </p:nvGrpSpPr>
          <p:grpSpPr>
            <a:xfrm>
              <a:off x="4735512" y="980728"/>
              <a:ext cx="3148856" cy="1523842"/>
              <a:chOff x="5882433" y="1401102"/>
              <a:chExt cx="3148856" cy="1523842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5882433" y="1401102"/>
                <a:ext cx="3148856" cy="1523842"/>
              </a:xfrm>
              <a:prstGeom prst="rect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5959473" y="1498639"/>
                <a:ext cx="720080" cy="324000"/>
              </a:xfrm>
              <a:prstGeom prst="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Initiator</a:t>
                </a:r>
                <a:endParaRPr lang="fr-BE" sz="1000" b="1" noProof="1">
                  <a:latin typeface="+mj-lt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7083291" y="1498639"/>
                <a:ext cx="864096" cy="324000"/>
              </a:xfrm>
              <a:prstGeom prst="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 anchorCtr="0"/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Scheduler</a:t>
                </a:r>
                <a:endParaRPr lang="fr-BE" sz="1000" b="1" noProof="1">
                  <a:latin typeface="+mj-lt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8220179" y="1498639"/>
                <a:ext cx="720080" cy="324000"/>
              </a:xfrm>
              <a:prstGeom prst="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Participant</a:t>
                </a:r>
              </a:p>
            </p:txBody>
          </p:sp>
          <p:cxnSp>
            <p:nvCxnSpPr>
              <p:cNvPr id="49" name="Connecteur droit avec flèche 48"/>
              <p:cNvCxnSpPr>
                <a:stCxn id="42" idx="2"/>
              </p:cNvCxnSpPr>
              <p:nvPr/>
            </p:nvCxnSpPr>
            <p:spPr>
              <a:xfrm rot="5400000">
                <a:off x="7010942" y="2326242"/>
                <a:ext cx="1008000" cy="794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avec flèche 51"/>
              <p:cNvCxnSpPr>
                <a:stCxn id="38" idx="2"/>
              </p:cNvCxnSpPr>
              <p:nvPr/>
            </p:nvCxnSpPr>
            <p:spPr>
              <a:xfrm rot="5400000">
                <a:off x="5815116" y="2326242"/>
                <a:ext cx="1008000" cy="794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Connecteur droit avec flèche 54"/>
              <p:cNvCxnSpPr>
                <a:stCxn id="47" idx="2"/>
              </p:cNvCxnSpPr>
              <p:nvPr/>
            </p:nvCxnSpPr>
            <p:spPr>
              <a:xfrm rot="5400000">
                <a:off x="8075822" y="2326242"/>
                <a:ext cx="1008000" cy="794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Connecteur droit avec flèche 56"/>
              <p:cNvCxnSpPr/>
              <p:nvPr/>
            </p:nvCxnSpPr>
            <p:spPr>
              <a:xfrm>
                <a:off x="6312091" y="2022166"/>
                <a:ext cx="1188000" cy="1588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" name="ZoneTexte 57"/>
              <p:cNvSpPr txBox="1"/>
              <p:nvPr/>
            </p:nvSpPr>
            <p:spPr>
              <a:xfrm>
                <a:off x="6473550" y="1940430"/>
                <a:ext cx="876325" cy="153888"/>
              </a:xfrm>
              <a:prstGeom prst="rect">
                <a:avLst/>
              </a:prstGeom>
              <a:solidFill>
                <a:schemeClr val="lt1"/>
              </a:solidFill>
              <a:ln w="22225">
                <a:noFill/>
              </a:ln>
            </p:spPr>
            <p:txBody>
              <a:bodyPr wrap="none" lIns="18000" tIns="0" rIns="18000" bIns="0" rtlCol="0">
                <a:spAutoFit/>
              </a:bodyPr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set_date_range</a:t>
                </a:r>
                <a:endParaRPr lang="fr-BE" sz="1000" b="1" noProof="1">
                  <a:latin typeface="+mj-lt"/>
                </a:endParaRPr>
              </a:p>
            </p:txBody>
          </p:sp>
          <p:cxnSp>
            <p:nvCxnSpPr>
              <p:cNvPr id="64" name="Connecteur droit avec flèche 63"/>
              <p:cNvCxnSpPr/>
              <p:nvPr/>
            </p:nvCxnSpPr>
            <p:spPr>
              <a:xfrm>
                <a:off x="7519718" y="2526759"/>
                <a:ext cx="1044000" cy="313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avec flèche 66"/>
              <p:cNvCxnSpPr/>
              <p:nvPr/>
            </p:nvCxnSpPr>
            <p:spPr>
              <a:xfrm>
                <a:off x="6312091" y="2199869"/>
                <a:ext cx="1188000" cy="1588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9" name="ZoneTexte 68"/>
              <p:cNvSpPr txBox="1"/>
              <p:nvPr/>
            </p:nvSpPr>
            <p:spPr>
              <a:xfrm>
                <a:off x="6473550" y="2115983"/>
                <a:ext cx="895562" cy="153888"/>
              </a:xfrm>
              <a:prstGeom prst="rect">
                <a:avLst/>
              </a:prstGeom>
              <a:solidFill>
                <a:schemeClr val="lt1"/>
              </a:solidFill>
              <a:ln w="22225">
                <a:noFill/>
              </a:ln>
            </p:spPr>
            <p:txBody>
              <a:bodyPr wrap="none" lIns="18000" tIns="0" rIns="18000" bIns="0" rtlCol="0">
                <a:spAutoFit/>
              </a:bodyPr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set_participants</a:t>
                </a:r>
                <a:endParaRPr lang="fr-BE" sz="1000" b="1" noProof="1">
                  <a:latin typeface="+mj-lt"/>
                </a:endParaRPr>
              </a:p>
            </p:txBody>
          </p:sp>
          <p:cxnSp>
            <p:nvCxnSpPr>
              <p:cNvPr id="70" name="Connecteur droit avec flèche 69"/>
              <p:cNvCxnSpPr/>
              <p:nvPr/>
            </p:nvCxnSpPr>
            <p:spPr>
              <a:xfrm>
                <a:off x="6312091" y="2358391"/>
                <a:ext cx="1188000" cy="1588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1" name="ZoneTexte 70"/>
              <p:cNvSpPr txBox="1"/>
              <p:nvPr/>
            </p:nvSpPr>
            <p:spPr>
              <a:xfrm>
                <a:off x="6697170" y="2280855"/>
                <a:ext cx="448324" cy="153888"/>
              </a:xfrm>
              <a:prstGeom prst="rect">
                <a:avLst/>
              </a:prstGeom>
              <a:solidFill>
                <a:schemeClr val="lt1"/>
              </a:solidFill>
              <a:ln w="22225">
                <a:noFill/>
              </a:ln>
            </p:spPr>
            <p:txBody>
              <a:bodyPr wrap="none" lIns="18000" tIns="0" rIns="18000" bIns="0" rtlCol="0">
                <a:spAutoFit/>
              </a:bodyPr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confirm</a:t>
                </a:r>
                <a:endParaRPr lang="fr-BE" sz="1000" b="1" noProof="1">
                  <a:latin typeface="+mj-lt"/>
                </a:endParaRPr>
              </a:p>
            </p:txBody>
          </p:sp>
          <p:cxnSp>
            <p:nvCxnSpPr>
              <p:cNvPr id="72" name="Connecteur droit avec flèche 71"/>
              <p:cNvCxnSpPr/>
              <p:nvPr/>
            </p:nvCxnSpPr>
            <p:spPr>
              <a:xfrm flipH="1">
                <a:off x="6326388" y="2646423"/>
                <a:ext cx="1188000" cy="1588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3" name="ZoneTexte 72"/>
              <p:cNvSpPr txBox="1"/>
              <p:nvPr/>
            </p:nvSpPr>
            <p:spPr>
              <a:xfrm>
                <a:off x="6481382" y="2568887"/>
                <a:ext cx="990139" cy="153888"/>
              </a:xfrm>
              <a:prstGeom prst="rect">
                <a:avLst/>
              </a:prstGeom>
              <a:solidFill>
                <a:schemeClr val="lt1"/>
              </a:solidFill>
              <a:ln w="22225">
                <a:noFill/>
              </a:ln>
            </p:spPr>
            <p:txBody>
              <a:bodyPr wrap="none" lIns="18000" tIns="0" rIns="18000" bIns="0" rtlCol="0">
                <a:spAutoFit/>
              </a:bodyPr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meeting_initiated</a:t>
                </a:r>
                <a:endParaRPr lang="fr-BE" sz="1000" b="1" noProof="1">
                  <a:latin typeface="+mj-lt"/>
                </a:endParaRPr>
              </a:p>
            </p:txBody>
          </p:sp>
          <p:sp>
            <p:nvSpPr>
              <p:cNvPr id="74" name="ZoneTexte 73"/>
              <p:cNvSpPr txBox="1"/>
              <p:nvPr/>
            </p:nvSpPr>
            <p:spPr>
              <a:xfrm>
                <a:off x="7571053" y="2449032"/>
                <a:ext cx="869913" cy="153888"/>
              </a:xfrm>
              <a:prstGeom prst="rect">
                <a:avLst/>
              </a:prstGeom>
              <a:solidFill>
                <a:schemeClr val="lt1"/>
              </a:solidFill>
              <a:ln w="22225">
                <a:noFill/>
              </a:ln>
            </p:spPr>
            <p:txBody>
              <a:bodyPr wrap="none" lIns="18000" tIns="0" rIns="18000" bIns="0" rtlCol="0">
                <a:spAutoFit/>
              </a:bodyPr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send_invitation</a:t>
                </a:r>
                <a:endParaRPr lang="fr-BE" sz="1000" b="1" noProof="1">
                  <a:latin typeface="+mj-lt"/>
                </a:endParaRPr>
              </a:p>
            </p:txBody>
          </p:sp>
        </p:grpSp>
        <p:cxnSp>
          <p:nvCxnSpPr>
            <p:cNvPr id="79" name="Connecteur droit 78"/>
            <p:cNvCxnSpPr/>
            <p:nvPr/>
          </p:nvCxnSpPr>
          <p:spPr>
            <a:xfrm rot="5400000" flipH="1" flipV="1">
              <a:off x="4043760" y="1051769"/>
              <a:ext cx="743297" cy="601216"/>
            </a:xfrm>
            <a:prstGeom prst="line">
              <a:avLst/>
            </a:prstGeom>
            <a:ln w="22225"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>
              <a:off x="4139952" y="2132856"/>
              <a:ext cx="576064" cy="360040"/>
            </a:xfrm>
            <a:prstGeom prst="line">
              <a:avLst/>
            </a:prstGeom>
            <a:ln w="22225"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roupe 248"/>
          <p:cNvGrpSpPr/>
          <p:nvPr/>
        </p:nvGrpSpPr>
        <p:grpSpPr>
          <a:xfrm>
            <a:off x="611560" y="836712"/>
            <a:ext cx="8208912" cy="5184576"/>
            <a:chOff x="611560" y="836712"/>
            <a:chExt cx="8208912" cy="5184576"/>
          </a:xfrm>
        </p:grpSpPr>
        <p:sp>
          <p:nvSpPr>
            <p:cNvPr id="248" name="Rectangle 247"/>
            <p:cNvSpPr/>
            <p:nvPr/>
          </p:nvSpPr>
          <p:spPr>
            <a:xfrm>
              <a:off x="611560" y="836712"/>
              <a:ext cx="8208912" cy="5184576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400"/>
            </a:p>
          </p:txBody>
        </p:sp>
        <p:sp>
          <p:nvSpPr>
            <p:cNvPr id="20" name="Rectangle à coins arrondis 19"/>
            <p:cNvSpPr/>
            <p:nvPr/>
          </p:nvSpPr>
          <p:spPr>
            <a:xfrm>
              <a:off x="4171555" y="1075909"/>
              <a:ext cx="2128638" cy="622434"/>
            </a:xfrm>
            <a:prstGeom prst="roundRect">
              <a:avLst/>
            </a:prstGeom>
            <a:ln w="952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t"/>
            <a:lstStyle/>
            <a:p>
              <a:pPr algn="r"/>
              <a:r>
                <a:rPr lang="fr-BE" sz="1200" noProof="1" smtClean="0">
                  <a:latin typeface="+mj-lt"/>
                </a:rPr>
                <a:t>Initiate Meeting</a:t>
              </a:r>
              <a:endParaRPr lang="fr-BE" sz="1200" noProof="1">
                <a:latin typeface="+mj-lt"/>
              </a:endParaRPr>
            </a:p>
          </p:txBody>
        </p:sp>
        <p:sp>
          <p:nvSpPr>
            <p:cNvPr id="30" name="Losange 29"/>
            <p:cNvSpPr/>
            <p:nvPr/>
          </p:nvSpPr>
          <p:spPr>
            <a:xfrm>
              <a:off x="4826518" y="2926249"/>
              <a:ext cx="818711" cy="561432"/>
            </a:xfrm>
            <a:prstGeom prst="diamond">
              <a:avLst/>
            </a:prstGeom>
            <a:ln w="952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fr-BE" sz="1200" noProof="1" smtClean="0">
                  <a:latin typeface="+mj-lt"/>
                </a:rPr>
                <a:t>?</a:t>
              </a:r>
              <a:endParaRPr lang="fr-BE" sz="1200" noProof="1">
                <a:latin typeface="+mj-lt"/>
              </a:endParaRPr>
            </a:p>
          </p:txBody>
        </p:sp>
        <p:sp>
          <p:nvSpPr>
            <p:cNvPr id="34" name="Rectangle à coins arrondis 33"/>
            <p:cNvSpPr/>
            <p:nvPr/>
          </p:nvSpPr>
          <p:spPr>
            <a:xfrm>
              <a:off x="1651274" y="4005064"/>
              <a:ext cx="2128638" cy="622434"/>
            </a:xfrm>
            <a:prstGeom prst="roundRect">
              <a:avLst/>
            </a:prstGeom>
            <a:ln w="952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t"/>
            <a:lstStyle/>
            <a:p>
              <a:pPr algn="r"/>
              <a:r>
                <a:rPr lang="fr-BE" sz="1200" noProof="1" smtClean="0">
                  <a:latin typeface="+mj-lt"/>
                </a:rPr>
                <a:t>Arbitrate</a:t>
              </a:r>
              <a:endParaRPr lang="fr-BE" sz="1200" noProof="1">
                <a:latin typeface="+mj-lt"/>
              </a:endParaRPr>
            </a:p>
          </p:txBody>
        </p:sp>
        <p:sp>
          <p:nvSpPr>
            <p:cNvPr id="35" name="Rectangle à coins arrondis 34"/>
            <p:cNvSpPr/>
            <p:nvPr/>
          </p:nvSpPr>
          <p:spPr>
            <a:xfrm>
              <a:off x="4067944" y="4005064"/>
              <a:ext cx="2128638" cy="622434"/>
            </a:xfrm>
            <a:prstGeom prst="roundRect">
              <a:avLst/>
            </a:prstGeom>
            <a:ln w="952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t"/>
            <a:lstStyle/>
            <a:p>
              <a:pPr algn="r"/>
              <a:r>
                <a:rPr lang="fr-BE" sz="1200" noProof="1" smtClean="0">
                  <a:latin typeface="+mj-lt"/>
                </a:rPr>
                <a:t>Weaken Constraints</a:t>
              </a:r>
            </a:p>
          </p:txBody>
        </p:sp>
        <p:sp>
          <p:nvSpPr>
            <p:cNvPr id="36" name="Rectangle à coins arrondis 35"/>
            <p:cNvSpPr/>
            <p:nvPr/>
          </p:nvSpPr>
          <p:spPr>
            <a:xfrm>
              <a:off x="6512922" y="4005064"/>
              <a:ext cx="2128638" cy="622434"/>
            </a:xfrm>
            <a:prstGeom prst="roundRect">
              <a:avLst/>
            </a:prstGeom>
            <a:ln w="952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t"/>
            <a:lstStyle/>
            <a:p>
              <a:pPr algn="r"/>
              <a:r>
                <a:rPr lang="fr-BE" sz="1200" noProof="1" smtClean="0">
                  <a:latin typeface="+mj-lt"/>
                </a:rPr>
                <a:t>Schedule Meeting</a:t>
              </a:r>
            </a:p>
          </p:txBody>
        </p:sp>
        <p:sp>
          <p:nvSpPr>
            <p:cNvPr id="37" name="Rectangle à coins arrondis 36"/>
            <p:cNvSpPr/>
            <p:nvPr/>
          </p:nvSpPr>
          <p:spPr>
            <a:xfrm>
              <a:off x="787178" y="2086486"/>
              <a:ext cx="2128638" cy="622434"/>
            </a:xfrm>
            <a:prstGeom prst="roundRect">
              <a:avLst/>
            </a:prstGeom>
            <a:ln w="952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t"/>
            <a:lstStyle/>
            <a:p>
              <a:pPr algn="r"/>
              <a:r>
                <a:rPr lang="fr-BE" sz="1200" noProof="1" smtClean="0">
                  <a:latin typeface="+mj-lt"/>
                </a:rPr>
                <a:t>Extend Date Range</a:t>
              </a:r>
            </a:p>
          </p:txBody>
        </p:sp>
        <p:sp>
          <p:nvSpPr>
            <p:cNvPr id="39" name="Losange 38"/>
            <p:cNvSpPr/>
            <p:nvPr/>
          </p:nvSpPr>
          <p:spPr>
            <a:xfrm>
              <a:off x="2306238" y="5352501"/>
              <a:ext cx="818711" cy="561432"/>
            </a:xfrm>
            <a:prstGeom prst="diamond">
              <a:avLst/>
            </a:prstGeom>
            <a:ln w="952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fr-BE" sz="1200" noProof="1" smtClean="0">
                  <a:latin typeface="+mj-lt"/>
                </a:rPr>
                <a:t>?</a:t>
              </a:r>
              <a:endParaRPr lang="fr-BE" sz="1200" noProof="1">
                <a:latin typeface="+mj-lt"/>
              </a:endParaRPr>
            </a:p>
          </p:txBody>
        </p:sp>
        <p:sp>
          <p:nvSpPr>
            <p:cNvPr id="50" name="Ellipse 49"/>
            <p:cNvSpPr/>
            <p:nvPr/>
          </p:nvSpPr>
          <p:spPr>
            <a:xfrm>
              <a:off x="1059602" y="3099537"/>
              <a:ext cx="0" cy="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89" name="Groupe 88"/>
            <p:cNvGrpSpPr/>
            <p:nvPr/>
          </p:nvGrpSpPr>
          <p:grpSpPr>
            <a:xfrm>
              <a:off x="4240535" y="1399801"/>
              <a:ext cx="1993364" cy="223354"/>
              <a:chOff x="899592" y="897580"/>
              <a:chExt cx="1993364" cy="223354"/>
            </a:xfrm>
          </p:grpSpPr>
          <p:sp>
            <p:nvSpPr>
              <p:cNvPr id="56" name="Ellipse 55"/>
              <p:cNvSpPr/>
              <p:nvPr/>
            </p:nvSpPr>
            <p:spPr>
              <a:xfrm>
                <a:off x="899592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59" name="Ellipse 58"/>
              <p:cNvSpPr/>
              <p:nvPr/>
            </p:nvSpPr>
            <p:spPr>
              <a:xfrm>
                <a:off x="1490896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61" name="Ellipse 60"/>
              <p:cNvSpPr/>
              <p:nvPr/>
            </p:nvSpPr>
            <p:spPr>
              <a:xfrm>
                <a:off x="2107346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62" name="Ellipse 61"/>
              <p:cNvSpPr/>
              <p:nvPr/>
            </p:nvSpPr>
            <p:spPr>
              <a:xfrm>
                <a:off x="2676932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cxnSp>
            <p:nvCxnSpPr>
              <p:cNvPr id="66" name="Connecteur droit avec flèche 65"/>
              <p:cNvCxnSpPr>
                <a:stCxn id="56" idx="6"/>
                <a:endCxn id="59" idx="2"/>
              </p:cNvCxnSpPr>
              <p:nvPr/>
            </p:nvCxnSpPr>
            <p:spPr>
              <a:xfrm>
                <a:off x="1115616" y="1012922"/>
                <a:ext cx="37528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avec flèche 74"/>
              <p:cNvCxnSpPr>
                <a:stCxn id="59" idx="6"/>
                <a:endCxn id="61" idx="2"/>
              </p:cNvCxnSpPr>
              <p:nvPr/>
            </p:nvCxnSpPr>
            <p:spPr>
              <a:xfrm>
                <a:off x="1706920" y="1012922"/>
                <a:ext cx="400426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avec flèche 80"/>
              <p:cNvCxnSpPr>
                <a:stCxn id="61" idx="6"/>
                <a:endCxn id="62" idx="2"/>
              </p:cNvCxnSpPr>
              <p:nvPr/>
            </p:nvCxnSpPr>
            <p:spPr>
              <a:xfrm>
                <a:off x="2323370" y="1012922"/>
                <a:ext cx="353562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ZoneTexte 84"/>
              <p:cNvSpPr txBox="1"/>
              <p:nvPr/>
            </p:nvSpPr>
            <p:spPr>
              <a:xfrm>
                <a:off x="1745020" y="897580"/>
                <a:ext cx="271993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400" dirty="0" smtClean="0"/>
                  <a:t>{…}</a:t>
                </a:r>
                <a:endParaRPr lang="fr-BE" sz="1400" dirty="0"/>
              </a:p>
            </p:txBody>
          </p:sp>
          <p:sp>
            <p:nvSpPr>
              <p:cNvPr id="86" name="ZoneTexte 85"/>
              <p:cNvSpPr txBox="1"/>
              <p:nvPr/>
            </p:nvSpPr>
            <p:spPr>
              <a:xfrm>
                <a:off x="1149861" y="916340"/>
                <a:ext cx="253787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dirty="0" err="1" smtClean="0"/>
                  <a:t>T</a:t>
                </a:r>
                <a:r>
                  <a:rPr lang="fr-BE" sz="1200" baseline="-25000" dirty="0" err="1" smtClean="0"/>
                  <a:t>start</a:t>
                </a:r>
                <a:endParaRPr lang="fr-BE" sz="1200" baseline="-25000" dirty="0"/>
              </a:p>
            </p:txBody>
          </p:sp>
          <p:sp>
            <p:nvSpPr>
              <p:cNvPr id="88" name="ZoneTexte 87"/>
              <p:cNvSpPr txBox="1"/>
              <p:nvPr/>
            </p:nvSpPr>
            <p:spPr>
              <a:xfrm>
                <a:off x="2362612" y="916340"/>
                <a:ext cx="221984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dirty="0" smtClean="0"/>
                  <a:t>T</a:t>
                </a:r>
                <a:r>
                  <a:rPr lang="fr-BE" sz="1200" baseline="-25000" dirty="0" smtClean="0"/>
                  <a:t>end</a:t>
                </a:r>
                <a:endParaRPr lang="fr-BE" sz="1200" baseline="-25000" dirty="0"/>
              </a:p>
            </p:txBody>
          </p:sp>
        </p:grpSp>
        <p:grpSp>
          <p:nvGrpSpPr>
            <p:cNvPr id="129" name="Groupe 128"/>
            <p:cNvGrpSpPr/>
            <p:nvPr/>
          </p:nvGrpSpPr>
          <p:grpSpPr>
            <a:xfrm>
              <a:off x="856657" y="2422200"/>
              <a:ext cx="1993364" cy="223354"/>
              <a:chOff x="899592" y="897580"/>
              <a:chExt cx="1993364" cy="223354"/>
            </a:xfrm>
          </p:grpSpPr>
          <p:sp>
            <p:nvSpPr>
              <p:cNvPr id="130" name="Ellipse 129"/>
              <p:cNvSpPr/>
              <p:nvPr/>
            </p:nvSpPr>
            <p:spPr>
              <a:xfrm>
                <a:off x="899592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131" name="Ellipse 130"/>
              <p:cNvSpPr/>
              <p:nvPr/>
            </p:nvSpPr>
            <p:spPr>
              <a:xfrm>
                <a:off x="1490896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132" name="Ellipse 131"/>
              <p:cNvSpPr/>
              <p:nvPr/>
            </p:nvSpPr>
            <p:spPr>
              <a:xfrm>
                <a:off x="2107346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133" name="Ellipse 132"/>
              <p:cNvSpPr/>
              <p:nvPr/>
            </p:nvSpPr>
            <p:spPr>
              <a:xfrm>
                <a:off x="2676932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cxnSp>
            <p:nvCxnSpPr>
              <p:cNvPr id="134" name="Connecteur droit avec flèche 133"/>
              <p:cNvCxnSpPr>
                <a:stCxn id="130" idx="6"/>
                <a:endCxn id="131" idx="2"/>
              </p:cNvCxnSpPr>
              <p:nvPr/>
            </p:nvCxnSpPr>
            <p:spPr>
              <a:xfrm>
                <a:off x="1115616" y="1012922"/>
                <a:ext cx="37528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necteur droit avec flèche 134"/>
              <p:cNvCxnSpPr>
                <a:stCxn id="131" idx="6"/>
                <a:endCxn id="132" idx="2"/>
              </p:cNvCxnSpPr>
              <p:nvPr/>
            </p:nvCxnSpPr>
            <p:spPr>
              <a:xfrm>
                <a:off x="1706920" y="1012922"/>
                <a:ext cx="400426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onnecteur droit avec flèche 135"/>
              <p:cNvCxnSpPr>
                <a:stCxn id="132" idx="6"/>
                <a:endCxn id="133" idx="2"/>
              </p:cNvCxnSpPr>
              <p:nvPr/>
            </p:nvCxnSpPr>
            <p:spPr>
              <a:xfrm>
                <a:off x="2323370" y="1012922"/>
                <a:ext cx="353562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ZoneTexte 136"/>
              <p:cNvSpPr txBox="1"/>
              <p:nvPr/>
            </p:nvSpPr>
            <p:spPr>
              <a:xfrm>
                <a:off x="1745020" y="897580"/>
                <a:ext cx="271993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400" dirty="0" smtClean="0"/>
                  <a:t>{…}</a:t>
                </a:r>
                <a:endParaRPr lang="fr-BE" sz="1400" dirty="0"/>
              </a:p>
            </p:txBody>
          </p:sp>
          <p:sp>
            <p:nvSpPr>
              <p:cNvPr id="138" name="ZoneTexte 137"/>
              <p:cNvSpPr txBox="1"/>
              <p:nvPr/>
            </p:nvSpPr>
            <p:spPr>
              <a:xfrm>
                <a:off x="1149861" y="916340"/>
                <a:ext cx="253787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dirty="0" err="1" smtClean="0"/>
                  <a:t>T</a:t>
                </a:r>
                <a:r>
                  <a:rPr lang="fr-BE" sz="1200" baseline="-25000" dirty="0" err="1" smtClean="0"/>
                  <a:t>start</a:t>
                </a:r>
                <a:endParaRPr lang="fr-BE" sz="1200" baseline="-25000" dirty="0"/>
              </a:p>
            </p:txBody>
          </p:sp>
          <p:sp>
            <p:nvSpPr>
              <p:cNvPr id="139" name="ZoneTexte 138"/>
              <p:cNvSpPr txBox="1"/>
              <p:nvPr/>
            </p:nvSpPr>
            <p:spPr>
              <a:xfrm>
                <a:off x="2362612" y="916340"/>
                <a:ext cx="221984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dirty="0" smtClean="0"/>
                  <a:t>T</a:t>
                </a:r>
                <a:r>
                  <a:rPr lang="fr-BE" sz="1200" baseline="-25000" dirty="0" smtClean="0"/>
                  <a:t>end</a:t>
                </a:r>
                <a:endParaRPr lang="fr-BE" sz="1200" baseline="-25000" dirty="0"/>
              </a:p>
            </p:txBody>
          </p:sp>
        </p:grpSp>
        <p:grpSp>
          <p:nvGrpSpPr>
            <p:cNvPr id="140" name="Groupe 139"/>
            <p:cNvGrpSpPr/>
            <p:nvPr/>
          </p:nvGrpSpPr>
          <p:grpSpPr>
            <a:xfrm>
              <a:off x="1717080" y="4291783"/>
              <a:ext cx="1993364" cy="223354"/>
              <a:chOff x="899592" y="897580"/>
              <a:chExt cx="1993364" cy="223354"/>
            </a:xfrm>
          </p:grpSpPr>
          <p:sp>
            <p:nvSpPr>
              <p:cNvPr id="141" name="Ellipse 140"/>
              <p:cNvSpPr/>
              <p:nvPr/>
            </p:nvSpPr>
            <p:spPr>
              <a:xfrm>
                <a:off x="899592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142" name="Ellipse 141"/>
              <p:cNvSpPr/>
              <p:nvPr/>
            </p:nvSpPr>
            <p:spPr>
              <a:xfrm>
                <a:off x="1490896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143" name="Ellipse 142"/>
              <p:cNvSpPr/>
              <p:nvPr/>
            </p:nvSpPr>
            <p:spPr>
              <a:xfrm>
                <a:off x="2107346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144" name="Ellipse 143"/>
              <p:cNvSpPr/>
              <p:nvPr/>
            </p:nvSpPr>
            <p:spPr>
              <a:xfrm>
                <a:off x="2676932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cxnSp>
            <p:nvCxnSpPr>
              <p:cNvPr id="145" name="Connecteur droit avec flèche 144"/>
              <p:cNvCxnSpPr>
                <a:stCxn id="141" idx="6"/>
                <a:endCxn id="142" idx="2"/>
              </p:cNvCxnSpPr>
              <p:nvPr/>
            </p:nvCxnSpPr>
            <p:spPr>
              <a:xfrm>
                <a:off x="1115616" y="1012922"/>
                <a:ext cx="37528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Connecteur droit avec flèche 145"/>
              <p:cNvCxnSpPr>
                <a:stCxn id="142" idx="6"/>
                <a:endCxn id="143" idx="2"/>
              </p:cNvCxnSpPr>
              <p:nvPr/>
            </p:nvCxnSpPr>
            <p:spPr>
              <a:xfrm>
                <a:off x="1706920" y="1012922"/>
                <a:ext cx="400426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Connecteur droit avec flèche 146"/>
              <p:cNvCxnSpPr>
                <a:stCxn id="143" idx="6"/>
                <a:endCxn id="144" idx="2"/>
              </p:cNvCxnSpPr>
              <p:nvPr/>
            </p:nvCxnSpPr>
            <p:spPr>
              <a:xfrm>
                <a:off x="2323370" y="1012922"/>
                <a:ext cx="353562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ZoneTexte 147"/>
              <p:cNvSpPr txBox="1"/>
              <p:nvPr/>
            </p:nvSpPr>
            <p:spPr>
              <a:xfrm>
                <a:off x="1745020" y="897580"/>
                <a:ext cx="271993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400" dirty="0" smtClean="0"/>
                  <a:t>{…}</a:t>
                </a:r>
                <a:endParaRPr lang="fr-BE" sz="1400" dirty="0"/>
              </a:p>
            </p:txBody>
          </p:sp>
          <p:sp>
            <p:nvSpPr>
              <p:cNvPr id="149" name="ZoneTexte 148"/>
              <p:cNvSpPr txBox="1"/>
              <p:nvPr/>
            </p:nvSpPr>
            <p:spPr>
              <a:xfrm>
                <a:off x="1149861" y="916340"/>
                <a:ext cx="253787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dirty="0" err="1" smtClean="0"/>
                  <a:t>T</a:t>
                </a:r>
                <a:r>
                  <a:rPr lang="fr-BE" sz="1200" baseline="-25000" dirty="0" err="1" smtClean="0"/>
                  <a:t>start</a:t>
                </a:r>
                <a:endParaRPr lang="fr-BE" sz="1200" baseline="-25000" dirty="0"/>
              </a:p>
            </p:txBody>
          </p:sp>
          <p:sp>
            <p:nvSpPr>
              <p:cNvPr id="150" name="ZoneTexte 149"/>
              <p:cNvSpPr txBox="1"/>
              <p:nvPr/>
            </p:nvSpPr>
            <p:spPr>
              <a:xfrm>
                <a:off x="2362612" y="916340"/>
                <a:ext cx="221984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dirty="0" smtClean="0"/>
                  <a:t>T</a:t>
                </a:r>
                <a:r>
                  <a:rPr lang="fr-BE" sz="1200" baseline="-25000" dirty="0" smtClean="0"/>
                  <a:t>end</a:t>
                </a:r>
                <a:endParaRPr lang="fr-BE" sz="1200" baseline="-25000" dirty="0"/>
              </a:p>
            </p:txBody>
          </p:sp>
        </p:grpSp>
        <p:grpSp>
          <p:nvGrpSpPr>
            <p:cNvPr id="151" name="Groupe 150"/>
            <p:cNvGrpSpPr/>
            <p:nvPr/>
          </p:nvGrpSpPr>
          <p:grpSpPr>
            <a:xfrm>
              <a:off x="4108349" y="4291783"/>
              <a:ext cx="1993364" cy="223354"/>
              <a:chOff x="899592" y="897580"/>
              <a:chExt cx="1993364" cy="223354"/>
            </a:xfrm>
          </p:grpSpPr>
          <p:sp>
            <p:nvSpPr>
              <p:cNvPr id="152" name="Ellipse 151"/>
              <p:cNvSpPr/>
              <p:nvPr/>
            </p:nvSpPr>
            <p:spPr>
              <a:xfrm>
                <a:off x="899592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153" name="Ellipse 152"/>
              <p:cNvSpPr/>
              <p:nvPr/>
            </p:nvSpPr>
            <p:spPr>
              <a:xfrm>
                <a:off x="1490896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154" name="Ellipse 153"/>
              <p:cNvSpPr/>
              <p:nvPr/>
            </p:nvSpPr>
            <p:spPr>
              <a:xfrm>
                <a:off x="2107346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155" name="Ellipse 154"/>
              <p:cNvSpPr/>
              <p:nvPr/>
            </p:nvSpPr>
            <p:spPr>
              <a:xfrm>
                <a:off x="2676932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cxnSp>
            <p:nvCxnSpPr>
              <p:cNvPr id="156" name="Connecteur droit avec flèche 155"/>
              <p:cNvCxnSpPr>
                <a:stCxn id="152" idx="6"/>
                <a:endCxn id="153" idx="2"/>
              </p:cNvCxnSpPr>
              <p:nvPr/>
            </p:nvCxnSpPr>
            <p:spPr>
              <a:xfrm>
                <a:off x="1115616" y="1012922"/>
                <a:ext cx="37528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Connecteur droit avec flèche 156"/>
              <p:cNvCxnSpPr>
                <a:stCxn id="153" idx="6"/>
                <a:endCxn id="154" idx="2"/>
              </p:cNvCxnSpPr>
              <p:nvPr/>
            </p:nvCxnSpPr>
            <p:spPr>
              <a:xfrm>
                <a:off x="1706920" y="1012922"/>
                <a:ext cx="400426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Connecteur droit avec flèche 157"/>
              <p:cNvCxnSpPr>
                <a:stCxn id="154" idx="6"/>
                <a:endCxn id="155" idx="2"/>
              </p:cNvCxnSpPr>
              <p:nvPr/>
            </p:nvCxnSpPr>
            <p:spPr>
              <a:xfrm>
                <a:off x="2323370" y="1012922"/>
                <a:ext cx="353562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ZoneTexte 158"/>
              <p:cNvSpPr txBox="1"/>
              <p:nvPr/>
            </p:nvSpPr>
            <p:spPr>
              <a:xfrm>
                <a:off x="1745020" y="897580"/>
                <a:ext cx="271993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400" dirty="0" smtClean="0"/>
                  <a:t>{…}</a:t>
                </a:r>
                <a:endParaRPr lang="fr-BE" sz="1400" dirty="0"/>
              </a:p>
            </p:txBody>
          </p:sp>
          <p:sp>
            <p:nvSpPr>
              <p:cNvPr id="160" name="ZoneTexte 159"/>
              <p:cNvSpPr txBox="1"/>
              <p:nvPr/>
            </p:nvSpPr>
            <p:spPr>
              <a:xfrm>
                <a:off x="1149861" y="916340"/>
                <a:ext cx="253787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dirty="0" err="1" smtClean="0"/>
                  <a:t>T</a:t>
                </a:r>
                <a:r>
                  <a:rPr lang="fr-BE" sz="1200" baseline="-25000" dirty="0" err="1" smtClean="0"/>
                  <a:t>start</a:t>
                </a:r>
                <a:endParaRPr lang="fr-BE" sz="1200" baseline="-25000" dirty="0"/>
              </a:p>
            </p:txBody>
          </p:sp>
          <p:sp>
            <p:nvSpPr>
              <p:cNvPr id="161" name="ZoneTexte 160"/>
              <p:cNvSpPr txBox="1"/>
              <p:nvPr/>
            </p:nvSpPr>
            <p:spPr>
              <a:xfrm>
                <a:off x="2362612" y="916340"/>
                <a:ext cx="221984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dirty="0" smtClean="0"/>
                  <a:t>T</a:t>
                </a:r>
                <a:r>
                  <a:rPr lang="fr-BE" sz="1200" baseline="-25000" dirty="0" smtClean="0"/>
                  <a:t>end</a:t>
                </a:r>
                <a:endParaRPr lang="fr-BE" sz="1200" baseline="-25000" dirty="0"/>
              </a:p>
            </p:txBody>
          </p:sp>
        </p:grpSp>
        <p:grpSp>
          <p:nvGrpSpPr>
            <p:cNvPr id="162" name="Groupe 161"/>
            <p:cNvGrpSpPr/>
            <p:nvPr/>
          </p:nvGrpSpPr>
          <p:grpSpPr>
            <a:xfrm>
              <a:off x="6588224" y="4291783"/>
              <a:ext cx="1993364" cy="223354"/>
              <a:chOff x="899592" y="897580"/>
              <a:chExt cx="1993364" cy="223354"/>
            </a:xfrm>
          </p:grpSpPr>
          <p:sp>
            <p:nvSpPr>
              <p:cNvPr id="163" name="Ellipse 162"/>
              <p:cNvSpPr/>
              <p:nvPr/>
            </p:nvSpPr>
            <p:spPr>
              <a:xfrm>
                <a:off x="899592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164" name="Ellipse 163"/>
              <p:cNvSpPr/>
              <p:nvPr/>
            </p:nvSpPr>
            <p:spPr>
              <a:xfrm>
                <a:off x="1490896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165" name="Ellipse 164"/>
              <p:cNvSpPr/>
              <p:nvPr/>
            </p:nvSpPr>
            <p:spPr>
              <a:xfrm>
                <a:off x="2107346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166" name="Ellipse 165"/>
              <p:cNvSpPr/>
              <p:nvPr/>
            </p:nvSpPr>
            <p:spPr>
              <a:xfrm>
                <a:off x="2676932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cxnSp>
            <p:nvCxnSpPr>
              <p:cNvPr id="167" name="Connecteur droit avec flèche 166"/>
              <p:cNvCxnSpPr>
                <a:stCxn id="163" idx="6"/>
                <a:endCxn id="164" idx="2"/>
              </p:cNvCxnSpPr>
              <p:nvPr/>
            </p:nvCxnSpPr>
            <p:spPr>
              <a:xfrm>
                <a:off x="1115616" y="1012922"/>
                <a:ext cx="37528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Connecteur droit avec flèche 167"/>
              <p:cNvCxnSpPr>
                <a:stCxn id="164" idx="6"/>
                <a:endCxn id="165" idx="2"/>
              </p:cNvCxnSpPr>
              <p:nvPr/>
            </p:nvCxnSpPr>
            <p:spPr>
              <a:xfrm>
                <a:off x="1706920" y="1012922"/>
                <a:ext cx="400426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Connecteur droit avec flèche 168"/>
              <p:cNvCxnSpPr>
                <a:stCxn id="165" idx="6"/>
                <a:endCxn id="166" idx="2"/>
              </p:cNvCxnSpPr>
              <p:nvPr/>
            </p:nvCxnSpPr>
            <p:spPr>
              <a:xfrm>
                <a:off x="2323370" y="1012922"/>
                <a:ext cx="353562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ZoneTexte 169"/>
              <p:cNvSpPr txBox="1"/>
              <p:nvPr/>
            </p:nvSpPr>
            <p:spPr>
              <a:xfrm>
                <a:off x="1745020" y="897580"/>
                <a:ext cx="271993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400" dirty="0" smtClean="0"/>
                  <a:t>{…}</a:t>
                </a:r>
                <a:endParaRPr lang="fr-BE" sz="1400" dirty="0"/>
              </a:p>
            </p:txBody>
          </p:sp>
          <p:sp>
            <p:nvSpPr>
              <p:cNvPr id="171" name="ZoneTexte 170"/>
              <p:cNvSpPr txBox="1"/>
              <p:nvPr/>
            </p:nvSpPr>
            <p:spPr>
              <a:xfrm>
                <a:off x="1149861" y="916340"/>
                <a:ext cx="253787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dirty="0" err="1" smtClean="0"/>
                  <a:t>T</a:t>
                </a:r>
                <a:r>
                  <a:rPr lang="fr-BE" sz="1200" baseline="-25000" dirty="0" err="1" smtClean="0"/>
                  <a:t>start</a:t>
                </a:r>
                <a:endParaRPr lang="fr-BE" sz="1200" baseline="-25000" dirty="0"/>
              </a:p>
            </p:txBody>
          </p:sp>
          <p:sp>
            <p:nvSpPr>
              <p:cNvPr id="172" name="ZoneTexte 171"/>
              <p:cNvSpPr txBox="1"/>
              <p:nvPr/>
            </p:nvSpPr>
            <p:spPr>
              <a:xfrm>
                <a:off x="2362612" y="916340"/>
                <a:ext cx="221984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dirty="0" smtClean="0"/>
                  <a:t>T</a:t>
                </a:r>
                <a:r>
                  <a:rPr lang="fr-BE" sz="1200" baseline="-25000" dirty="0" smtClean="0"/>
                  <a:t>end</a:t>
                </a:r>
                <a:endParaRPr lang="fr-BE" sz="1200" baseline="-25000" dirty="0"/>
              </a:p>
            </p:txBody>
          </p:sp>
        </p:grpSp>
        <p:sp>
          <p:nvSpPr>
            <p:cNvPr id="173" name="Ellipse 172"/>
            <p:cNvSpPr/>
            <p:nvPr/>
          </p:nvSpPr>
          <p:spPr>
            <a:xfrm>
              <a:off x="3491880" y="1130819"/>
              <a:ext cx="216024" cy="216024"/>
            </a:xfrm>
            <a:prstGeom prst="ellipse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cxnSp>
          <p:nvCxnSpPr>
            <p:cNvPr id="178" name="Connecteur en arc 177"/>
            <p:cNvCxnSpPr>
              <a:stCxn id="173" idx="6"/>
            </p:cNvCxnSpPr>
            <p:nvPr/>
          </p:nvCxnSpPr>
          <p:spPr>
            <a:xfrm>
              <a:off x="3707904" y="1238831"/>
              <a:ext cx="532631" cy="276312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cteur droit avec flèche 191"/>
            <p:cNvCxnSpPr>
              <a:endCxn id="173" idx="1"/>
            </p:cNvCxnSpPr>
            <p:nvPr/>
          </p:nvCxnSpPr>
          <p:spPr>
            <a:xfrm>
              <a:off x="3275856" y="986803"/>
              <a:ext cx="247660" cy="17565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cteur en arc 194"/>
            <p:cNvCxnSpPr/>
            <p:nvPr/>
          </p:nvCxnSpPr>
          <p:spPr>
            <a:xfrm>
              <a:off x="2850021" y="2537542"/>
              <a:ext cx="1394324" cy="1588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Ellipse 201"/>
            <p:cNvSpPr/>
            <p:nvPr/>
          </p:nvSpPr>
          <p:spPr>
            <a:xfrm>
              <a:off x="5122664" y="3094360"/>
              <a:ext cx="216024" cy="216024"/>
            </a:xfrm>
            <a:prstGeom prst="ellipse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cxnSp>
          <p:nvCxnSpPr>
            <p:cNvPr id="203" name="Connecteur en arc 202"/>
            <p:cNvCxnSpPr>
              <a:stCxn id="122" idx="4"/>
              <a:endCxn id="202" idx="0"/>
            </p:cNvCxnSpPr>
            <p:nvPr/>
          </p:nvCxnSpPr>
          <p:spPr>
            <a:xfrm rot="5400000">
              <a:off x="5455784" y="2420447"/>
              <a:ext cx="448806" cy="899021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cteur en arc 205"/>
            <p:cNvCxnSpPr>
              <a:stCxn id="202" idx="6"/>
              <a:endCxn id="163" idx="0"/>
            </p:cNvCxnSpPr>
            <p:nvPr/>
          </p:nvCxnSpPr>
          <p:spPr>
            <a:xfrm>
              <a:off x="5338688" y="3202372"/>
              <a:ext cx="1357548" cy="1096741"/>
            </a:xfrm>
            <a:prstGeom prst="curvedConnector2">
              <a:avLst/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ZoneTexte 109"/>
            <p:cNvSpPr txBox="1"/>
            <p:nvPr/>
          </p:nvSpPr>
          <p:spPr>
            <a:xfrm>
              <a:off x="6012160" y="3284984"/>
              <a:ext cx="1224136" cy="369332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fr-BE" sz="1200" noProof="1" smtClean="0"/>
                <a:t>[</a:t>
              </a:r>
              <a:r>
                <a:rPr lang="fr-BE" sz="1200" noProof="1" smtClean="0">
                  <a:sym typeface="Symbol"/>
                </a:rPr>
                <a:t> </a:t>
              </a:r>
              <a:r>
                <a:rPr lang="fr-BE" sz="1200" noProof="1" smtClean="0"/>
                <a:t>date_conflict </a:t>
              </a:r>
              <a:br>
                <a:rPr lang="fr-BE" sz="1200" noProof="1" smtClean="0"/>
              </a:br>
              <a:r>
                <a:rPr lang="fr-BE" sz="1200" noProof="1" smtClean="0"/>
                <a:t>      </a:t>
              </a:r>
              <a:r>
                <a:rPr lang="fr-BE" sz="1200" noProof="1" smtClean="0">
                  <a:sym typeface="Symbol"/>
                </a:rPr>
                <a:t> second_cycle</a:t>
              </a:r>
              <a:r>
                <a:rPr lang="fr-BE" sz="1200" noProof="1" smtClean="0"/>
                <a:t>]</a:t>
              </a:r>
              <a:endParaRPr lang="fr-BE" sz="1200" noProof="1"/>
            </a:p>
          </p:txBody>
        </p:sp>
        <p:sp>
          <p:nvSpPr>
            <p:cNvPr id="209" name="Ellipse 208"/>
            <p:cNvSpPr/>
            <p:nvPr/>
          </p:nvSpPr>
          <p:spPr>
            <a:xfrm>
              <a:off x="7439620" y="5443911"/>
              <a:ext cx="216024" cy="216024"/>
            </a:xfrm>
            <a:prstGeom prst="ellipse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cxnSp>
          <p:nvCxnSpPr>
            <p:cNvPr id="210" name="Connecteur en arc 209"/>
            <p:cNvCxnSpPr>
              <a:endCxn id="209" idx="0"/>
            </p:cNvCxnSpPr>
            <p:nvPr/>
          </p:nvCxnSpPr>
          <p:spPr>
            <a:xfrm rot="5400000">
              <a:off x="7546217" y="4516552"/>
              <a:ext cx="928774" cy="925944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cteur en arc 212"/>
            <p:cNvCxnSpPr>
              <a:stCxn id="155" idx="0"/>
              <a:endCxn id="202" idx="4"/>
            </p:cNvCxnSpPr>
            <p:nvPr/>
          </p:nvCxnSpPr>
          <p:spPr>
            <a:xfrm rot="16200000" flipV="1">
              <a:off x="5117825" y="3423236"/>
              <a:ext cx="988729" cy="763025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cteur en arc 215"/>
            <p:cNvCxnSpPr>
              <a:stCxn id="202" idx="2"/>
              <a:endCxn id="141" idx="0"/>
            </p:cNvCxnSpPr>
            <p:nvPr/>
          </p:nvCxnSpPr>
          <p:spPr>
            <a:xfrm rot="10800000" flipV="1">
              <a:off x="1825092" y="3202371"/>
              <a:ext cx="3297572" cy="1096741"/>
            </a:xfrm>
            <a:prstGeom prst="curvedConnector2">
              <a:avLst/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ZoneTexte 108"/>
            <p:cNvSpPr txBox="1"/>
            <p:nvPr/>
          </p:nvSpPr>
          <p:spPr>
            <a:xfrm>
              <a:off x="2555776" y="3284984"/>
              <a:ext cx="116443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fr-BE" sz="1200" noProof="1" smtClean="0"/>
                <a:t>[date_conflict </a:t>
              </a:r>
              <a:r>
                <a:rPr lang="fr-BE" sz="1200" noProof="1" smtClean="0">
                  <a:sym typeface="Symbol"/>
                </a:rPr>
                <a:t> </a:t>
              </a:r>
              <a:br>
                <a:rPr lang="fr-BE" sz="1200" noProof="1" smtClean="0">
                  <a:sym typeface="Symbol"/>
                </a:rPr>
              </a:br>
              <a:r>
                <a:rPr lang="fr-BE" sz="1200" noProof="1" smtClean="0">
                  <a:sym typeface="Symbol"/>
                </a:rPr>
                <a:t>     second_cycle</a:t>
              </a:r>
              <a:r>
                <a:rPr lang="fr-BE" sz="1200" noProof="1" smtClean="0"/>
                <a:t>]</a:t>
              </a:r>
              <a:endParaRPr lang="fr-BE" sz="1200" noProof="1"/>
            </a:p>
          </p:txBody>
        </p:sp>
        <p:sp>
          <p:nvSpPr>
            <p:cNvPr id="227" name="Ellipse 226"/>
            <p:cNvSpPr/>
            <p:nvPr/>
          </p:nvSpPr>
          <p:spPr>
            <a:xfrm>
              <a:off x="2607581" y="5525205"/>
              <a:ext cx="216024" cy="216024"/>
            </a:xfrm>
            <a:prstGeom prst="ellipse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cxnSp>
          <p:nvCxnSpPr>
            <p:cNvPr id="228" name="Connecteur en arc 227"/>
            <p:cNvCxnSpPr>
              <a:endCxn id="227" idx="0"/>
            </p:cNvCxnSpPr>
            <p:nvPr/>
          </p:nvCxnSpPr>
          <p:spPr>
            <a:xfrm rot="5400000">
              <a:off x="2653979" y="4576752"/>
              <a:ext cx="1010068" cy="886839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cteur en arc 231"/>
            <p:cNvCxnSpPr>
              <a:stCxn id="227" idx="6"/>
              <a:endCxn id="152" idx="4"/>
            </p:cNvCxnSpPr>
            <p:nvPr/>
          </p:nvCxnSpPr>
          <p:spPr>
            <a:xfrm flipV="1">
              <a:off x="2823605" y="4515137"/>
              <a:ext cx="1392756" cy="1118080"/>
            </a:xfrm>
            <a:prstGeom prst="curvedConnector2">
              <a:avLst/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ZoneTexte 116"/>
            <p:cNvSpPr txBox="1"/>
            <p:nvPr/>
          </p:nvSpPr>
          <p:spPr>
            <a:xfrm>
              <a:off x="3347864" y="5136210"/>
              <a:ext cx="1599776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fr-BE" sz="1200" noProof="1" smtClean="0"/>
                <a:t>[resolve_by_weakening]</a:t>
              </a:r>
              <a:endParaRPr lang="fr-BE" sz="1200" noProof="1"/>
            </a:p>
          </p:txBody>
        </p:sp>
        <p:cxnSp>
          <p:nvCxnSpPr>
            <p:cNvPr id="235" name="Connecteur en arc 231"/>
            <p:cNvCxnSpPr>
              <a:stCxn id="227" idx="2"/>
              <a:endCxn id="130" idx="4"/>
            </p:cNvCxnSpPr>
            <p:nvPr/>
          </p:nvCxnSpPr>
          <p:spPr>
            <a:xfrm rot="10800000">
              <a:off x="964669" y="2645555"/>
              <a:ext cx="1642912" cy="2987663"/>
            </a:xfrm>
            <a:prstGeom prst="curvedConnector2">
              <a:avLst/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ZoneTexte 115"/>
            <p:cNvSpPr txBox="1"/>
            <p:nvPr/>
          </p:nvSpPr>
          <p:spPr>
            <a:xfrm>
              <a:off x="755576" y="5136210"/>
              <a:ext cx="1728192" cy="184666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fr-BE" sz="1200" noProof="1" smtClean="0"/>
                <a:t>[</a:t>
              </a:r>
              <a:r>
                <a:rPr lang="fr-BE" sz="1200" noProof="1" smtClean="0">
                  <a:sym typeface="Symbol"/>
                </a:rPr>
                <a:t> </a:t>
              </a:r>
              <a:r>
                <a:rPr lang="fr-BE" sz="1200" noProof="1" smtClean="0"/>
                <a:t>resolve_by_weakening]</a:t>
              </a:r>
              <a:endParaRPr lang="fr-BE" sz="1200" noProof="1"/>
            </a:p>
          </p:txBody>
        </p:sp>
        <p:sp>
          <p:nvSpPr>
            <p:cNvPr id="241" name="ZoneTexte 240"/>
            <p:cNvSpPr txBox="1"/>
            <p:nvPr/>
          </p:nvSpPr>
          <p:spPr>
            <a:xfrm>
              <a:off x="3818012" y="1099344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dirty="0" smtClean="0">
                  <a:sym typeface="Symbol"/>
                </a:rPr>
                <a:t></a:t>
              </a:r>
              <a:endParaRPr lang="fr-BE" dirty="0"/>
            </a:p>
          </p:txBody>
        </p:sp>
        <p:sp>
          <p:nvSpPr>
            <p:cNvPr id="243" name="ZoneTexte 242"/>
            <p:cNvSpPr txBox="1"/>
            <p:nvPr/>
          </p:nvSpPr>
          <p:spPr>
            <a:xfrm>
              <a:off x="3275856" y="2348880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dirty="0" smtClean="0">
                  <a:sym typeface="Symbol"/>
                </a:rPr>
                <a:t></a:t>
              </a:r>
              <a:endParaRPr lang="fr-BE" dirty="0"/>
            </a:p>
          </p:txBody>
        </p:sp>
        <p:sp>
          <p:nvSpPr>
            <p:cNvPr id="244" name="ZoneTexte 243"/>
            <p:cNvSpPr txBox="1"/>
            <p:nvPr/>
          </p:nvSpPr>
          <p:spPr>
            <a:xfrm>
              <a:off x="5478427" y="3582541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dirty="0" smtClean="0">
                  <a:sym typeface="Symbol"/>
                </a:rPr>
                <a:t></a:t>
              </a:r>
              <a:endParaRPr lang="fr-BE" dirty="0"/>
            </a:p>
          </p:txBody>
        </p:sp>
        <p:sp>
          <p:nvSpPr>
            <p:cNvPr id="245" name="ZoneTexte 244"/>
            <p:cNvSpPr txBox="1"/>
            <p:nvPr/>
          </p:nvSpPr>
          <p:spPr>
            <a:xfrm>
              <a:off x="7884368" y="4797152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dirty="0" smtClean="0">
                  <a:sym typeface="Symbol"/>
                </a:rPr>
                <a:t></a:t>
              </a:r>
              <a:endParaRPr lang="fr-BE" dirty="0"/>
            </a:p>
          </p:txBody>
        </p:sp>
        <p:sp>
          <p:nvSpPr>
            <p:cNvPr id="246" name="ZoneTexte 245"/>
            <p:cNvSpPr txBox="1"/>
            <p:nvPr/>
          </p:nvSpPr>
          <p:spPr>
            <a:xfrm>
              <a:off x="3050307" y="4835252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dirty="0" smtClean="0">
                  <a:sym typeface="Symbol"/>
                </a:rPr>
                <a:t></a:t>
              </a:r>
              <a:endParaRPr lang="fr-BE" dirty="0"/>
            </a:p>
          </p:txBody>
        </p:sp>
        <p:sp>
          <p:nvSpPr>
            <p:cNvPr id="247" name="ZoneTexte 246"/>
            <p:cNvSpPr txBox="1"/>
            <p:nvPr/>
          </p:nvSpPr>
          <p:spPr>
            <a:xfrm>
              <a:off x="5652120" y="2683520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dirty="0" smtClean="0">
                  <a:sym typeface="Symbol"/>
                </a:rPr>
                <a:t></a:t>
              </a:r>
              <a:endParaRPr lang="fr-BE" dirty="0"/>
            </a:p>
          </p:txBody>
        </p:sp>
        <p:sp>
          <p:nvSpPr>
            <p:cNvPr id="21" name="Rectangle à coins arrondis 20"/>
            <p:cNvSpPr/>
            <p:nvPr/>
          </p:nvSpPr>
          <p:spPr>
            <a:xfrm>
              <a:off x="4171555" y="2086486"/>
              <a:ext cx="2128638" cy="622434"/>
            </a:xfrm>
            <a:prstGeom prst="roundRect">
              <a:avLst/>
            </a:prstGeom>
            <a:ln w="952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t"/>
            <a:lstStyle/>
            <a:p>
              <a:pPr algn="r"/>
              <a:r>
                <a:rPr lang="fr-BE" sz="1200" noProof="1" smtClean="0">
                  <a:latin typeface="+mj-lt"/>
                </a:rPr>
                <a:t>Acquire  Constraints</a:t>
              </a:r>
              <a:endParaRPr lang="fr-BE" sz="1200" noProof="1">
                <a:latin typeface="+mj-lt"/>
              </a:endParaRPr>
            </a:p>
          </p:txBody>
        </p:sp>
        <p:grpSp>
          <p:nvGrpSpPr>
            <p:cNvPr id="118" name="Groupe 117"/>
            <p:cNvGrpSpPr/>
            <p:nvPr/>
          </p:nvGrpSpPr>
          <p:grpSpPr>
            <a:xfrm>
              <a:off x="4244345" y="2422200"/>
              <a:ext cx="1993364" cy="223354"/>
              <a:chOff x="899592" y="897580"/>
              <a:chExt cx="1993364" cy="223354"/>
            </a:xfrm>
          </p:grpSpPr>
          <p:sp>
            <p:nvSpPr>
              <p:cNvPr id="119" name="Ellipse 118"/>
              <p:cNvSpPr/>
              <p:nvPr/>
            </p:nvSpPr>
            <p:spPr>
              <a:xfrm>
                <a:off x="899592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120" name="Ellipse 119"/>
              <p:cNvSpPr/>
              <p:nvPr/>
            </p:nvSpPr>
            <p:spPr>
              <a:xfrm>
                <a:off x="1490896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121" name="Ellipse 120"/>
              <p:cNvSpPr/>
              <p:nvPr/>
            </p:nvSpPr>
            <p:spPr>
              <a:xfrm>
                <a:off x="2107346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122" name="Ellipse 121"/>
              <p:cNvSpPr/>
              <p:nvPr/>
            </p:nvSpPr>
            <p:spPr>
              <a:xfrm>
                <a:off x="2676932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cxnSp>
            <p:nvCxnSpPr>
              <p:cNvPr id="123" name="Connecteur droit avec flèche 122"/>
              <p:cNvCxnSpPr>
                <a:stCxn id="119" idx="6"/>
                <a:endCxn id="120" idx="2"/>
              </p:cNvCxnSpPr>
              <p:nvPr/>
            </p:nvCxnSpPr>
            <p:spPr>
              <a:xfrm>
                <a:off x="1115616" y="1012922"/>
                <a:ext cx="37528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cteur droit avec flèche 123"/>
              <p:cNvCxnSpPr>
                <a:stCxn id="120" idx="6"/>
                <a:endCxn id="121" idx="2"/>
              </p:cNvCxnSpPr>
              <p:nvPr/>
            </p:nvCxnSpPr>
            <p:spPr>
              <a:xfrm>
                <a:off x="1706920" y="1012922"/>
                <a:ext cx="400426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cteur droit avec flèche 124"/>
              <p:cNvCxnSpPr>
                <a:stCxn id="121" idx="6"/>
                <a:endCxn id="122" idx="2"/>
              </p:cNvCxnSpPr>
              <p:nvPr/>
            </p:nvCxnSpPr>
            <p:spPr>
              <a:xfrm>
                <a:off x="2323370" y="1012922"/>
                <a:ext cx="353562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ZoneTexte 125"/>
              <p:cNvSpPr txBox="1"/>
              <p:nvPr/>
            </p:nvSpPr>
            <p:spPr>
              <a:xfrm>
                <a:off x="1745020" y="897580"/>
                <a:ext cx="271993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400" dirty="0" smtClean="0"/>
                  <a:t>{…}</a:t>
                </a:r>
                <a:endParaRPr lang="fr-BE" sz="1400" dirty="0"/>
              </a:p>
            </p:txBody>
          </p:sp>
          <p:sp>
            <p:nvSpPr>
              <p:cNvPr id="127" name="ZoneTexte 126"/>
              <p:cNvSpPr txBox="1"/>
              <p:nvPr/>
            </p:nvSpPr>
            <p:spPr>
              <a:xfrm>
                <a:off x="1149861" y="916340"/>
                <a:ext cx="253787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dirty="0" err="1" smtClean="0"/>
                  <a:t>T</a:t>
                </a:r>
                <a:r>
                  <a:rPr lang="fr-BE" sz="1200" baseline="-25000" dirty="0" err="1" smtClean="0"/>
                  <a:t>start</a:t>
                </a:r>
                <a:endParaRPr lang="fr-BE" sz="1200" baseline="-25000" dirty="0"/>
              </a:p>
            </p:txBody>
          </p:sp>
          <p:sp>
            <p:nvSpPr>
              <p:cNvPr id="128" name="ZoneTexte 127"/>
              <p:cNvSpPr txBox="1"/>
              <p:nvPr/>
            </p:nvSpPr>
            <p:spPr>
              <a:xfrm>
                <a:off x="2362612" y="916340"/>
                <a:ext cx="221984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dirty="0" smtClean="0"/>
                  <a:t>T</a:t>
                </a:r>
                <a:r>
                  <a:rPr lang="fr-BE" sz="1200" baseline="-25000" dirty="0" smtClean="0"/>
                  <a:t>end</a:t>
                </a:r>
                <a:endParaRPr lang="fr-BE" sz="1200" baseline="-25000" dirty="0"/>
              </a:p>
            </p:txBody>
          </p:sp>
        </p:grpSp>
        <p:cxnSp>
          <p:nvCxnSpPr>
            <p:cNvPr id="182" name="Connecteur en arc 181"/>
            <p:cNvCxnSpPr/>
            <p:nvPr/>
          </p:nvCxnSpPr>
          <p:spPr>
            <a:xfrm rot="5400000">
              <a:off x="4835935" y="1139577"/>
              <a:ext cx="806375" cy="1773530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ZoneTexte 241"/>
            <p:cNvSpPr txBox="1"/>
            <p:nvPr/>
          </p:nvSpPr>
          <p:spPr>
            <a:xfrm>
              <a:off x="5796136" y="1700808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dirty="0" smtClean="0">
                  <a:sym typeface="Symbol"/>
                </a:rPr>
                <a:t></a:t>
              </a:r>
              <a:endParaRPr lang="fr-BE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</TotalTime>
  <Words>320</Words>
  <Application>Microsoft Office PowerPoint</Application>
  <PresentationFormat>Affichage à l'écran (4:3)</PresentationFormat>
  <Paragraphs>203</Paragraphs>
  <Slides>10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</vt:vector>
  </TitlesOfParts>
  <Company>Chefbe.net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Lambeau Bernard</dc:creator>
  <cp:lastModifiedBy>blambeau</cp:lastModifiedBy>
  <cp:revision>142</cp:revision>
  <dcterms:created xsi:type="dcterms:W3CDTF">2011-05-10T13:18:41Z</dcterms:created>
  <dcterms:modified xsi:type="dcterms:W3CDTF">2011-07-05T13:13:14Z</dcterms:modified>
</cp:coreProperties>
</file>