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22" r:id="rId40"/>
    <p:sldId id="304" r:id="rId41"/>
    <p:sldId id="331" r:id="rId42"/>
    <p:sldId id="323" r:id="rId43"/>
    <p:sldId id="326" r:id="rId44"/>
    <p:sldId id="327" r:id="rId45"/>
    <p:sldId id="341" r:id="rId46"/>
    <p:sldId id="362" r:id="rId47"/>
    <p:sldId id="332" r:id="rId48"/>
    <p:sldId id="333" r:id="rId49"/>
    <p:sldId id="334" r:id="rId50"/>
    <p:sldId id="337" r:id="rId51"/>
    <p:sldId id="335" r:id="rId52"/>
    <p:sldId id="336" r:id="rId53"/>
    <p:sldId id="338" r:id="rId54"/>
    <p:sldId id="363" r:id="rId55"/>
    <p:sldId id="293" r:id="rId56"/>
    <p:sldId id="339" r:id="rId57"/>
    <p:sldId id="342" r:id="rId58"/>
    <p:sldId id="340" r:id="rId59"/>
    <p:sldId id="343" r:id="rId60"/>
    <p:sldId id="345" r:id="rId61"/>
    <p:sldId id="346" r:id="rId62"/>
    <p:sldId id="344" r:id="rId63"/>
    <p:sldId id="348" r:id="rId64"/>
    <p:sldId id="352" r:id="rId65"/>
    <p:sldId id="347" r:id="rId66"/>
    <p:sldId id="351" r:id="rId67"/>
    <p:sldId id="318" r:id="rId68"/>
    <p:sldId id="354" r:id="rId69"/>
    <p:sldId id="364" r:id="rId70"/>
    <p:sldId id="366" r:id="rId71"/>
    <p:sldId id="369" r:id="rId72"/>
    <p:sldId id="353" r:id="rId73"/>
    <p:sldId id="356" r:id="rId74"/>
    <p:sldId id="319" r:id="rId75"/>
  </p:sldIdLst>
  <p:sldSz cx="9144000" cy="6858000" type="screen4x3"/>
  <p:notesSz cx="6451600" cy="9321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93" autoAdjust="0"/>
  </p:normalViewPr>
  <p:slideViewPr>
    <p:cSldViewPr>
      <p:cViewPr varScale="1">
        <p:scale>
          <a:sx n="60" d="100"/>
          <a:sy n="60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notesViewPr>
    <p:cSldViewPr>
      <p:cViewPr>
        <p:scale>
          <a:sx n="75" d="100"/>
          <a:sy n="75" d="100"/>
        </p:scale>
        <p:origin x="-2430" y="-78"/>
      </p:cViewPr>
      <p:guideLst>
        <p:guide orient="horz" pos="2936"/>
        <p:guide pos="20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65F1-348E-409C-8892-115E2D7F1771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0617-637C-45B1-8FC3-EF33EF04F9D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construction, </a:t>
            </a:r>
            <a:r>
              <a:rPr lang="en-US" dirty="0" err="1" smtClean="0"/>
              <a:t>j’entends</a:t>
            </a:r>
            <a:r>
              <a:rPr lang="en-US" dirty="0" smtClean="0"/>
              <a:t> par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la</a:t>
            </a:r>
            <a:r>
              <a:rPr lang="en-US" baseline="0" dirty="0" smtClean="0"/>
              <a:t> conception </a:t>
            </a:r>
            <a:r>
              <a:rPr lang="fr-BE" baseline="0" dirty="0" smtClean="0"/>
              <a:t>jusqu’à</a:t>
            </a:r>
            <a:r>
              <a:rPr lang="en-US" baseline="0" dirty="0" smtClean="0"/>
              <a:t> la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en place de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difficile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dû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technicité</a:t>
            </a:r>
            <a:r>
              <a:rPr lang="en-US" baseline="0" dirty="0" smtClean="0"/>
              <a:t>, en </a:t>
            </a:r>
            <a:r>
              <a:rPr lang="en-US" baseline="0" dirty="0" err="1" smtClean="0"/>
              <a:t>terme</a:t>
            </a:r>
            <a:r>
              <a:rPr lang="en-US" baseline="0" dirty="0" smtClean="0"/>
              <a:t> de technologies et </a:t>
            </a:r>
            <a:r>
              <a:rPr lang="en-US" baseline="0" dirty="0" err="1" smtClean="0"/>
              <a:t>protocoles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maîtriser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“compressible”,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invente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manières</a:t>
            </a:r>
            <a:r>
              <a:rPr lang="en-US" baseline="0" dirty="0" smtClean="0"/>
              <a:t> de plus en plus </a:t>
            </a:r>
            <a:r>
              <a:rPr lang="en-US" baseline="0" dirty="0" err="1" smtClean="0"/>
              <a:t>efficaces</a:t>
            </a:r>
            <a:r>
              <a:rPr lang="en-US" baseline="0" dirty="0" smtClean="0"/>
              <a:t> de faire </a:t>
            </a:r>
            <a:r>
              <a:rPr lang="en-US" baseline="0" dirty="0" err="1" smtClean="0"/>
              <a:t>collaborer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communiquer</a:t>
            </a:r>
            <a:r>
              <a:rPr lang="en-US" baseline="0" dirty="0" smtClean="0"/>
              <a:t> des agents, en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logiciels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paraissaient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simples à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en place…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contre</a:t>
            </a:r>
            <a:r>
              <a:rPr lang="en-US" dirty="0" smtClean="0"/>
              <a:t>, 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“savoir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incompressible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indépendant</a:t>
            </a:r>
            <a:r>
              <a:rPr lang="en-US" baseline="0" dirty="0" smtClean="0"/>
              <a:t> des technologies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carricaturant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sera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le type de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demander de </a:t>
            </a:r>
            <a:r>
              <a:rPr lang="en-US" baseline="0" dirty="0" err="1" smtClean="0"/>
              <a:t>réflechir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secondes</a:t>
            </a:r>
            <a:r>
              <a:rPr lang="en-US" baseline="0" dirty="0" smtClean="0"/>
              <a:t> … 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Imaginez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louer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Comment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informaticiens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salle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focalisez-vous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celui</a:t>
            </a:r>
            <a:r>
              <a:rPr lang="en-US" baseline="0" dirty="0" smtClean="0"/>
              <a:t> de la borne en </a:t>
            </a:r>
            <a:r>
              <a:rPr lang="en-US" baseline="0" dirty="0" err="1" smtClean="0"/>
              <a:t>particulier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doit-il</a:t>
            </a:r>
            <a:r>
              <a:rPr lang="en-US" baseline="0" dirty="0" smtClean="0"/>
              <a:t> faire? Ne pas faire?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pensé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Admettons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inscrit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smtClean="0"/>
              <a:t>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smtClean="0"/>
              <a:t>(à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le site web) et </a:t>
            </a:r>
            <a:r>
              <a:rPr lang="en-US" baseline="0" dirty="0" err="1" smtClean="0"/>
              <a:t>identifié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 (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beepé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RFID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à la borne,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lequel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déverrouille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disons</a:t>
            </a:r>
            <a:r>
              <a:rPr lang="en-US" baseline="0" dirty="0" smtClean="0"/>
              <a:t> le n°4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voyant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s’allume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c’était</a:t>
            </a:r>
            <a:r>
              <a:rPr lang="en-US" baseline="0" dirty="0" smtClean="0"/>
              <a:t> ma première idée…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conception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viens</a:t>
            </a:r>
            <a:r>
              <a:rPr lang="en-US" dirty="0" smtClean="0"/>
              <a:t> de proposer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nécessairement</a:t>
            </a:r>
            <a:r>
              <a:rPr lang="en-US" dirty="0" smtClean="0"/>
              <a:t> </a:t>
            </a:r>
            <a:r>
              <a:rPr lang="en-US" dirty="0" err="1" smtClean="0"/>
              <a:t>souhaitable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dirty="0" err="1" smtClean="0"/>
              <a:t>vélo</a:t>
            </a:r>
            <a:r>
              <a:rPr lang="en-US" dirty="0" smtClean="0"/>
              <a:t> 4 a </a:t>
            </a:r>
            <a:r>
              <a:rPr lang="en-US" dirty="0" err="1" smtClean="0"/>
              <a:t>peut-être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à </a:t>
            </a:r>
            <a:r>
              <a:rPr lang="en-US" dirty="0" err="1" smtClean="0"/>
              <a:t>l’envers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qui ne </a:t>
            </a:r>
            <a:r>
              <a:rPr lang="en-US" dirty="0" err="1" smtClean="0"/>
              <a:t>tient</a:t>
            </a:r>
            <a:r>
              <a:rPr lang="en-US" dirty="0" smtClean="0"/>
              <a:t> pas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même</a:t>
            </a:r>
            <a:r>
              <a:rPr lang="en-US" dirty="0" smtClean="0"/>
              <a:t> je </a:t>
            </a:r>
            <a:r>
              <a:rPr lang="en-US" dirty="0" err="1" smtClean="0"/>
              <a:t>remets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vélo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logiciels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déterministes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baucoup</a:t>
            </a:r>
            <a:r>
              <a:rPr lang="en-US" dirty="0" smtClean="0"/>
              <a:t> de chances </a:t>
            </a:r>
            <a:r>
              <a:rPr lang="en-US" dirty="0" err="1" smtClean="0"/>
              <a:t>qu’il</a:t>
            </a:r>
            <a:r>
              <a:rPr lang="en-US" dirty="0" smtClean="0"/>
              <a:t> me </a:t>
            </a:r>
            <a:r>
              <a:rPr lang="en-US" dirty="0" err="1" smtClean="0"/>
              <a:t>repropose</a:t>
            </a:r>
            <a:r>
              <a:rPr lang="en-US" dirty="0" smtClean="0"/>
              <a:t> le 4 </a:t>
            </a:r>
            <a:r>
              <a:rPr lang="en-US" dirty="0" err="1" smtClean="0"/>
              <a:t>si</a:t>
            </a:r>
            <a:r>
              <a:rPr lang="en-US" dirty="0" smtClean="0"/>
              <a:t> je </a:t>
            </a:r>
            <a:r>
              <a:rPr lang="en-US" dirty="0" err="1" smtClean="0"/>
              <a:t>refais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 a un </a:t>
            </a:r>
            <a:r>
              <a:rPr lang="en-US" dirty="0" err="1" smtClean="0"/>
              <a:t>corrolaire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plus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savoir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</a:t>
            </a:r>
            <a:r>
              <a:rPr lang="en-US" dirty="0" err="1" smtClean="0"/>
              <a:t>d’ailleurs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s’aider</a:t>
            </a:r>
            <a:r>
              <a:rPr lang="en-US" dirty="0" smtClean="0"/>
              <a:t> à </a:t>
            </a:r>
            <a:r>
              <a:rPr lang="en-US" dirty="0" err="1" smtClean="0"/>
              <a:t>raisonner</a:t>
            </a:r>
            <a:r>
              <a:rPr lang="en-US" baseline="0" dirty="0" smtClean="0"/>
              <a:t> à propos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faire et ne pas faire,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raisons d’être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ci-dessous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un ensemble de messages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s’envoient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autres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modélise</a:t>
            </a:r>
            <a:r>
              <a:rPr lang="en-US" baseline="0" dirty="0" smtClean="0"/>
              <a:t> en fait des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 entre les agents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un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rapidos</a:t>
            </a:r>
            <a:r>
              <a:rPr lang="en-US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="1" baseline="0" dirty="0" smtClean="0"/>
              <a:t>un </a:t>
            </a:r>
            <a:r>
              <a:rPr lang="en-US" b="1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capturer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facettes</a:t>
            </a:r>
            <a:r>
              <a:rPr lang="en-US" dirty="0" smtClean="0"/>
              <a:t> du </a:t>
            </a:r>
            <a:r>
              <a:rPr lang="en-US" dirty="0" err="1" smtClean="0"/>
              <a:t>systèmes</a:t>
            </a:r>
            <a:r>
              <a:rPr lang="en-US" dirty="0" smtClean="0"/>
              <a:t>, </a:t>
            </a:r>
            <a:r>
              <a:rPr lang="en-US" dirty="0" err="1" smtClean="0"/>
              <a:t>différents</a:t>
            </a:r>
            <a:r>
              <a:rPr lang="en-US" dirty="0" smtClean="0"/>
              <a:t> aspects,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baseline="0" dirty="0" smtClean="0"/>
              <a:t> types de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focaliseront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aspects </a:t>
            </a:r>
            <a:r>
              <a:rPr lang="en-US" baseline="0" dirty="0" err="1" smtClean="0"/>
              <a:t>structurels</a:t>
            </a:r>
            <a:r>
              <a:rPr lang="en-US" baseline="0" dirty="0" smtClean="0"/>
              <a:t>: de quoi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-t-on?,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agents? (le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vu </a:t>
            </a:r>
            <a:r>
              <a:rPr lang="en-US" baseline="0" dirty="0" err="1" smtClean="0"/>
              <a:t>précédemment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bon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comportemental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comment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?, comment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interagissent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encore </a:t>
            </a:r>
            <a:r>
              <a:rPr lang="en-US" baseline="0" dirty="0" err="1" smtClean="0"/>
              <a:t>offrent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intentionelle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pourquoi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recouvrent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descriptions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s’accorder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recouvrements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parvenir</a:t>
            </a:r>
            <a:r>
              <a:rPr lang="en-US" dirty="0" smtClean="0"/>
              <a:t>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le dernier mot du </a:t>
            </a:r>
            <a:r>
              <a:rPr lang="en-US" dirty="0" err="1" smtClean="0"/>
              <a:t>titre</a:t>
            </a:r>
            <a:r>
              <a:rPr lang="en-US" dirty="0" smtClean="0"/>
              <a:t>, “Synthesizing” (</a:t>
            </a:r>
            <a:r>
              <a:rPr lang="en-US" dirty="0" err="1" smtClean="0"/>
              <a:t>synthétiser</a:t>
            </a:r>
            <a:r>
              <a:rPr lang="en-US" baseline="0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),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faire un tour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vélos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présenter</a:t>
            </a:r>
            <a:r>
              <a:rPr lang="en-US" baseline="0" dirty="0" smtClean="0"/>
              <a:t> </a:t>
            </a:r>
            <a:r>
              <a:rPr lang="en-US" b="1" baseline="0" dirty="0" smtClean="0"/>
              <a:t>ma </a:t>
            </a:r>
            <a:r>
              <a:rPr lang="en-US" b="1" baseline="0" dirty="0" err="1" smtClean="0"/>
              <a:t>propre</a:t>
            </a:r>
            <a:r>
              <a:rPr lang="en-US" baseline="0" dirty="0" smtClean="0"/>
              <a:t> vision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vôtre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ne pas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d’accord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suivre</a:t>
            </a:r>
            <a:r>
              <a:rPr lang="en-US" baseline="0" dirty="0" smtClean="0"/>
              <a:t> ma vision pour </a:t>
            </a:r>
            <a:r>
              <a:rPr lang="en-US" baseline="0" dirty="0" err="1" smtClean="0"/>
              <a:t>l’instant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et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interactions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s’inscrit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site web,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s’identifie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l’authentifie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central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central </a:t>
            </a:r>
            <a:r>
              <a:rPr lang="en-US" baseline="0" dirty="0" err="1" smtClean="0"/>
              <a:t>confirme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authorisé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affiche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un message de </a:t>
            </a:r>
            <a:r>
              <a:rPr lang="en-US" baseline="0" dirty="0" err="1" smtClean="0"/>
              <a:t>bienvenue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</a:t>
            </a:r>
            <a:r>
              <a:rPr lang="en-US" dirty="0" err="1" smtClean="0"/>
              <a:t>cycliste</a:t>
            </a:r>
            <a:r>
              <a:rPr lang="en-US" dirty="0" smtClean="0"/>
              <a:t> </a:t>
            </a:r>
            <a:r>
              <a:rPr lang="en-US" dirty="0" err="1" smtClean="0"/>
              <a:t>inscrit</a:t>
            </a:r>
            <a:r>
              <a:rPr lang="en-US" dirty="0" smtClean="0"/>
              <a:t> (</a:t>
            </a:r>
            <a:r>
              <a:rPr lang="en-US" dirty="0" err="1" smtClean="0"/>
              <a:t>remarquez</a:t>
            </a:r>
            <a:r>
              <a:rPr lang="en-US" dirty="0" smtClean="0"/>
              <a:t> la </a:t>
            </a:r>
            <a:r>
              <a:rPr lang="en-US" dirty="0" err="1" smtClean="0"/>
              <a:t>boîte</a:t>
            </a:r>
            <a:r>
              <a:rPr lang="en-US" baseline="0" dirty="0" smtClean="0"/>
              <a:t> en haut à </a:t>
            </a:r>
            <a:r>
              <a:rPr lang="en-US" baseline="0" dirty="0" err="1" smtClean="0"/>
              <a:t>droite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 (qui </a:t>
            </a:r>
            <a:r>
              <a:rPr lang="en-US" baseline="0" dirty="0" err="1" smtClean="0"/>
              <a:t>évite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tantôt</a:t>
            </a:r>
            <a:r>
              <a:rPr lang="en-US" baseline="0" dirty="0" smtClean="0"/>
              <a:t> avec la </a:t>
            </a:r>
            <a:r>
              <a:rPr lang="en-US" baseline="0" dirty="0" err="1" smtClean="0"/>
              <a:t>selle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l’envers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d’un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(je suppose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),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haut du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fait savoir à la borne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enregistre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ballade en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démarre</a:t>
            </a:r>
            <a:r>
              <a:rPr lang="en-US" baseline="0" dirty="0" smtClean="0"/>
              <a:t> (pour des questions de </a:t>
            </a:r>
            <a:r>
              <a:rPr lang="en-US" baseline="0" dirty="0" err="1" smtClean="0"/>
              <a:t>facturation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plus loin,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, en </a:t>
            </a:r>
            <a:r>
              <a:rPr lang="en-US" dirty="0" err="1" smtClean="0"/>
              <a:t>introduisant</a:t>
            </a:r>
            <a:r>
              <a:rPr lang="en-US" dirty="0" smtClean="0"/>
              <a:t> des boucles, des alternatives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ici</a:t>
            </a:r>
            <a:r>
              <a:rPr lang="en-US" dirty="0" smtClean="0"/>
              <a:t>,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remettre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structurés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finement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important de </a:t>
            </a:r>
            <a:r>
              <a:rPr lang="en-US" dirty="0" err="1" smtClean="0"/>
              <a:t>pouvoir</a:t>
            </a:r>
            <a:r>
              <a:rPr lang="en-US" dirty="0" smtClean="0"/>
              <a:t> capturer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voulait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</a:t>
            </a:r>
            <a:r>
              <a:rPr lang="en-US" baseline="0" dirty="0" smtClean="0"/>
              <a:t>capturer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sans le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d’identification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préalable</a:t>
            </a:r>
            <a:r>
              <a:rPr lang="en-US" baseline="0" dirty="0" smtClean="0"/>
              <a:t>,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capturer </a:t>
            </a:r>
            <a:r>
              <a:rPr lang="en-US" dirty="0" err="1" smtClean="0"/>
              <a:t>cela</a:t>
            </a:r>
            <a:r>
              <a:rPr lang="en-US" dirty="0" smtClean="0"/>
              <a:t> plus </a:t>
            </a:r>
            <a:r>
              <a:rPr lang="en-US" dirty="0" err="1" smtClean="0"/>
              <a:t>précisément</a:t>
            </a:r>
            <a:r>
              <a:rPr lang="en-US" dirty="0" smtClean="0"/>
              <a:t>, </a:t>
            </a:r>
            <a:r>
              <a:rPr lang="en-US" dirty="0" err="1" smtClean="0"/>
              <a:t>regardez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peut-elle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envoyée</a:t>
            </a:r>
            <a:r>
              <a:rPr lang="en-US" baseline="0" dirty="0" smtClean="0"/>
              <a:t> au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voulez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vole des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premier </a:t>
            </a:r>
            <a:r>
              <a:rPr lang="en-US" baseline="0" dirty="0" err="1" smtClean="0"/>
              <a:t>venu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exigence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responsabilité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suivant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de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ne le fait pas pour respecter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d’un agent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capturé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… </a:t>
            </a:r>
            <a:r>
              <a:rPr lang="en-US" dirty="0" err="1" smtClean="0"/>
              <a:t>grâce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ne capture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capture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admis</a:t>
            </a:r>
            <a:r>
              <a:rPr lang="en-US" baseline="0" dirty="0" smtClean="0"/>
              <a:t> pour un agent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possible pour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reçoit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machine à </a:t>
            </a:r>
            <a:r>
              <a:rPr lang="en-US" dirty="0" err="1" smtClean="0"/>
              <a:t>état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baseline="0" dirty="0" smtClean="0"/>
              <a:t> agent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global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“composition </a:t>
            </a:r>
            <a:r>
              <a:rPr lang="en-US" baseline="0" dirty="0" err="1" smtClean="0"/>
              <a:t>parallèle</a:t>
            </a:r>
            <a:r>
              <a:rPr lang="en-US" baseline="0" dirty="0" smtClean="0"/>
              <a:t>”, qui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représentée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également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De </a:t>
            </a:r>
            <a:r>
              <a:rPr lang="en-US" baseline="0" dirty="0" err="1" smtClean="0"/>
              <a:t>l’extérieur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agents se </a:t>
            </a:r>
            <a:r>
              <a:rPr lang="en-US" baseline="0" dirty="0" err="1" smtClean="0"/>
              <a:t>comportait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monolitiquement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des buts de haut </a:t>
            </a:r>
            <a:r>
              <a:rPr lang="en-US" baseline="0" dirty="0" err="1" smtClean="0"/>
              <a:t>niveau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dire…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</a:t>
            </a:r>
            <a:r>
              <a:rPr lang="en-US" baseline="0" dirty="0" smtClean="0"/>
              <a:t>les agents </a:t>
            </a:r>
            <a:r>
              <a:rPr lang="en-US" baseline="0" dirty="0" err="1" smtClean="0"/>
              <a:t>restreignent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satisfaires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satisfaire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précisément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qu’expriment</a:t>
            </a:r>
            <a:r>
              <a:rPr lang="en-US" baseline="0" dirty="0" smtClean="0"/>
              <a:t> les buts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le faire avec des variables d’états,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fluents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fluents</a:t>
            </a:r>
            <a:r>
              <a:rPr lang="en-US" baseline="0" dirty="0" smtClean="0"/>
              <a:t> </a:t>
            </a:r>
            <a:r>
              <a:rPr lang="en-US" baseline="0" dirty="0" smtClean="0"/>
              <a:t>font </a:t>
            </a:r>
            <a:r>
              <a:rPr lang="en-US" baseline="0" dirty="0" err="1" smtClean="0"/>
              <a:t>l’interface</a:t>
            </a:r>
            <a:r>
              <a:rPr lang="en-US" baseline="0" dirty="0" smtClean="0"/>
              <a:t> </a:t>
            </a:r>
            <a:r>
              <a:rPr lang="en-US" baseline="0" dirty="0" smtClean="0"/>
              <a:t>entre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part…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et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l’événement</a:t>
            </a:r>
            <a:r>
              <a:rPr lang="en-US" baseline="0" dirty="0" smtClean="0"/>
              <a:t> “access granted” du central…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 par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fait le </a:t>
            </a:r>
            <a:r>
              <a:rPr lang="en-US" baseline="0" dirty="0" err="1" smtClean="0"/>
              <a:t>choix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au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suppose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en main,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probablement</a:t>
            </a:r>
            <a:r>
              <a:rPr lang="en-US" baseline="0" dirty="0" smtClean="0"/>
              <a:t> quitter les </a:t>
            </a:r>
            <a:r>
              <a:rPr lang="en-US" baseline="0" dirty="0" err="1" smtClean="0"/>
              <a:t>lieux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éviter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détourne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vaut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des variables d’état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illustrée</a:t>
            </a:r>
            <a:r>
              <a:rPr lang="en-US" baseline="0" dirty="0" smtClean="0"/>
              <a:t> le long des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,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première </a:t>
            </a:r>
            <a:r>
              <a:rPr lang="en-US" dirty="0" err="1" smtClean="0"/>
              <a:t>partie</a:t>
            </a:r>
            <a:r>
              <a:rPr lang="en-US" dirty="0" smtClean="0"/>
              <a:t>,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r>
              <a:rPr lang="en-US" dirty="0" smtClean="0"/>
              <a:t> de la </a:t>
            </a:r>
            <a:r>
              <a:rPr lang="en-US" dirty="0" err="1" smtClean="0"/>
              <a:t>thèse</a:t>
            </a:r>
            <a:r>
              <a:rPr lang="en-US" dirty="0" smtClean="0"/>
              <a:t> mot à mot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Les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deviendront</a:t>
            </a:r>
            <a:r>
              <a:rPr lang="en-US" dirty="0" smtClean="0"/>
              <a:t> </a:t>
            </a:r>
            <a:r>
              <a:rPr lang="en-US" dirty="0" smtClean="0"/>
              <a:t>rouge </a:t>
            </a:r>
            <a:r>
              <a:rPr lang="en-US" dirty="0" smtClean="0"/>
              <a:t>au fur et à </a:t>
            </a:r>
            <a:r>
              <a:rPr lang="en-US" dirty="0" err="1" smtClean="0"/>
              <a:t>mesure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décorer</a:t>
            </a:r>
            <a:r>
              <a:rPr lang="en-US" dirty="0" smtClean="0"/>
              <a:t> les machines avec </a:t>
            </a:r>
            <a:r>
              <a:rPr lang="en-US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ramené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;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verouillé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non </a:t>
            </a:r>
            <a:r>
              <a:rPr lang="en-US" baseline="0" dirty="0" err="1" smtClean="0"/>
              <a:t>déverouillé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de Christophe tout à </a:t>
            </a:r>
            <a:r>
              <a:rPr lang="en-US" baseline="0" dirty="0" err="1" smtClean="0"/>
              <a:t>l’heure</a:t>
            </a:r>
            <a:r>
              <a:rPr lang="en-US" baseline="0" dirty="0" smtClean="0"/>
              <a:t> pour savoir comment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définition</a:t>
            </a:r>
            <a:r>
              <a:rPr lang="en-US" baseline="0" dirty="0" smtClean="0"/>
              <a:t> du fluent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puisqu’un</a:t>
            </a:r>
            <a:r>
              <a:rPr lang="en-US" baseline="0" dirty="0" smtClean="0"/>
              <a:t> </a:t>
            </a:r>
            <a:r>
              <a:rPr lang="en-US" baseline="0" dirty="0" smtClean="0"/>
              <a:t>agent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amène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corrélations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intéressantes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variables d’états…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point </a:t>
            </a:r>
            <a:r>
              <a:rPr lang="en-US" dirty="0" err="1" smtClean="0"/>
              <a:t>d’attache</a:t>
            </a:r>
            <a:r>
              <a:rPr lang="en-US" dirty="0" smtClean="0"/>
              <a:t> ne </a:t>
            </a:r>
            <a:r>
              <a:rPr lang="en-US" dirty="0" err="1" smtClean="0"/>
              <a:t>devrait</a:t>
            </a:r>
            <a:r>
              <a:rPr lang="en-US" dirty="0" smtClean="0"/>
              <a:t> sans </a:t>
            </a:r>
            <a:r>
              <a:rPr lang="en-US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verrouillé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smtClean="0"/>
              <a:t>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peux</a:t>
            </a:r>
            <a:r>
              <a:rPr lang="en-US" dirty="0" smtClean="0"/>
              <a:t> imaginer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telle</a:t>
            </a:r>
            <a:r>
              <a:rPr lang="en-US" dirty="0" smtClean="0"/>
              <a:t> situation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crispante</a:t>
            </a:r>
            <a:r>
              <a:rPr lang="en-US" baseline="0" dirty="0" smtClean="0"/>
              <a:t> pour 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font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n’importe</a:t>
            </a:r>
            <a:r>
              <a:rPr lang="en-US" baseline="0" dirty="0" smtClean="0"/>
              <a:t> quoi!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? Ca fait beaucoup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pour </a:t>
            </a:r>
            <a:r>
              <a:rPr lang="en-US" baseline="0" dirty="0" err="1" smtClean="0"/>
              <a:t>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savez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souvenez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slide?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disais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complexité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était</a:t>
            </a:r>
            <a:r>
              <a:rPr lang="en-US" baseline="0" dirty="0" smtClean="0"/>
              <a:t> incompressible…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“</a:t>
            </a:r>
            <a:r>
              <a:rPr lang="en-US" dirty="0" err="1" smtClean="0"/>
              <a:t>comprendre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” … le </a:t>
            </a:r>
            <a:r>
              <a:rPr lang="en-US" baseline="0" dirty="0" err="1" smtClean="0"/>
              <a:t>modéliser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un ensemble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j’imagine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 vision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adéquate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pas…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sûrement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non plus!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connais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mettrais</a:t>
            </a:r>
            <a:r>
              <a:rPr lang="en-US" baseline="0" dirty="0" smtClean="0"/>
              <a:t> pas ma main au </a:t>
            </a:r>
            <a:r>
              <a:rPr lang="en-US" baseline="0" dirty="0" err="1" smtClean="0"/>
              <a:t>feu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D’où</a:t>
            </a:r>
            <a:r>
              <a:rPr lang="en-US" dirty="0" smtClean="0"/>
              <a:t> </a:t>
            </a:r>
            <a:r>
              <a:rPr lang="en-US" dirty="0" err="1" smtClean="0"/>
              <a:t>l’idée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la technique </a:t>
            </a:r>
            <a:r>
              <a:rPr lang="en-US" baseline="0" dirty="0" err="1" smtClean="0"/>
              <a:t>suivante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clâme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(“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”) … et on </a:t>
            </a:r>
            <a:r>
              <a:rPr lang="en-US" baseline="0" dirty="0" err="1" smtClean="0"/>
              <a:t>vérifie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corrige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revoit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complétude</a:t>
            </a:r>
            <a:r>
              <a:rPr lang="en-US" baseline="0" dirty="0" smtClean="0"/>
              <a:t>, on fait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similaire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infère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et on les </a:t>
            </a:r>
            <a:r>
              <a:rPr lang="en-US" baseline="0" dirty="0" err="1" smtClean="0"/>
              <a:t>valide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et/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distinction entre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thèses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baseline="0" dirty="0" smtClean="0"/>
              <a:t> au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… la </a:t>
            </a:r>
            <a:r>
              <a:rPr lang="en-US" baseline="0" dirty="0" err="1" smtClean="0"/>
              <a:t>synthèse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</a:t>
            </a:r>
            <a:r>
              <a:rPr lang="en-US" baseline="0" dirty="0" err="1" smtClean="0"/>
              <a:t>autour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fais</a:t>
            </a:r>
            <a:r>
              <a:rPr lang="en-US" baseline="0" dirty="0" smtClean="0"/>
              <a:t> un tour </a:t>
            </a:r>
            <a:r>
              <a:rPr lang="en-US" baseline="0" dirty="0" err="1" smtClean="0"/>
              <a:t>d’horizon</a:t>
            </a:r>
            <a:r>
              <a:rPr lang="en-US" baseline="0" dirty="0" smtClean="0"/>
              <a:t> des contributions </a:t>
            </a:r>
            <a:r>
              <a:rPr lang="en-US" baseline="0" dirty="0" err="1" smtClean="0"/>
              <a:t>principales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propos.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Je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donne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plusieurs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exemples</a:t>
            </a:r>
            <a:r>
              <a:rPr lang="en-US" sz="1600" baseline="0" dirty="0" smtClean="0"/>
              <a:t> de </a:t>
            </a:r>
            <a:r>
              <a:rPr lang="en-US" sz="1600" baseline="0" dirty="0" err="1" smtClean="0"/>
              <a:t>systèmes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logiciels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un excellent </a:t>
            </a:r>
            <a:r>
              <a:rPr lang="en-US" dirty="0" err="1" smtClean="0"/>
              <a:t>exemple</a:t>
            </a:r>
            <a:r>
              <a:rPr lang="en-US" dirty="0" smtClean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</a:t>
            </a:r>
            <a:r>
              <a:rPr lang="en-US" baseline="0" dirty="0" smtClean="0"/>
              <a:t> a tout un ensemble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l’informatique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embarquée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fermer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portes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automatiser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support,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tout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à tout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beau petit monde (les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sémantique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 aux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qui les </a:t>
            </a:r>
            <a:r>
              <a:rPr lang="en-US" baseline="0" dirty="0" err="1" smtClean="0"/>
              <a:t>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interprétation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mathématique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précise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base,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à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techniques les plus </a:t>
            </a:r>
            <a:r>
              <a:rPr lang="en-US" baseline="0" dirty="0" err="1" smtClean="0"/>
              <a:t>connues</a:t>
            </a:r>
            <a:r>
              <a:rPr lang="en-US" baseline="0" dirty="0" smtClean="0"/>
              <a:t>: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checking </a:t>
            </a:r>
            <a:r>
              <a:rPr lang="en-US" baseline="0" dirty="0" err="1" smtClean="0"/>
              <a:t>temporel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qu’étant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</a:t>
            </a:r>
            <a:r>
              <a:rPr lang="en-US" baseline="0" dirty="0" smtClean="0"/>
              <a:t> des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buts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qu’analyste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clâmez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buts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automatise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vérification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…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contributions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ne les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christophe</a:t>
            </a:r>
            <a:r>
              <a:rPr lang="en-US" baseline="0" dirty="0" smtClean="0"/>
              <a:t> pour en savoir plus,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</a:t>
            </a:r>
            <a:r>
              <a:rPr lang="en-US" baseline="0" dirty="0" smtClean="0"/>
              <a:t> à de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cohérences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postériori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avec le model checking </a:t>
            </a:r>
            <a:r>
              <a:rPr lang="en-US" baseline="0" dirty="0" err="1" smtClean="0"/>
              <a:t>temporel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par </a:t>
            </a:r>
            <a:r>
              <a:rPr lang="en-US" baseline="0" dirty="0" smtClean="0"/>
              <a:t>construction.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explication induction de </a:t>
            </a:r>
            <a:r>
              <a:rPr lang="en-US" baseline="0" dirty="0" err="1" smtClean="0"/>
              <a:t>grammaire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 -&gt; 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caractérise</a:t>
            </a:r>
            <a:r>
              <a:rPr lang="en-US" dirty="0" smtClean="0"/>
              <a:t>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Au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collaborer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supermarché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Moyennant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de client, on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petit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pour scanner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articles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Durant la </a:t>
            </a:r>
            <a:r>
              <a:rPr lang="en-US" dirty="0" err="1" smtClean="0"/>
              <a:t>présentation</a:t>
            </a:r>
            <a:r>
              <a:rPr lang="en-US" dirty="0" smtClean="0"/>
              <a:t>, je </a:t>
            </a:r>
            <a:r>
              <a:rPr lang="en-US" dirty="0" err="1" smtClean="0"/>
              <a:t>vais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</a:t>
            </a:r>
            <a:r>
              <a:rPr lang="en-US" dirty="0" err="1" smtClean="0"/>
              <a:t>vélos</a:t>
            </a:r>
            <a:r>
              <a:rPr lang="en-US" dirty="0" smtClean="0"/>
              <a:t> </a:t>
            </a:r>
            <a:r>
              <a:rPr lang="en-US" dirty="0" err="1" smtClean="0"/>
              <a:t>partagés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Paris. Nous en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un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site </a:t>
            </a:r>
            <a:r>
              <a:rPr lang="en-US" baseline="0" dirty="0" smtClean="0"/>
              <a:t>web pour </a:t>
            </a:r>
            <a:r>
              <a:rPr lang="en-US" baseline="0" dirty="0" err="1" smtClean="0"/>
              <a:t>s’inscrire</a:t>
            </a:r>
            <a:r>
              <a:rPr lang="en-US" baseline="0" dirty="0" smtClean="0"/>
              <a:t> au service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, qui fait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office de central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utilisateurs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 </a:t>
            </a:r>
            <a:r>
              <a:rPr lang="en-US" baseline="0" dirty="0" smtClean="0"/>
              <a:t>borne,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retient</a:t>
            </a:r>
            <a:r>
              <a:rPr lang="en-US" baseline="0" dirty="0" smtClean="0"/>
              <a:t> les</a:t>
            </a:r>
            <a:r>
              <a:rPr lang="en-US" dirty="0" smtClean="0"/>
              <a:t> </a:t>
            </a:r>
            <a:r>
              <a:rPr lang="en-US" dirty="0" err="1" smtClean="0"/>
              <a:t>vélos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approach for reasoning about software systems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Inductive 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agent behaviors 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composition is captured </a:t>
            </a:r>
            <a:r>
              <a:rPr lang="en-US" dirty="0" smtClean="0"/>
              <a:t>through a state machine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could hardly be 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complete, consistent,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Trace</a:t>
            </a:r>
            <a:r>
              <a:rPr lang="en-US" sz="3200" dirty="0" smtClean="0">
                <a:latin typeface="Berlin Sans FB" pitchFamily="34" charset="0"/>
              </a:rPr>
              <a:t/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semantics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0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 </a:t>
            </a:r>
            <a:r>
              <a:rPr lang="en-US" dirty="0" smtClean="0"/>
              <a:t>synthesis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come with </a:t>
            </a:r>
            <a:r>
              <a:rPr lang="en-US" dirty="0" smtClean="0">
                <a:solidFill>
                  <a:srgbClr val="C00000"/>
                </a:solidFill>
              </a:rPr>
              <a:t>lots</a:t>
            </a:r>
            <a:r>
              <a:rPr lang="en-US" b="1" dirty="0" smtClean="0"/>
              <a:t> </a:t>
            </a:r>
            <a:r>
              <a:rPr lang="en-US" dirty="0" smtClean="0"/>
              <a:t>of analysis and synthesis tools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51"/>
          <p:cNvGrpSpPr/>
          <p:nvPr/>
        </p:nvGrpSpPr>
        <p:grpSpPr>
          <a:xfrm>
            <a:off x="1835696" y="5650926"/>
            <a:ext cx="3744208" cy="400110"/>
            <a:chOff x="5436304" y="6079287"/>
            <a:chExt cx="1872000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6300352" y="6079287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6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5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Yes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rgbClr val="C00000"/>
                </a:solidFill>
              </a:rPr>
              <a:t>feel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About the models</a:t>
            </a:r>
          </a:p>
          <a:p>
            <a:pPr lvl="1"/>
            <a:r>
              <a:rPr lang="en-US" dirty="0" smtClean="0"/>
              <a:t>You are confused about the different models and their relationships</a:t>
            </a:r>
          </a:p>
          <a:p>
            <a:r>
              <a:rPr lang="en-US" dirty="0" smtClean="0"/>
              <a:t>About the target system</a:t>
            </a:r>
          </a:p>
          <a:p>
            <a:pPr lvl="1"/>
            <a:r>
              <a:rPr lang="en-US" dirty="0" smtClean="0"/>
              <a:t>You forgot some features in the first place</a:t>
            </a:r>
          </a:p>
          <a:p>
            <a:pPr lvl="1"/>
            <a:r>
              <a:rPr lang="en-US" dirty="0" smtClean="0"/>
              <a:t>You think about some  features I haven’t considered</a:t>
            </a:r>
          </a:p>
          <a:p>
            <a:pPr lvl="1"/>
            <a:r>
              <a:rPr lang="en-US" dirty="0" smtClean="0"/>
              <a:t>You agree with some of the features but disagree with others</a:t>
            </a:r>
          </a:p>
          <a:p>
            <a:pPr lvl="1"/>
            <a:r>
              <a:rPr lang="en-US" dirty="0" smtClean="0"/>
              <a:t>You are confused about the system and what should be done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he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3540" y="1340644"/>
            <a:ext cx="6816920" cy="5112692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there is support for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3788</Words>
  <Application>Microsoft Office PowerPoint</Application>
  <PresentationFormat>Affichage à l'écran (4:3)</PresentationFormat>
  <Paragraphs>628</Paragraphs>
  <Slides>74</Slides>
  <Notes>61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5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 always!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Goals come with lots of analysis and synthesis tools</vt:lpstr>
      <vt:lpstr>Scenario questions are  thought provoking</vt:lpstr>
      <vt:lpstr>What if the cyclist makes a second request?</vt:lpstr>
      <vt:lpstr>No bicycle here!</vt:lpstr>
      <vt:lpstr>No bicycle here!</vt:lpstr>
      <vt:lpstr>Diapositive 58</vt:lpstr>
      <vt:lpstr>Diapositive 59</vt:lpstr>
      <vt:lpstr>May the software unlock a bicycle twice?</vt:lpstr>
      <vt:lpstr>No, it does not make  sense!</vt:lpstr>
      <vt:lpstr>May the cyclist unlock  two bicycles?</vt:lpstr>
      <vt:lpstr>No !</vt:lpstr>
      <vt:lpstr>Yes !</vt:lpstr>
      <vt:lpstr>Beware of conflicts!</vt:lpstr>
      <vt:lpstr>Beware of conflicts!</vt:lpstr>
      <vt:lpstr>Conclusion</vt:lpstr>
      <vt:lpstr>Diapositive 68</vt:lpstr>
      <vt:lpstr>How do you feel ?</vt:lpstr>
      <vt:lpstr>Keep calm !</vt:lpstr>
      <vt:lpstr>But there is support for this !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2156</cp:revision>
  <dcterms:created xsi:type="dcterms:W3CDTF">2011-11-24T08:20:39Z</dcterms:created>
  <dcterms:modified xsi:type="dcterms:W3CDTF">2011-11-29T20:32:19Z</dcterms:modified>
</cp:coreProperties>
</file>