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 varScale="1">
        <p:scale>
          <a:sx n="69" d="100"/>
          <a:sy n="69" d="100"/>
        </p:scale>
        <p:origin x="-1482" y="-10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28/06/2011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</a:t>
            </a:r>
            <a:r>
              <a:rPr lang="fr-BE" sz="2400" dirty="0" smtClean="0"/>
              <a:t>s</a:t>
            </a:r>
            <a:endParaRPr lang="fr-BE" sz="2400" dirty="0" smtClean="0"/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181</Words>
  <Application>Microsoft Office PowerPoint</Application>
  <PresentationFormat>Affichage à l'écran 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55</cp:revision>
  <dcterms:created xsi:type="dcterms:W3CDTF">2011-05-10T13:18:41Z</dcterms:created>
  <dcterms:modified xsi:type="dcterms:W3CDTF">2011-06-28T18:48:25Z</dcterms:modified>
</cp:coreProperties>
</file>