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4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EEE9-18AC-4E76-BBC8-ABE5252FD1BF}" type="datetimeFigureOut">
              <a:rPr lang="fr-FR" smtClean="0"/>
              <a:pPr/>
              <a:t>28/11/2009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2DE-37BC-4A3B-9D49-AFF85196A00C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EEE9-18AC-4E76-BBC8-ABE5252FD1BF}" type="datetimeFigureOut">
              <a:rPr lang="fr-FR" smtClean="0"/>
              <a:pPr/>
              <a:t>28/11/2009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2DE-37BC-4A3B-9D49-AFF85196A00C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EEE9-18AC-4E76-BBC8-ABE5252FD1BF}" type="datetimeFigureOut">
              <a:rPr lang="fr-FR" smtClean="0"/>
              <a:pPr/>
              <a:t>28/11/2009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2DE-37BC-4A3B-9D49-AFF85196A00C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EEE9-18AC-4E76-BBC8-ABE5252FD1BF}" type="datetimeFigureOut">
              <a:rPr lang="fr-FR" smtClean="0"/>
              <a:pPr/>
              <a:t>28/11/2009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2DE-37BC-4A3B-9D49-AFF85196A00C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EEE9-18AC-4E76-BBC8-ABE5252FD1BF}" type="datetimeFigureOut">
              <a:rPr lang="fr-FR" smtClean="0"/>
              <a:pPr/>
              <a:t>28/11/2009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2DE-37BC-4A3B-9D49-AFF85196A00C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EEE9-18AC-4E76-BBC8-ABE5252FD1BF}" type="datetimeFigureOut">
              <a:rPr lang="fr-FR" smtClean="0"/>
              <a:pPr/>
              <a:t>28/11/2009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2DE-37BC-4A3B-9D49-AFF85196A00C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EEE9-18AC-4E76-BBC8-ABE5252FD1BF}" type="datetimeFigureOut">
              <a:rPr lang="fr-FR" smtClean="0"/>
              <a:pPr/>
              <a:t>28/11/2009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2DE-37BC-4A3B-9D49-AFF85196A00C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EEE9-18AC-4E76-BBC8-ABE5252FD1BF}" type="datetimeFigureOut">
              <a:rPr lang="fr-FR" smtClean="0"/>
              <a:pPr/>
              <a:t>28/11/2009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2DE-37BC-4A3B-9D49-AFF85196A00C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EEE9-18AC-4E76-BBC8-ABE5252FD1BF}" type="datetimeFigureOut">
              <a:rPr lang="fr-FR" smtClean="0"/>
              <a:pPr/>
              <a:t>28/11/2009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2DE-37BC-4A3B-9D49-AFF85196A00C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EEE9-18AC-4E76-BBC8-ABE5252FD1BF}" type="datetimeFigureOut">
              <a:rPr lang="fr-FR" smtClean="0"/>
              <a:pPr/>
              <a:t>28/11/2009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2DE-37BC-4A3B-9D49-AFF85196A00C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EEE9-18AC-4E76-BBC8-ABE5252FD1BF}" type="datetimeFigureOut">
              <a:rPr lang="fr-FR" smtClean="0"/>
              <a:pPr/>
              <a:t>28/11/2009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2DE-37BC-4A3B-9D49-AFF85196A00C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6EEE9-18AC-4E76-BBC8-ABE5252FD1BF}" type="datetimeFigureOut">
              <a:rPr lang="fr-FR" smtClean="0"/>
              <a:pPr/>
              <a:t>28/11/2009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162DE-37BC-4A3B-9D49-AFF85196A00C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34" y="857232"/>
            <a:ext cx="1285884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600" smtClean="0"/>
              <a:t>Driver</a:t>
            </a:r>
            <a:endParaRPr lang="fr-BE" sz="1600"/>
          </a:p>
        </p:txBody>
      </p:sp>
      <p:sp>
        <p:nvSpPr>
          <p:cNvPr id="5" name="Rectangle 4"/>
          <p:cNvSpPr/>
          <p:nvPr/>
        </p:nvSpPr>
        <p:spPr>
          <a:xfrm>
            <a:off x="2214546" y="857232"/>
            <a:ext cx="1285884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600" smtClean="0"/>
              <a:t>Controller</a:t>
            </a:r>
            <a:endParaRPr lang="fr-BE" sz="1600"/>
          </a:p>
        </p:txBody>
      </p:sp>
      <p:sp>
        <p:nvSpPr>
          <p:cNvPr id="6" name="Rectangle 5"/>
          <p:cNvSpPr/>
          <p:nvPr/>
        </p:nvSpPr>
        <p:spPr>
          <a:xfrm>
            <a:off x="5500694" y="857232"/>
            <a:ext cx="1285884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600" smtClean="0"/>
              <a:t>Passenger</a:t>
            </a:r>
            <a:endParaRPr lang="fr-BE" sz="1600"/>
          </a:p>
        </p:txBody>
      </p:sp>
      <p:sp>
        <p:nvSpPr>
          <p:cNvPr id="7" name="Rectangle 6"/>
          <p:cNvSpPr/>
          <p:nvPr/>
        </p:nvSpPr>
        <p:spPr>
          <a:xfrm>
            <a:off x="3929058" y="857232"/>
            <a:ext cx="1285884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600" smtClean="0"/>
              <a:t>Actuators</a:t>
            </a:r>
            <a:endParaRPr lang="fr-BE" sz="1600"/>
          </a:p>
        </p:txBody>
      </p:sp>
      <p:cxnSp>
        <p:nvCxnSpPr>
          <p:cNvPr id="9" name="Connecteur droit 8"/>
          <p:cNvCxnSpPr>
            <a:stCxn id="4" idx="2"/>
          </p:cNvCxnSpPr>
          <p:nvPr/>
        </p:nvCxnSpPr>
        <p:spPr>
          <a:xfrm rot="5400000">
            <a:off x="314976" y="2042422"/>
            <a:ext cx="165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/>
          <p:cNvCxnSpPr>
            <a:stCxn id="5" idx="2"/>
          </p:cNvCxnSpPr>
          <p:nvPr/>
        </p:nvCxnSpPr>
        <p:spPr>
          <a:xfrm rot="5400000">
            <a:off x="2029488" y="2042422"/>
            <a:ext cx="165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7" idx="2"/>
          </p:cNvCxnSpPr>
          <p:nvPr/>
        </p:nvCxnSpPr>
        <p:spPr>
          <a:xfrm rot="5400000">
            <a:off x="3744000" y="2042422"/>
            <a:ext cx="165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</p:cNvCxnSpPr>
          <p:nvPr/>
        </p:nvCxnSpPr>
        <p:spPr>
          <a:xfrm rot="5400000">
            <a:off x="5315636" y="2042422"/>
            <a:ext cx="165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1142976" y="1490728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1778169" y="1357298"/>
            <a:ext cx="45582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lang="fr-BE" sz="1600" smtClean="0"/>
              <a:t>start</a:t>
            </a:r>
            <a:endParaRPr lang="fr-BE" sz="1600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2857488" y="1698990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3286116" y="1579361"/>
            <a:ext cx="856187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fr-BE" sz="1600" smtClean="0"/>
              <a:t>motor on</a:t>
            </a:r>
            <a:endParaRPr lang="fr-BE" sz="1600"/>
          </a:p>
        </p:txBody>
      </p:sp>
      <p:cxnSp>
        <p:nvCxnSpPr>
          <p:cNvPr id="22" name="Connecteur droit avec flèche 21"/>
          <p:cNvCxnSpPr/>
          <p:nvPr/>
        </p:nvCxnSpPr>
        <p:spPr>
          <a:xfrm rot="10800000">
            <a:off x="2857488" y="2007989"/>
            <a:ext cx="328614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3952830" y="1880611"/>
            <a:ext cx="124661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fr-BE" sz="1600" smtClean="0"/>
              <a:t>alarm pressed</a:t>
            </a:r>
            <a:endParaRPr lang="fr-BE" sz="1600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2857488" y="2317899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3286116" y="2198270"/>
            <a:ext cx="871833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fr-BE" sz="1600" smtClean="0"/>
              <a:t>motor off</a:t>
            </a:r>
            <a:endParaRPr lang="fr-BE" sz="1600"/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2857488" y="2603651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3286116" y="2484022"/>
            <a:ext cx="1019757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fr-BE" sz="1600" smtClean="0"/>
              <a:t>open doors</a:t>
            </a:r>
            <a:endParaRPr lang="fr-BE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e 52"/>
          <p:cNvGrpSpPr/>
          <p:nvPr/>
        </p:nvGrpSpPr>
        <p:grpSpPr>
          <a:xfrm>
            <a:off x="150030" y="606356"/>
            <a:ext cx="3500462" cy="2343080"/>
            <a:chOff x="150030" y="606356"/>
            <a:chExt cx="3500462" cy="2343080"/>
          </a:xfrm>
        </p:grpSpPr>
        <p:sp>
          <p:nvSpPr>
            <p:cNvPr id="4" name="Rectangle 3"/>
            <p:cNvSpPr/>
            <p:nvPr/>
          </p:nvSpPr>
          <p:spPr>
            <a:xfrm>
              <a:off x="2078856" y="1071546"/>
              <a:ext cx="1571636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400" smtClean="0"/>
                <a:t>AlarmPressed</a:t>
              </a:r>
              <a:br>
                <a:rPr lang="fr-BE" sz="1400" smtClean="0"/>
              </a:br>
              <a:r>
                <a:rPr lang="fr-BE" sz="1400" smtClean="0"/>
                <a:t>DuringTrainRide</a:t>
              </a:r>
              <a:endParaRPr lang="fr-BE" sz="1400"/>
            </a:p>
          </p:txBody>
        </p:sp>
        <p:sp>
          <p:nvSpPr>
            <p:cNvPr id="5" name="Ellipse 4"/>
            <p:cNvSpPr/>
            <p:nvPr/>
          </p:nvSpPr>
          <p:spPr>
            <a:xfrm>
              <a:off x="1838231" y="60635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78856" y="2000240"/>
              <a:ext cx="1571636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400" smtClean="0"/>
                <a:t>BackToStationAfter</a:t>
              </a:r>
              <a:br>
                <a:rPr lang="fr-BE" sz="1400" smtClean="0"/>
              </a:br>
              <a:r>
                <a:rPr lang="fr-BE" sz="1400" smtClean="0"/>
                <a:t>Emergency</a:t>
              </a:r>
              <a:endParaRPr lang="fr-BE" sz="1400"/>
            </a:p>
          </p:txBody>
        </p:sp>
        <p:cxnSp>
          <p:nvCxnSpPr>
            <p:cNvPr id="7" name="Connecteur droit avec flèche 34"/>
            <p:cNvCxnSpPr>
              <a:stCxn id="5" idx="6"/>
              <a:endCxn id="4" idx="0"/>
            </p:cNvCxnSpPr>
            <p:nvPr/>
          </p:nvCxnSpPr>
          <p:spPr>
            <a:xfrm>
              <a:off x="1946231" y="660356"/>
              <a:ext cx="918443" cy="41119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34"/>
            <p:cNvCxnSpPr>
              <a:stCxn id="4" idx="2"/>
              <a:endCxn id="6" idx="0"/>
            </p:cNvCxnSpPr>
            <p:nvPr/>
          </p:nvCxnSpPr>
          <p:spPr>
            <a:xfrm rot="5400000">
              <a:off x="2650360" y="1785926"/>
              <a:ext cx="428628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50030" y="1071546"/>
              <a:ext cx="1571636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400" smtClean="0"/>
                <a:t>StationToStation</a:t>
              </a:r>
              <a:br>
                <a:rPr lang="fr-BE" sz="1400" smtClean="0"/>
              </a:br>
              <a:r>
                <a:rPr lang="fr-BE" sz="1400" smtClean="0"/>
                <a:t>TrainRide</a:t>
              </a:r>
              <a:endParaRPr lang="fr-BE" sz="1400"/>
            </a:p>
          </p:txBody>
        </p:sp>
        <p:cxnSp>
          <p:nvCxnSpPr>
            <p:cNvPr id="10" name="Connecteur droit avec flèche 34"/>
            <p:cNvCxnSpPr>
              <a:stCxn id="5" idx="2"/>
              <a:endCxn id="9" idx="0"/>
            </p:cNvCxnSpPr>
            <p:nvPr/>
          </p:nvCxnSpPr>
          <p:spPr>
            <a:xfrm rot="10800000" flipV="1">
              <a:off x="935849" y="660356"/>
              <a:ext cx="902383" cy="41119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34"/>
            <p:cNvCxnSpPr>
              <a:stCxn id="9" idx="2"/>
            </p:cNvCxnSpPr>
            <p:nvPr/>
          </p:nvCxnSpPr>
          <p:spPr>
            <a:xfrm rot="16200000" flipH="1">
              <a:off x="725127" y="1782332"/>
              <a:ext cx="1269824" cy="84838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avec flèche 34"/>
            <p:cNvCxnSpPr>
              <a:stCxn id="6" idx="2"/>
            </p:cNvCxnSpPr>
            <p:nvPr/>
          </p:nvCxnSpPr>
          <p:spPr>
            <a:xfrm rot="5400000">
              <a:off x="2261888" y="2238650"/>
              <a:ext cx="341130" cy="86444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e 12"/>
            <p:cNvGrpSpPr/>
            <p:nvPr/>
          </p:nvGrpSpPr>
          <p:grpSpPr>
            <a:xfrm>
              <a:off x="1784231" y="2733436"/>
              <a:ext cx="216000" cy="216000"/>
              <a:chOff x="3090618" y="5948146"/>
              <a:chExt cx="216000" cy="216000"/>
            </a:xfrm>
          </p:grpSpPr>
          <p:sp>
            <p:nvSpPr>
              <p:cNvPr id="14" name="Ellipse 13"/>
              <p:cNvSpPr/>
              <p:nvPr/>
            </p:nvSpPr>
            <p:spPr>
              <a:xfrm>
                <a:off x="3090618" y="5948146"/>
                <a:ext cx="216000" cy="216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3144618" y="600214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cxnSp>
          <p:nvCxnSpPr>
            <p:cNvPr id="16" name="Connecteur droit avec flèche 34"/>
            <p:cNvCxnSpPr>
              <a:endCxn id="5" idx="4"/>
            </p:cNvCxnSpPr>
            <p:nvPr/>
          </p:nvCxnSpPr>
          <p:spPr>
            <a:xfrm rot="5400000" flipH="1" flipV="1">
              <a:off x="882691" y="1723896"/>
              <a:ext cx="201908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Groupe 60"/>
          <p:cNvGrpSpPr/>
          <p:nvPr/>
        </p:nvGrpSpPr>
        <p:grpSpPr>
          <a:xfrm>
            <a:off x="4286248" y="500042"/>
            <a:ext cx="4429156" cy="2494278"/>
            <a:chOff x="1285852" y="506094"/>
            <a:chExt cx="4429156" cy="2494278"/>
          </a:xfrm>
        </p:grpSpPr>
        <p:sp>
          <p:nvSpPr>
            <p:cNvPr id="49" name="Rectangle 48"/>
            <p:cNvSpPr/>
            <p:nvPr/>
          </p:nvSpPr>
          <p:spPr>
            <a:xfrm>
              <a:off x="1285852" y="642918"/>
              <a:ext cx="4429156" cy="23574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28728" y="857232"/>
              <a:ext cx="714380" cy="357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400" smtClean="0"/>
                <a:t>Driver</a:t>
              </a:r>
              <a:endParaRPr lang="fr-BE" sz="14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57422" y="857232"/>
              <a:ext cx="1000132" cy="357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400" smtClean="0"/>
                <a:t>Controller</a:t>
              </a:r>
              <a:endParaRPr lang="fr-BE" sz="14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02996" y="857232"/>
              <a:ext cx="1000132" cy="357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400" smtClean="0"/>
                <a:t>Passenger</a:t>
              </a:r>
              <a:endParaRPr lang="fr-BE" sz="14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00430" y="857232"/>
              <a:ext cx="1000132" cy="357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400" smtClean="0"/>
                <a:t>Actuators</a:t>
              </a:r>
              <a:endParaRPr lang="fr-BE" sz="1400"/>
            </a:p>
          </p:txBody>
        </p:sp>
        <p:cxnSp>
          <p:nvCxnSpPr>
            <p:cNvPr id="21" name="Connecteur droit 20"/>
            <p:cNvCxnSpPr>
              <a:stCxn id="17" idx="2"/>
            </p:cNvCxnSpPr>
            <p:nvPr/>
          </p:nvCxnSpPr>
          <p:spPr>
            <a:xfrm rot="5400000">
              <a:off x="957918" y="2042422"/>
              <a:ext cx="165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>
              <a:stCxn id="18" idx="2"/>
            </p:cNvCxnSpPr>
            <p:nvPr/>
          </p:nvCxnSpPr>
          <p:spPr>
            <a:xfrm rot="5400000">
              <a:off x="2029488" y="2042422"/>
              <a:ext cx="165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>
              <a:stCxn id="20" idx="2"/>
            </p:cNvCxnSpPr>
            <p:nvPr/>
          </p:nvCxnSpPr>
          <p:spPr>
            <a:xfrm rot="5400000">
              <a:off x="3172496" y="2042422"/>
              <a:ext cx="165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>
              <a:stCxn id="19" idx="2"/>
            </p:cNvCxnSpPr>
            <p:nvPr/>
          </p:nvCxnSpPr>
          <p:spPr>
            <a:xfrm rot="5400000">
              <a:off x="4275062" y="2042422"/>
              <a:ext cx="165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/>
            <p:nvPr/>
          </p:nvCxnSpPr>
          <p:spPr>
            <a:xfrm flipV="1">
              <a:off x="1785918" y="1492316"/>
              <a:ext cx="1071570" cy="78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2048423" y="1388294"/>
              <a:ext cx="455821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fr-BE" sz="1400" smtClean="0"/>
                <a:t>start</a:t>
              </a:r>
              <a:endParaRPr lang="fr-BE" sz="1400"/>
            </a:p>
          </p:txBody>
        </p:sp>
        <p:cxnSp>
          <p:nvCxnSpPr>
            <p:cNvPr id="27" name="Connecteur droit avec flèche 26"/>
            <p:cNvCxnSpPr/>
            <p:nvPr/>
          </p:nvCxnSpPr>
          <p:spPr>
            <a:xfrm>
              <a:off x="2857488" y="1698990"/>
              <a:ext cx="1116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2937411" y="1571612"/>
              <a:ext cx="755454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fr-BE" sz="1400" smtClean="0"/>
                <a:t>motor on</a:t>
              </a:r>
              <a:endParaRPr lang="fr-BE" sz="1400"/>
            </a:p>
          </p:txBody>
        </p:sp>
        <p:cxnSp>
          <p:nvCxnSpPr>
            <p:cNvPr id="29" name="Connecteur droit avec flèche 28"/>
            <p:cNvCxnSpPr/>
            <p:nvPr/>
          </p:nvCxnSpPr>
          <p:spPr>
            <a:xfrm rot="10800000" flipV="1">
              <a:off x="2857488" y="2000240"/>
              <a:ext cx="2214578" cy="7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3325386" y="1880611"/>
              <a:ext cx="1102665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fr-BE" sz="1400" smtClean="0"/>
                <a:t>alarm pressed</a:t>
              </a:r>
              <a:endParaRPr lang="fr-BE" sz="1400"/>
            </a:p>
          </p:txBody>
        </p:sp>
        <p:cxnSp>
          <p:nvCxnSpPr>
            <p:cNvPr id="31" name="Connecteur droit avec flèche 30"/>
            <p:cNvCxnSpPr/>
            <p:nvPr/>
          </p:nvCxnSpPr>
          <p:spPr>
            <a:xfrm>
              <a:off x="2857488" y="2317899"/>
              <a:ext cx="1116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2937411" y="2190521"/>
              <a:ext cx="76815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fr-BE" sz="1400" smtClean="0"/>
                <a:t>motor off</a:t>
              </a:r>
              <a:endParaRPr lang="fr-BE" sz="1400"/>
            </a:p>
          </p:txBody>
        </p:sp>
        <p:cxnSp>
          <p:nvCxnSpPr>
            <p:cNvPr id="33" name="Connecteur droit avec flèche 32"/>
            <p:cNvCxnSpPr/>
            <p:nvPr/>
          </p:nvCxnSpPr>
          <p:spPr>
            <a:xfrm>
              <a:off x="2857488" y="2603651"/>
              <a:ext cx="1116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ZoneTexte 33"/>
            <p:cNvSpPr txBox="1"/>
            <p:nvPr/>
          </p:nvSpPr>
          <p:spPr>
            <a:xfrm>
              <a:off x="2937411" y="2484022"/>
              <a:ext cx="899981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fr-BE" sz="1400" smtClean="0"/>
                <a:t>open doors</a:t>
              </a:r>
              <a:endParaRPr lang="fr-BE" sz="140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57290" y="506094"/>
              <a:ext cx="2250030" cy="28814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>
              <a:spAutoFit/>
            </a:bodyPr>
            <a:lstStyle/>
            <a:p>
              <a:pPr algn="ctr"/>
              <a:r>
                <a:rPr lang="fr-BE" sz="1400" smtClean="0"/>
                <a:t>AlarmPressedDuringTrainRide</a:t>
              </a:r>
              <a:endParaRPr lang="fr-BE" sz="1400"/>
            </a:p>
          </p:txBody>
        </p:sp>
      </p:grpSp>
      <p:cxnSp>
        <p:nvCxnSpPr>
          <p:cNvPr id="63" name="Connecteur droit 62"/>
          <p:cNvCxnSpPr/>
          <p:nvPr/>
        </p:nvCxnSpPr>
        <p:spPr>
          <a:xfrm rot="16200000" flipH="1">
            <a:off x="3250397" y="1964521"/>
            <a:ext cx="1357322" cy="571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3643306" y="642918"/>
            <a:ext cx="571504" cy="428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/>
          <p:cNvGrpSpPr/>
          <p:nvPr/>
        </p:nvGrpSpPr>
        <p:grpSpPr>
          <a:xfrm>
            <a:off x="428596" y="142852"/>
            <a:ext cx="4000528" cy="4801820"/>
            <a:chOff x="2143108" y="555982"/>
            <a:chExt cx="4000528" cy="4801820"/>
          </a:xfrm>
        </p:grpSpPr>
        <p:sp>
          <p:nvSpPr>
            <p:cNvPr id="33" name="Rectangle 32"/>
            <p:cNvSpPr/>
            <p:nvPr/>
          </p:nvSpPr>
          <p:spPr>
            <a:xfrm>
              <a:off x="2143108" y="714356"/>
              <a:ext cx="4000528" cy="46434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428992" y="1679612"/>
              <a:ext cx="1301382" cy="4540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400" smtClean="0"/>
                <a:t>AlarmPressed</a:t>
              </a:r>
              <a:endParaRPr lang="fr-BE" sz="1400"/>
            </a:p>
          </p:txBody>
        </p:sp>
        <p:sp>
          <p:nvSpPr>
            <p:cNvPr id="5" name="Ellipse 4"/>
            <p:cNvSpPr/>
            <p:nvPr/>
          </p:nvSpPr>
          <p:spPr>
            <a:xfrm>
              <a:off x="4025683" y="135729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86248" y="4179942"/>
              <a:ext cx="1571636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400" smtClean="0"/>
                <a:t>BackToStationAfter</a:t>
              </a:r>
              <a:br>
                <a:rPr lang="fr-BE" sz="1400" smtClean="0"/>
              </a:br>
              <a:r>
                <a:rPr lang="fr-BE" sz="1400" smtClean="0"/>
                <a:t>Emergency</a:t>
              </a:r>
              <a:endParaRPr lang="fr-BE" sz="1400"/>
            </a:p>
          </p:txBody>
        </p:sp>
        <p:cxnSp>
          <p:nvCxnSpPr>
            <p:cNvPr id="7" name="Connecteur droit avec flèche 34"/>
            <p:cNvCxnSpPr>
              <a:stCxn id="5" idx="4"/>
              <a:endCxn id="4" idx="0"/>
            </p:cNvCxnSpPr>
            <p:nvPr/>
          </p:nvCxnSpPr>
          <p:spPr>
            <a:xfrm rot="5400000">
              <a:off x="3972526" y="1572455"/>
              <a:ext cx="214314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e 7"/>
            <p:cNvGrpSpPr/>
            <p:nvPr/>
          </p:nvGrpSpPr>
          <p:grpSpPr>
            <a:xfrm>
              <a:off x="4964066" y="4965760"/>
              <a:ext cx="216000" cy="216000"/>
              <a:chOff x="3090618" y="5948146"/>
              <a:chExt cx="216000" cy="216000"/>
            </a:xfrm>
          </p:grpSpPr>
          <p:sp>
            <p:nvSpPr>
              <p:cNvPr id="9" name="Ellipse 8"/>
              <p:cNvSpPr/>
              <p:nvPr/>
            </p:nvSpPr>
            <p:spPr>
              <a:xfrm>
                <a:off x="3090618" y="5948146"/>
                <a:ext cx="216000" cy="216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3144618" y="600214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sp>
          <p:nvSpPr>
            <p:cNvPr id="11" name="Losange 10"/>
            <p:cNvSpPr/>
            <p:nvPr/>
          </p:nvSpPr>
          <p:spPr>
            <a:xfrm>
              <a:off x="3793931" y="2393992"/>
              <a:ext cx="571504" cy="500066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fr-BE"/>
            </a:p>
          </p:txBody>
        </p:sp>
        <p:cxnSp>
          <p:nvCxnSpPr>
            <p:cNvPr id="12" name="Connecteur droit avec flèche 34"/>
            <p:cNvCxnSpPr>
              <a:stCxn id="4" idx="2"/>
              <a:endCxn id="11" idx="0"/>
            </p:cNvCxnSpPr>
            <p:nvPr/>
          </p:nvCxnSpPr>
          <p:spPr>
            <a:xfrm rot="5400000">
              <a:off x="3949522" y="2263831"/>
              <a:ext cx="260322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428860" y="3297256"/>
              <a:ext cx="1301382" cy="4540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400" smtClean="0"/>
                <a:t>StopTrain</a:t>
              </a:r>
              <a:br>
                <a:rPr lang="fr-BE" sz="1400" smtClean="0"/>
              </a:br>
              <a:r>
                <a:rPr lang="fr-BE" sz="1400" smtClean="0"/>
                <a:t>InEmergency</a:t>
              </a:r>
              <a:endParaRPr lang="fr-BE" sz="1400"/>
            </a:p>
          </p:txBody>
        </p:sp>
        <p:cxnSp>
          <p:nvCxnSpPr>
            <p:cNvPr id="14" name="Connecteur droit avec flèche 34"/>
            <p:cNvCxnSpPr>
              <a:stCxn id="11" idx="1"/>
              <a:endCxn id="13" idx="0"/>
            </p:cNvCxnSpPr>
            <p:nvPr/>
          </p:nvCxnSpPr>
          <p:spPr>
            <a:xfrm rot="10800000" flipV="1">
              <a:off x="3079551" y="2644024"/>
              <a:ext cx="714380" cy="65323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421375" y="3297256"/>
              <a:ext cx="1301382" cy="4540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400" smtClean="0"/>
                <a:t>OpenDoors</a:t>
              </a:r>
              <a:endParaRPr lang="fr-BE" sz="1400"/>
            </a:p>
          </p:txBody>
        </p:sp>
        <p:cxnSp>
          <p:nvCxnSpPr>
            <p:cNvPr id="19" name="Connecteur droit avec flèche 34"/>
            <p:cNvCxnSpPr>
              <a:stCxn id="11" idx="3"/>
              <a:endCxn id="18" idx="0"/>
            </p:cNvCxnSpPr>
            <p:nvPr/>
          </p:nvCxnSpPr>
          <p:spPr>
            <a:xfrm>
              <a:off x="4365435" y="2644025"/>
              <a:ext cx="706631" cy="65323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34"/>
            <p:cNvCxnSpPr>
              <a:stCxn id="13" idx="3"/>
              <a:endCxn id="18" idx="1"/>
            </p:cNvCxnSpPr>
            <p:nvPr/>
          </p:nvCxnSpPr>
          <p:spPr>
            <a:xfrm>
              <a:off x="3730242" y="3524285"/>
              <a:ext cx="691133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ZoneTexte 24"/>
            <p:cNvSpPr txBox="1"/>
            <p:nvPr/>
          </p:nvSpPr>
          <p:spPr>
            <a:xfrm>
              <a:off x="4609086" y="2822620"/>
              <a:ext cx="93205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smtClean="0"/>
                <a:t>[</a:t>
              </a:r>
              <a:r>
                <a:rPr lang="fr-BE" sz="1600" smtClean="0">
                  <a:sym typeface="Symbol"/>
                </a:rPr>
                <a:t> </a:t>
              </a:r>
              <a:r>
                <a:rPr lang="fr-BE" sz="1600" smtClean="0"/>
                <a:t>moving]</a:t>
              </a:r>
              <a:endParaRPr lang="fr-BE" sz="160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712549" y="2822620"/>
              <a:ext cx="73969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smtClean="0"/>
                <a:t>[moving]</a:t>
              </a:r>
              <a:endParaRPr lang="fr-BE" sz="1600"/>
            </a:p>
          </p:txBody>
        </p:sp>
        <p:cxnSp>
          <p:nvCxnSpPr>
            <p:cNvPr id="27" name="Connecteur droit avec flèche 34"/>
            <p:cNvCxnSpPr>
              <a:stCxn id="18" idx="2"/>
              <a:endCxn id="6" idx="0"/>
            </p:cNvCxnSpPr>
            <p:nvPr/>
          </p:nvCxnSpPr>
          <p:spPr>
            <a:xfrm rot="5400000">
              <a:off x="4857752" y="3965628"/>
              <a:ext cx="428628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avec flèche 34"/>
            <p:cNvCxnSpPr>
              <a:stCxn id="6" idx="2"/>
            </p:cNvCxnSpPr>
            <p:nvPr/>
          </p:nvCxnSpPr>
          <p:spPr>
            <a:xfrm rot="5400000">
              <a:off x="4929190" y="4822884"/>
              <a:ext cx="285752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2218864" y="555982"/>
              <a:ext cx="2457267" cy="3189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>
              <a:spAutoFit/>
            </a:bodyPr>
            <a:lstStyle/>
            <a:p>
              <a:pPr algn="ctr"/>
              <a:r>
                <a:rPr lang="fr-BE" sz="1600" smtClean="0"/>
                <a:t>AlarmPressedOutsideStation</a:t>
              </a:r>
              <a:endParaRPr lang="fr-BE" sz="160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2928926" y="847786"/>
              <a:ext cx="3208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mtClean="0"/>
                <a:t>C</a:t>
              </a:r>
              <a:r>
                <a:rPr lang="fr-BE" baseline="-25000" smtClean="0"/>
                <a:t>0</a:t>
              </a:r>
              <a:r>
                <a:rPr lang="fr-BE" smtClean="0"/>
                <a:t> = </a:t>
              </a:r>
              <a:r>
                <a:rPr lang="fr-BE" smtClean="0">
                  <a:sym typeface="Symbol"/>
                </a:rPr>
                <a:t></a:t>
              </a:r>
              <a:r>
                <a:rPr lang="fr-BE" smtClean="0"/>
                <a:t>at_station </a:t>
              </a:r>
              <a:r>
                <a:rPr lang="fr-BE" smtClean="0">
                  <a:sym typeface="Symbol"/>
                </a:rPr>
                <a:t> </a:t>
              </a:r>
              <a:r>
                <a:rPr lang="fr-BE" smtClean="0"/>
                <a:t>doors_closed</a:t>
              </a:r>
              <a:endParaRPr lang="fr-BE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4586</TotalTime>
  <Words>48</Words>
  <Application>Microsoft Office PowerPoint</Application>
  <PresentationFormat>Affichage à l'écran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Diapositive 1</vt:lpstr>
      <vt:lpstr>Diapositive 2</vt:lpstr>
      <vt:lpstr>Diapositive 3</vt:lpstr>
      <vt:lpstr>Diapositive 4</vt:lpstr>
    </vt:vector>
  </TitlesOfParts>
  <Company>Chefbe.net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Lambeau Bernard</dc:creator>
  <cp:lastModifiedBy>Lambeau Bernard</cp:lastModifiedBy>
  <cp:revision>15</cp:revision>
  <dcterms:created xsi:type="dcterms:W3CDTF">2009-11-25T11:34:50Z</dcterms:created>
  <dcterms:modified xsi:type="dcterms:W3CDTF">2009-11-28T16:07:03Z</dcterms:modified>
</cp:coreProperties>
</file>