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46" y="-42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20/05/2011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Starting train</a:t>
              </a:r>
              <a:endParaRPr lang="fr-BE" sz="120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1448857" y="1147895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Closing doors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Passenger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51520" y="620688"/>
            <a:ext cx="8280920" cy="56166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7" name="Groupe 46"/>
          <p:cNvGrpSpPr/>
          <p:nvPr/>
        </p:nvGrpSpPr>
        <p:grpSpPr>
          <a:xfrm>
            <a:off x="251520" y="644203"/>
            <a:ext cx="8280920" cy="5530393"/>
            <a:chOff x="251520" y="644203"/>
            <a:chExt cx="8280920" cy="5530393"/>
          </a:xfrm>
        </p:grpSpPr>
        <p:grpSp>
          <p:nvGrpSpPr>
            <p:cNvPr id="38" name="Groupe 37"/>
            <p:cNvGrpSpPr/>
            <p:nvPr/>
          </p:nvGrpSpPr>
          <p:grpSpPr>
            <a:xfrm>
              <a:off x="251520" y="644203"/>
              <a:ext cx="8280920" cy="5530393"/>
              <a:chOff x="251520" y="644203"/>
              <a:chExt cx="8280920" cy="5530393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339752" y="1412776"/>
                <a:ext cx="4464496" cy="4248472"/>
              </a:xfrm>
              <a:prstGeom prst="ellipse">
                <a:avLst/>
              </a:prstGeom>
              <a:ln w="508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5736" y="4725144"/>
                <a:ext cx="4104456" cy="1080120"/>
              </a:xfrm>
              <a:prstGeom prst="rect">
                <a:avLst/>
              </a:pr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52120" y="2492896"/>
                <a:ext cx="2736304" cy="1584176"/>
              </a:xfrm>
              <a:prstGeom prst="rect">
                <a:avLst/>
              </a:pr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31" name="Groupe 30"/>
              <p:cNvGrpSpPr/>
              <p:nvPr/>
            </p:nvGrpSpPr>
            <p:grpSpPr>
              <a:xfrm>
                <a:off x="5758785" y="1916832"/>
                <a:ext cx="2773655" cy="2376264"/>
                <a:chOff x="5254729" y="1772816"/>
                <a:chExt cx="2773655" cy="2376264"/>
              </a:xfrm>
            </p:grpSpPr>
            <p:pic>
              <p:nvPicPr>
                <p:cNvPr id="2053" name="Picture 5" descr="D:\blambeau\Work\ucl\thesis\writing\src\2-framework\images\train-hmsc-single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54729" y="2420888"/>
                  <a:ext cx="2320972" cy="1728192"/>
                </a:xfrm>
                <a:prstGeom prst="rect">
                  <a:avLst/>
                </a:prstGeom>
                <a:noFill/>
              </p:spPr>
            </p:pic>
            <p:sp>
              <p:nvSpPr>
                <p:cNvPr id="26" name="ZoneTexte 25"/>
                <p:cNvSpPr txBox="1"/>
                <p:nvPr/>
              </p:nvSpPr>
              <p:spPr>
                <a:xfrm>
                  <a:off x="5974745" y="1772816"/>
                  <a:ext cx="205363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BE" smtClean="0"/>
                    <a:t>High-level scenarios</a:t>
                  </a:r>
                </a:p>
                <a:p>
                  <a:pPr algn="r"/>
                  <a:r>
                    <a:rPr lang="fr-BE" smtClean="0"/>
                    <a:t>&amp; Task models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1187624" y="2708920"/>
                <a:ext cx="2016224" cy="1368152"/>
              </a:xfrm>
              <a:prstGeom prst="rect">
                <a:avLst/>
              </a:pr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03848" y="908720"/>
                <a:ext cx="2736304" cy="1368152"/>
              </a:xfrm>
              <a:prstGeom prst="rect">
                <a:avLst/>
              </a:pr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2699792" y="644203"/>
                <a:ext cx="3213982" cy="1704677"/>
                <a:chOff x="2051720" y="620688"/>
                <a:chExt cx="3213982" cy="1704677"/>
              </a:xfrm>
            </p:grpSpPr>
            <p:pic>
              <p:nvPicPr>
                <p:cNvPr id="3077" name="Picture 5" descr="D:\blambeau\Work\ucl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323036" y="980728"/>
                  <a:ext cx="2942666" cy="1344637"/>
                </a:xfrm>
                <a:prstGeom prst="rect">
                  <a:avLst/>
                </a:prstGeom>
                <a:noFill/>
              </p:spPr>
            </p:pic>
            <p:sp>
              <p:nvSpPr>
                <p:cNvPr id="23" name="ZoneTexte 22"/>
                <p:cNvSpPr txBox="1"/>
                <p:nvPr/>
              </p:nvSpPr>
              <p:spPr>
                <a:xfrm>
                  <a:off x="2051720" y="620688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mtClean="0"/>
                    <a:t>Scenarios</a:t>
                  </a:r>
                  <a:endParaRPr lang="fr-BE"/>
                </a:p>
              </p:txBody>
            </p:sp>
          </p:grpSp>
          <p:grpSp>
            <p:nvGrpSpPr>
              <p:cNvPr id="30" name="Groupe 29"/>
              <p:cNvGrpSpPr/>
              <p:nvPr/>
            </p:nvGrpSpPr>
            <p:grpSpPr>
              <a:xfrm>
                <a:off x="251520" y="2780928"/>
                <a:ext cx="2949156" cy="1584176"/>
                <a:chOff x="110676" y="2780928"/>
                <a:chExt cx="2949156" cy="1584176"/>
              </a:xfrm>
            </p:grpSpPr>
            <p:pic>
              <p:nvPicPr>
                <p:cNvPr id="3074" name="Picture 2" descr="D:\blambeau\Work\ucl\thesis\writing\src\2-framework\images\goal-graph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72282" y="2780928"/>
                  <a:ext cx="1987550" cy="1249363"/>
                </a:xfrm>
                <a:prstGeom prst="rect">
                  <a:avLst/>
                </a:prstGeom>
                <a:noFill/>
              </p:spPr>
            </p:pic>
            <p:sp>
              <p:nvSpPr>
                <p:cNvPr id="24" name="ZoneTexte 23"/>
                <p:cNvSpPr txBox="1"/>
                <p:nvPr/>
              </p:nvSpPr>
              <p:spPr>
                <a:xfrm>
                  <a:off x="110676" y="3718773"/>
                  <a:ext cx="19410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mtClean="0"/>
                    <a:t>Goals &amp; </a:t>
                  </a:r>
                  <a:br>
                    <a:rPr lang="fr-BE" smtClean="0"/>
                  </a:br>
                  <a:r>
                    <a:rPr lang="fr-BE" smtClean="0"/>
                    <a:t>Domain Properties</a:t>
                  </a:r>
                  <a:endParaRPr lang="fr-BE"/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2267744" y="4797152"/>
                <a:ext cx="4296900" cy="1377444"/>
                <a:chOff x="1547664" y="4509120"/>
                <a:chExt cx="4296900" cy="1377444"/>
              </a:xfrm>
            </p:grpSpPr>
            <p:grpSp>
              <p:nvGrpSpPr>
                <p:cNvPr id="22" name="Groupe 21"/>
                <p:cNvGrpSpPr/>
                <p:nvPr/>
              </p:nvGrpSpPr>
              <p:grpSpPr>
                <a:xfrm>
                  <a:off x="1547664" y="4509120"/>
                  <a:ext cx="3960440" cy="878960"/>
                  <a:chOff x="1458940" y="4653136"/>
                  <a:chExt cx="3960440" cy="878960"/>
                </a:xfrm>
              </p:grpSpPr>
              <p:pic>
                <p:nvPicPr>
                  <p:cNvPr id="3078" name="Picture 6" descr="D:\blambeau\Work\ucl\thesis\writing\src\2-framework\images\controll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1458940" y="4653136"/>
                    <a:ext cx="2658618" cy="85953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081" name="Picture 9" descr="D:\blambeau\Work\ucl\thesis\writing\src\2-framework\images\open-close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589562" y="5157192"/>
                    <a:ext cx="829818" cy="37490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082" name="Picture 10" descr="D:\blambeau\Work\ucl\thesis\writing\src\2-framework\images\start-stop-2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4604802" y="4684840"/>
                    <a:ext cx="786384" cy="368046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1" name="ZoneTexte 20"/>
                  <p:cNvSpPr txBox="1"/>
                  <p:nvPr/>
                </p:nvSpPr>
                <p:spPr>
                  <a:xfrm>
                    <a:off x="4164764" y="4868863"/>
                    <a:ext cx="42832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BE" sz="2000" b="1" smtClean="0"/>
                      <a:t>||</a:t>
                    </a:r>
                    <a:endParaRPr lang="fr-BE" sz="2000" b="1"/>
                  </a:p>
                </p:txBody>
              </p:sp>
            </p:grpSp>
            <p:sp>
              <p:nvSpPr>
                <p:cNvPr id="25" name="ZoneTexte 24"/>
                <p:cNvSpPr txBox="1"/>
                <p:nvPr/>
              </p:nvSpPr>
              <p:spPr>
                <a:xfrm>
                  <a:off x="2699792" y="5517232"/>
                  <a:ext cx="3144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mtClean="0"/>
                    <a:t>Agent &amp; System State machines</a:t>
                  </a:r>
                  <a:endParaRPr lang="fr-BE"/>
                </a:p>
              </p:txBody>
            </p:sp>
          </p:grpSp>
          <p:sp>
            <p:nvSpPr>
              <p:cNvPr id="28" name="Nuage 27"/>
              <p:cNvSpPr/>
              <p:nvPr/>
            </p:nvSpPr>
            <p:spPr>
              <a:xfrm>
                <a:off x="3419872" y="3212976"/>
                <a:ext cx="2160240" cy="792088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r>
                  <a:rPr lang="fr-BE" sz="1600" smtClean="0"/>
                  <a:t>        Event traces (LTS) </a:t>
                </a:r>
                <a:br>
                  <a:rPr lang="fr-BE" sz="1600" smtClean="0"/>
                </a:br>
                <a:r>
                  <a:rPr lang="fr-BE" sz="1600" smtClean="0"/>
                  <a:t>+ Fluents</a:t>
                </a:r>
                <a:endParaRPr lang="fr-BE" sz="1600"/>
              </a:p>
            </p:txBody>
          </p:sp>
        </p:grpSp>
        <p:sp>
          <p:nvSpPr>
            <p:cNvPr id="39" name="Forme libre 38"/>
            <p:cNvSpPr/>
            <p:nvPr/>
          </p:nvSpPr>
          <p:spPr>
            <a:xfrm>
              <a:off x="4427220" y="2286000"/>
              <a:ext cx="243840" cy="762000"/>
            </a:xfrm>
            <a:custGeom>
              <a:avLst/>
              <a:gdLst>
                <a:gd name="connsiteX0" fmla="*/ 0 w 243840"/>
                <a:gd name="connsiteY0" fmla="*/ 0 h 762000"/>
                <a:gd name="connsiteX1" fmla="*/ 228600 w 243840"/>
                <a:gd name="connsiteY1" fmla="*/ 365760 h 762000"/>
                <a:gd name="connsiteX2" fmla="*/ 91440 w 24384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840" h="762000">
                  <a:moveTo>
                    <a:pt x="0" y="0"/>
                  </a:moveTo>
                  <a:cubicBezTo>
                    <a:pt x="106680" y="119380"/>
                    <a:pt x="213360" y="238760"/>
                    <a:pt x="228600" y="365760"/>
                  </a:cubicBezTo>
                  <a:cubicBezTo>
                    <a:pt x="243840" y="492760"/>
                    <a:pt x="167640" y="627380"/>
                    <a:pt x="91440" y="76200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3055620" y="2933700"/>
              <a:ext cx="655320" cy="274320"/>
            </a:xfrm>
            <a:custGeom>
              <a:avLst/>
              <a:gdLst>
                <a:gd name="connsiteX0" fmla="*/ 0 w 655320"/>
                <a:gd name="connsiteY0" fmla="*/ 91440 h 274320"/>
                <a:gd name="connsiteX1" fmla="*/ 289560 w 655320"/>
                <a:gd name="connsiteY1" fmla="*/ 30480 h 274320"/>
                <a:gd name="connsiteX2" fmla="*/ 655320 w 655320"/>
                <a:gd name="connsiteY2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320" h="274320">
                  <a:moveTo>
                    <a:pt x="0" y="91440"/>
                  </a:moveTo>
                  <a:cubicBezTo>
                    <a:pt x="90170" y="45720"/>
                    <a:pt x="180340" y="0"/>
                    <a:pt x="289560" y="30480"/>
                  </a:cubicBezTo>
                  <a:cubicBezTo>
                    <a:pt x="398780" y="60960"/>
                    <a:pt x="527050" y="167640"/>
                    <a:pt x="655320" y="27432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2" name="Forme libre 41"/>
            <p:cNvSpPr/>
            <p:nvPr/>
          </p:nvSpPr>
          <p:spPr>
            <a:xfrm>
              <a:off x="5280660" y="3962400"/>
              <a:ext cx="914400" cy="229870"/>
            </a:xfrm>
            <a:custGeom>
              <a:avLst/>
              <a:gdLst>
                <a:gd name="connsiteX0" fmla="*/ 914400 w 914400"/>
                <a:gd name="connsiteY0" fmla="*/ 99060 h 229870"/>
                <a:gd name="connsiteX1" fmla="*/ 327660 w 914400"/>
                <a:gd name="connsiteY1" fmla="*/ 213360 h 229870"/>
                <a:gd name="connsiteX2" fmla="*/ 0 w 914400"/>
                <a:gd name="connsiteY2" fmla="*/ 0 h 22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29870">
                  <a:moveTo>
                    <a:pt x="914400" y="99060"/>
                  </a:moveTo>
                  <a:cubicBezTo>
                    <a:pt x="697230" y="164465"/>
                    <a:pt x="480060" y="229870"/>
                    <a:pt x="327660" y="213360"/>
                  </a:cubicBezTo>
                  <a:cubicBezTo>
                    <a:pt x="175260" y="196850"/>
                    <a:pt x="87630" y="98425"/>
                    <a:pt x="0" y="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3" name="Forme libre 42"/>
            <p:cNvSpPr/>
            <p:nvPr/>
          </p:nvSpPr>
          <p:spPr>
            <a:xfrm>
              <a:off x="4212590" y="4152900"/>
              <a:ext cx="306070" cy="678180"/>
            </a:xfrm>
            <a:custGeom>
              <a:avLst/>
              <a:gdLst>
                <a:gd name="connsiteX0" fmla="*/ 306070 w 306070"/>
                <a:gd name="connsiteY0" fmla="*/ 678180 h 678180"/>
                <a:gd name="connsiteX1" fmla="*/ 31750 w 306070"/>
                <a:gd name="connsiteY1" fmla="*/ 335280 h 678180"/>
                <a:gd name="connsiteX2" fmla="*/ 115570 w 306070"/>
                <a:gd name="connsiteY2" fmla="*/ 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070" h="678180">
                  <a:moveTo>
                    <a:pt x="306070" y="678180"/>
                  </a:moveTo>
                  <a:cubicBezTo>
                    <a:pt x="184785" y="563245"/>
                    <a:pt x="63500" y="448310"/>
                    <a:pt x="31750" y="335280"/>
                  </a:cubicBezTo>
                  <a:cubicBezTo>
                    <a:pt x="0" y="222250"/>
                    <a:pt x="57785" y="111125"/>
                    <a:pt x="115570" y="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011045" y="2500516"/>
              <a:ext cx="11395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fr-BE" b="1" i="1" smtClean="0"/>
                <a:t>semantics</a:t>
              </a:r>
              <a:endParaRPr lang="fr-BE" b="1" i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876256" y="4891226"/>
              <a:ext cx="130420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fr-BE" b="1" i="1" smtClean="0"/>
                <a:t>inter-model</a:t>
              </a:r>
            </a:p>
            <a:p>
              <a:r>
                <a:rPr lang="fr-BE" b="1" i="1" smtClean="0"/>
                <a:t>consistency</a:t>
              </a:r>
              <a:endParaRPr lang="fr-BE" b="1" i="1"/>
            </a:p>
          </p:txBody>
        </p:sp>
        <p:sp>
          <p:nvSpPr>
            <p:cNvPr id="46" name="Forme libre 45"/>
            <p:cNvSpPr/>
            <p:nvPr/>
          </p:nvSpPr>
          <p:spPr>
            <a:xfrm>
              <a:off x="6515100" y="4587240"/>
              <a:ext cx="861060" cy="327660"/>
            </a:xfrm>
            <a:custGeom>
              <a:avLst/>
              <a:gdLst>
                <a:gd name="connsiteX0" fmla="*/ 0 w 861060"/>
                <a:gd name="connsiteY0" fmla="*/ 0 h 327660"/>
                <a:gd name="connsiteX1" fmla="*/ 312420 w 861060"/>
                <a:gd name="connsiteY1" fmla="*/ 114300 h 327660"/>
                <a:gd name="connsiteX2" fmla="*/ 662940 w 861060"/>
                <a:gd name="connsiteY2" fmla="*/ 83820 h 327660"/>
                <a:gd name="connsiteX3" fmla="*/ 861060 w 861060"/>
                <a:gd name="connsiteY3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060" h="327660">
                  <a:moveTo>
                    <a:pt x="0" y="0"/>
                  </a:moveTo>
                  <a:cubicBezTo>
                    <a:pt x="100965" y="50165"/>
                    <a:pt x="201930" y="100330"/>
                    <a:pt x="312420" y="114300"/>
                  </a:cubicBezTo>
                  <a:cubicBezTo>
                    <a:pt x="422910" y="128270"/>
                    <a:pt x="571500" y="48260"/>
                    <a:pt x="662940" y="83820"/>
                  </a:cubicBezTo>
                  <a:cubicBezTo>
                    <a:pt x="754380" y="119380"/>
                    <a:pt x="807720" y="223520"/>
                    <a:pt x="861060" y="327660"/>
                  </a:cubicBezTo>
                </a:path>
              </a:pathLst>
            </a:custGeom>
            <a:ln w="508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157</Words>
  <Application>Microsoft Office PowerPoint</Application>
  <PresentationFormat>Affichage à l'écran (4:3)</PresentationFormat>
  <Paragraphs>111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30</cp:revision>
  <dcterms:created xsi:type="dcterms:W3CDTF">2011-05-10T13:18:41Z</dcterms:created>
  <dcterms:modified xsi:type="dcterms:W3CDTF">2011-05-20T10:32:11Z</dcterms:modified>
</cp:coreProperties>
</file>