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56452" autoAdjust="0"/>
  </p:normalViewPr>
  <p:slideViewPr>
    <p:cSldViewPr showGuides="1">
      <p:cViewPr>
        <p:scale>
          <a:sx n="100" d="100"/>
          <a:sy n="100" d="100"/>
        </p:scale>
        <p:origin x="-444" y="-78"/>
      </p:cViewPr>
      <p:guideLst>
        <p:guide orient="horz" pos="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13/09/2011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13/09/2011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blue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2782089"/>
              <a:ext cx="116005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36000" bIns="0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red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</a:p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(consolidated)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64288" y="357301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white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</a:t>
              </a:r>
              <a:r>
                <a:rPr lang="fr-BE" noProof="1" smtClean="0"/>
                <a:t>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</a:t>
              </a:r>
              <a:r>
                <a:rPr lang="fr-BE" noProof="1" smtClean="0"/>
                <a:t>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Parser generator +  AST tools (Anagram</a:t>
              </a:r>
              <a:r>
                <a:rPr lang="fr-BE" noProof="1" smtClean="0"/>
                <a:t>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  <a:endParaRPr lang="fr-BE" noProof="1" smtClean="0"/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  <a:endParaRPr lang="fr-BE" noProof="1" smtClean="0"/>
            </a:p>
            <a:p>
              <a:pPr algn="ctr"/>
              <a:r>
                <a:rPr lang="fr-BE" noProof="1" smtClean="0"/>
                <a:t>converter</a:t>
              </a:r>
              <a:endParaRPr lang="fr-BE" noProof="1" smtClean="0"/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771800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Parser + AST rewriting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7" name="Rectangle à coins arrondis 6"/>
            <p:cNvSpPr/>
            <p:nvPr/>
          </p:nvSpPr>
          <p:spPr>
            <a:xfrm>
              <a:off x="1547664" y="1124744"/>
              <a:ext cx="1224136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Proactive</a:t>
              </a:r>
              <a:endParaRPr lang="fr-BE" noProof="1" smtClean="0"/>
            </a:p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Model</a:t>
              </a:r>
              <a:endParaRPr lang="fr-BE" noProof="1" smtClean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1547664" y="188640"/>
            <a:ext cx="6408712" cy="3384376"/>
            <a:chOff x="1547664" y="188640"/>
            <a:chExt cx="6408712" cy="3384376"/>
          </a:xfrm>
        </p:grpSpPr>
        <p:sp>
          <p:nvSpPr>
            <p:cNvPr id="380" name="Rectangle 379"/>
            <p:cNvSpPr/>
            <p:nvPr/>
          </p:nvSpPr>
          <p:spPr>
            <a:xfrm>
              <a:off x="1547664" y="188640"/>
              <a:ext cx="6408712" cy="338437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17" name="Groupe 116"/>
            <p:cNvGrpSpPr/>
            <p:nvPr/>
          </p:nvGrpSpPr>
          <p:grpSpPr>
            <a:xfrm>
              <a:off x="1990216" y="332656"/>
              <a:ext cx="5848976" cy="3096344"/>
              <a:chOff x="1990216" y="332656"/>
              <a:chExt cx="5848976" cy="3096344"/>
            </a:xfrm>
          </p:grpSpPr>
          <p:grpSp>
            <p:nvGrpSpPr>
              <p:cNvPr id="235" name="Groupe 234"/>
              <p:cNvGrpSpPr/>
              <p:nvPr/>
            </p:nvGrpSpPr>
            <p:grpSpPr>
              <a:xfrm>
                <a:off x="3213457" y="332656"/>
                <a:ext cx="1512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Scenarios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L</a:t>
                  </a:r>
                  <a:r>
                    <a:rPr lang="fr-BE" sz="1600" baseline="300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+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Sc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) / L</a:t>
                  </a:r>
                  <a:r>
                    <a:rPr lang="fr-BE" sz="1600" baseline="300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-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Sc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)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990216" y="1268760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RPNI</a:t>
                </a:r>
                <a:br>
                  <a:rPr lang="fr-BE" sz="1600" dirty="0" smtClean="0"/>
                </a:br>
                <a:r>
                  <a:rPr lang="fr-BE" sz="1600" dirty="0" smtClean="0"/>
                  <a:t>QSM </a:t>
                </a:r>
                <a:br>
                  <a:rPr lang="fr-BE" sz="1600" dirty="0" smtClean="0"/>
                </a:br>
                <a:r>
                  <a:rPr lang="fr-BE" sz="1600" dirty="0" smtClean="0"/>
                  <a:t>ASM </a:t>
                </a:r>
                <a:endParaRPr lang="fr-BE" sz="1600" dirty="0" smtClean="0"/>
              </a:p>
            </p:txBody>
          </p:sp>
          <p:grpSp>
            <p:nvGrpSpPr>
              <p:cNvPr id="240" name="Groupe 239"/>
              <p:cNvGrpSpPr/>
              <p:nvPr/>
            </p:nvGrpSpPr>
            <p:grpSpPr>
              <a:xfrm>
                <a:off x="3213457" y="1448772"/>
                <a:ext cx="1512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System LTS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System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  <a:endCxn id="104" idx="1"/>
              </p:cNvCxnSpPr>
              <p:nvPr/>
            </p:nvCxnSpPr>
            <p:spPr>
              <a:xfrm flipV="1">
                <a:off x="2962424" y="1754772"/>
                <a:ext cx="251033" cy="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e 76"/>
              <p:cNvGrpSpPr/>
              <p:nvPr/>
            </p:nvGrpSpPr>
            <p:grpSpPr>
              <a:xfrm>
                <a:off x="6327192" y="1448864"/>
                <a:ext cx="1512000" cy="612000"/>
                <a:chOff x="2843928" y="386696"/>
                <a:chExt cx="1080000" cy="612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Agent LTSs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i="1" noProof="1" smtClean="0">
                      <a:solidFill>
                        <a:schemeClr val="tx1"/>
                      </a:solidFill>
                    </a:rPr>
                    <a:t>Ag</a:t>
                  </a:r>
                  <a:r>
                    <a:rPr lang="fr-BE" i="1" baseline="-25000" noProof="1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Connecteur droit 78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Ellipse 80"/>
              <p:cNvSpPr/>
              <p:nvPr/>
            </p:nvSpPr>
            <p:spPr>
              <a:xfrm>
                <a:off x="5058004" y="1268760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3600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err="1" smtClean="0"/>
                  <a:t>hiding</a:t>
                </a:r>
                <a:endParaRPr lang="fr-BE" sz="1600" dirty="0" smtClean="0"/>
              </a:p>
              <a:p>
                <a:pPr algn="ctr"/>
                <a:r>
                  <a:rPr lang="fr-BE" sz="1100" dirty="0" smtClean="0"/>
                  <a:t>+ </a:t>
                </a:r>
                <a:r>
                  <a:rPr lang="fr-BE" sz="1100" dirty="0" err="1" smtClean="0"/>
                  <a:t>minimization</a:t>
                </a:r>
                <a:endParaRPr lang="fr-BE" sz="1000" dirty="0" smtClean="0"/>
              </a:p>
            </p:txBody>
          </p:sp>
          <p:cxnSp>
            <p:nvCxnSpPr>
              <p:cNvPr id="84" name="Connecteur droit avec flèche 83"/>
              <p:cNvCxnSpPr>
                <a:stCxn id="104" idx="3"/>
                <a:endCxn id="81" idx="2"/>
              </p:cNvCxnSpPr>
              <p:nvPr/>
            </p:nvCxnSpPr>
            <p:spPr>
              <a:xfrm>
                <a:off x="4725457" y="1754772"/>
                <a:ext cx="332547" cy="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>
                <a:stCxn id="81" idx="6"/>
                <a:endCxn id="78" idx="1"/>
              </p:cNvCxnSpPr>
              <p:nvPr/>
            </p:nvCxnSpPr>
            <p:spPr>
              <a:xfrm>
                <a:off x="6030212" y="1754864"/>
                <a:ext cx="2969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Ellipse 91"/>
              <p:cNvSpPr/>
              <p:nvPr/>
            </p:nvSpPr>
            <p:spPr>
              <a:xfrm>
                <a:off x="5058004" y="2456792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3600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dirty="0" smtClean="0">
                    <a:latin typeface="Arial" pitchFamily="34" charset="0"/>
                    <a:cs typeface="Arial" pitchFamily="34" charset="0"/>
                  </a:rPr>
                  <a:t>||</a:t>
                </a:r>
                <a:endParaRPr lang="fr-BE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3" name="Connecteur droit avec flèche 92"/>
              <p:cNvCxnSpPr>
                <a:stCxn id="78" idx="2"/>
                <a:endCxn id="92" idx="6"/>
              </p:cNvCxnSpPr>
              <p:nvPr/>
            </p:nvCxnSpPr>
            <p:spPr>
              <a:xfrm rot="5400000">
                <a:off x="6115686" y="1975390"/>
                <a:ext cx="882032" cy="105298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3213457" y="2636896"/>
                <a:ext cx="1512000" cy="612000"/>
                <a:chOff x="2843928" y="386696"/>
                <a:chExt cx="1080000" cy="61200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Composed LTS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Ag</a:t>
                  </a:r>
                  <a:r>
                    <a:rPr lang="fr-BE" sz="1600" i="1" baseline="-25000" noProof="1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||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… 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||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Ag</a:t>
                  </a:r>
                  <a:r>
                    <a:rPr lang="fr-BE" sz="1600" i="1" baseline="-25000" noProof="1" smtClean="0">
                      <a:solidFill>
                        <a:schemeClr val="tx1"/>
                      </a:solidFill>
                    </a:rPr>
                    <a:t>n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Connecteur droit 99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Connecteur droit avec flèche 101"/>
              <p:cNvCxnSpPr>
                <a:stCxn id="92" idx="2"/>
              </p:cNvCxnSpPr>
              <p:nvPr/>
            </p:nvCxnSpPr>
            <p:spPr>
              <a:xfrm rot="10800000">
                <a:off x="4735066" y="2942896"/>
                <a:ext cx="3229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>
                <a:stCxn id="42" idx="1"/>
                <a:endCxn id="94" idx="2"/>
              </p:cNvCxnSpPr>
              <p:nvPr/>
            </p:nvCxnSpPr>
            <p:spPr>
              <a:xfrm rot="10800000" flipV="1">
                <a:off x="1990217" y="638656"/>
                <a:ext cx="1223241" cy="1116208"/>
              </a:xfrm>
              <a:prstGeom prst="bentConnector3">
                <a:avLst>
                  <a:gd name="adj1" fmla="val 12569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60040" y="332656"/>
            <a:ext cx="8460432" cy="4608512"/>
            <a:chOff x="0" y="836712"/>
            <a:chExt cx="8460432" cy="4608512"/>
          </a:xfrm>
        </p:grpSpPr>
        <p:sp>
          <p:nvSpPr>
            <p:cNvPr id="5" name="Rectangle 4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7" name="Connecteur droit avec flèche 6"/>
              <p:cNvCxnSpPr>
                <a:stCxn id="19" idx="6"/>
                <a:endCxn id="57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>
                <a:stCxn id="16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Connecteur droit 69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66" name="Organigramme : Processus 65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Ellipse 11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13" name="Connecteur droit avec flèche 12"/>
              <p:cNvCxnSpPr>
                <a:endCxn id="12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</p:txBody>
            </p: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Connecteur droit avec flèche 14"/>
              <p:cNvCxnSpPr>
                <a:stCxn id="12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Ellipse 15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7" name="Connecteur droit avec flèche 16"/>
              <p:cNvCxnSpPr>
                <a:endCxn id="16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Ellipse 1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" name="Connecteur droit avec flèche 149"/>
              <p:cNvCxnSpPr>
                <a:stCxn id="63" idx="3"/>
                <a:endCxn id="39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154"/>
              <p:cNvCxnSpPr>
                <a:stCxn id="43" idx="6"/>
                <a:endCxn id="39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Ellipse 22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Connecteur droit 54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necteur droit avec flèche 187"/>
              <p:cNvCxnSpPr>
                <a:endCxn id="23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llipse 26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8" name="Connecteur droit avec flèche 200"/>
              <p:cNvCxnSpPr>
                <a:stCxn id="44" idx="6"/>
                <a:endCxn id="40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03"/>
              <p:cNvCxnSpPr>
                <a:stCxn id="54" idx="3"/>
                <a:endCxn id="40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>
                <a:stCxn id="40" idx="6"/>
                <a:endCxn id="27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Connecteur droit 48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avec flèche 214"/>
              <p:cNvCxnSpPr>
                <a:stCxn id="27" idx="6"/>
                <a:endCxn id="48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Ellipse 33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35" name="Connecteur droit avec flèche 34"/>
              <p:cNvCxnSpPr>
                <a:endCxn id="34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>
                <a:endCxn id="34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4" idx="6"/>
                <a:endCxn id="45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191"/>
              <p:cNvCxnSpPr>
                <a:stCxn id="23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41" name="Connecteur droit avec flèche 149"/>
              <p:cNvCxnSpPr>
                <a:stCxn id="39" idx="6"/>
                <a:endCxn id="1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00"/>
              <p:cNvCxnSpPr>
                <a:stCxn id="51" idx="3"/>
                <a:endCxn id="40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323528" y="5372904"/>
            <a:ext cx="4800204" cy="1018699"/>
            <a:chOff x="323528" y="5372904"/>
            <a:chExt cx="4800204" cy="1018699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5372904"/>
              <a:ext cx="3389090" cy="1018699"/>
            </a:xfrm>
            <a:prstGeom prst="rect">
              <a:avLst/>
            </a:prstGeom>
            <a:noFill/>
          </p:spPr>
        </p:pic>
        <p:sp>
          <p:nvSpPr>
            <p:cNvPr id="88" name="ZoneTexte 87"/>
            <p:cNvSpPr txBox="1"/>
            <p:nvPr/>
          </p:nvSpPr>
          <p:spPr>
            <a:xfrm>
              <a:off x="3779912" y="56206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4148132" y="5397589"/>
              <a:ext cx="975600" cy="969328"/>
              <a:chOff x="4140512" y="5504558"/>
              <a:chExt cx="975600" cy="969328"/>
            </a:xfrm>
          </p:grpSpPr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400295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47655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774449" y="210774"/>
              <a:ext cx="5037911" cy="6264737"/>
              <a:chOff x="3280680" y="210774"/>
              <a:chExt cx="5037911" cy="6264737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4897270" y="2084523"/>
                <a:ext cx="27769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Generalization</a:t>
                </a:r>
                <a:endParaRPr lang="fr-BE" sz="2000" i="1" dirty="0" smtClean="0"/>
              </a:p>
              <a:p>
                <a:r>
                  <a:rPr lang="fr-BE" sz="2000" i="1" dirty="0" smtClean="0"/>
                  <a:t>(</a:t>
                </a:r>
                <a:r>
                  <a:rPr lang="fr-BE" sz="2000" i="1" dirty="0" err="1" smtClean="0"/>
                  <a:t>grammar</a:t>
                </a:r>
                <a:r>
                  <a:rPr lang="fr-BE" sz="2000" i="1" dirty="0" smtClean="0"/>
                  <a:t> induction)</a:t>
                </a:r>
                <a:endParaRPr lang="fr-BE" sz="2000" i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897270" y="4469631"/>
                <a:ext cx="3421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Decomposition</a:t>
                </a:r>
                <a:endParaRPr lang="fr-BE" sz="2000" i="1" dirty="0" smtClean="0"/>
              </a:p>
              <a:p>
                <a:r>
                  <a:rPr lang="fr-BE" sz="1600" i="1" smtClean="0"/>
                  <a:t>(hiding + determinization + minimization)</a:t>
                </a:r>
                <a:endParaRPr lang="fr-BE" sz="1600" i="1" dirty="0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4572001" y="2026940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4572000" y="4416242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3762415" y="210774"/>
                <a:ext cx="3851419" cy="1798282"/>
                <a:chOff x="3203848" y="210774"/>
                <a:chExt cx="3851419" cy="1798282"/>
              </a:xfrm>
            </p:grpSpPr>
            <p:pic>
              <p:nvPicPr>
                <p:cNvPr id="27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311942" y="210774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261342" y="275272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7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03848" y="332656"/>
                  <a:ext cx="3743325" cy="1676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" name="Picture 3" descr="D:\blambeau\thesis\writing\src\2-framework\images\compos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3652" y="2924943"/>
                <a:ext cx="4628944" cy="12240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D:\blambeau\thesis\writing\src\2-framework\images\composed-syste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0680" y="5445224"/>
                <a:ext cx="4814888" cy="10302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e 196"/>
          <p:cNvGrpSpPr/>
          <p:nvPr/>
        </p:nvGrpSpPr>
        <p:grpSpPr>
          <a:xfrm>
            <a:off x="611560" y="188640"/>
            <a:ext cx="8208912" cy="6192688"/>
            <a:chOff x="611560" y="188640"/>
            <a:chExt cx="8208912" cy="6192688"/>
          </a:xfrm>
        </p:grpSpPr>
        <p:sp>
          <p:nvSpPr>
            <p:cNvPr id="248" name="Rectangle 247"/>
            <p:cNvSpPr/>
            <p:nvPr/>
          </p:nvSpPr>
          <p:spPr>
            <a:xfrm>
              <a:off x="611560" y="188640"/>
              <a:ext cx="8208912" cy="61926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328628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3667498" y="4365104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300192" y="4365104"/>
              <a:ext cx="234136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446526"/>
              <a:ext cx="248867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71254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45957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42143" y="2782240"/>
              <a:ext cx="2361705" cy="223354"/>
              <a:chOff x="885078" y="897580"/>
              <a:chExt cx="2361705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8507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677121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3030759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01102" y="1012922"/>
                <a:ext cx="57601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893145" y="1012922"/>
                <a:ext cx="39945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508627" y="1012922"/>
                <a:ext cx="52213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931245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35347" y="916340"/>
                <a:ext cx="44319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540612" y="916340"/>
                <a:ext cx="410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EDR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3739506" y="4651823"/>
              <a:ext cx="2344514" cy="223354"/>
              <a:chOff x="643163" y="897580"/>
              <a:chExt cx="234451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64316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08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0438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771653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859187" y="1012922"/>
                <a:ext cx="54915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624370" y="1012922"/>
                <a:ext cx="41947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259870" y="1012922"/>
                <a:ext cx="5117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6815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905795" y="916340"/>
                <a:ext cx="40626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05462" y="916340"/>
                <a:ext cx="37664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WC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372200" y="4651823"/>
              <a:ext cx="2215738" cy="223354"/>
              <a:chOff x="683568" y="897580"/>
              <a:chExt cx="2215738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68356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09998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004095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8328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899592" y="1012922"/>
                <a:ext cx="51040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626022" y="1012922"/>
                <a:ext cx="37807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220119" y="1012922"/>
                <a:ext cx="4631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657772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946200" y="916340"/>
                <a:ext cx="39190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246455" y="916340"/>
                <a:ext cx="36227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SM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1052736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908720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45440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6" name="Connecteur en arc 205"/>
            <p:cNvCxnSpPr>
              <a:stCxn id="202" idx="6"/>
            </p:cNvCxnSpPr>
            <p:nvPr/>
          </p:nvCxnSpPr>
          <p:spPr>
            <a:xfrm>
              <a:off x="5338688" y="3562412"/>
              <a:ext cx="1141524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5868144" y="3707740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80395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87659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endCxn id="202" idx="4"/>
            </p:cNvCxnSpPr>
            <p:nvPr/>
          </p:nvCxnSpPr>
          <p:spPr>
            <a:xfrm rot="16200000" flipV="1">
              <a:off x="5108978" y="3792123"/>
              <a:ext cx="988729" cy="74533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Ellipse 226"/>
            <p:cNvSpPr/>
            <p:nvPr/>
          </p:nvSpPr>
          <p:spPr>
            <a:xfrm>
              <a:off x="2607581" y="588524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32" name="Connecteur en arc 231"/>
            <p:cNvCxnSpPr>
              <a:stCxn id="227" idx="6"/>
            </p:cNvCxnSpPr>
            <p:nvPr/>
          </p:nvCxnSpPr>
          <p:spPr>
            <a:xfrm flipV="1">
              <a:off x="2823605" y="4875177"/>
              <a:ext cx="1023913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90012" y="5496250"/>
              <a:ext cx="15154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</p:cNvCxnSpPr>
            <p:nvPr/>
          </p:nvCxnSpPr>
          <p:spPr>
            <a:xfrm rot="10800000">
              <a:off x="950155" y="3005595"/>
              <a:ext cx="1657426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89797" y="5496250"/>
              <a:ext cx="1659749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94258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51571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4" y="2446526"/>
              <a:ext cx="2416670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Acquire  Constraints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782240"/>
              <a:ext cx="2275972" cy="223354"/>
              <a:chOff x="899592" y="897580"/>
              <a:chExt cx="2275972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63752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25397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959540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52190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853548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469998" y="1012922"/>
                <a:ext cx="48954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891648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71632" y="916340"/>
                <a:ext cx="36029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535093" y="916340"/>
                <a:ext cx="3306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AC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908720"/>
              <a:ext cx="5688632" cy="1152128"/>
              <a:chOff x="1547664" y="764704"/>
              <a:chExt cx="5688632" cy="115212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688632" cy="1152128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0" rIns="36000" bIns="36000" rtlCol="0" anchor="t"/>
              <a:lstStyle/>
              <a:p>
                <a:pPr algn="r"/>
                <a:r>
                  <a:rPr lang="fr-BE" sz="1400" noProof="1" smtClean="0">
                    <a:latin typeface="+mj-lt"/>
                  </a:rPr>
                  <a:t>Initiate Meeting</a:t>
                </a:r>
                <a:endParaRPr lang="fr-BE" sz="14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897648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323294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58011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49604"/>
                <a:ext cx="92365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113672" y="1249604"/>
                <a:ext cx="120962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539318" y="1249604"/>
                <a:ext cx="125681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179049" y="1145069"/>
                <a:ext cx="100905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set_date_range</a:t>
                </a:r>
                <a:endParaRPr lang="fr-BE" sz="12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44826" y="1052736"/>
                <a:ext cx="713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796136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732240" y="1141592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611326" y="1145069"/>
                <a:ext cx="104079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set_participants</a:t>
                </a:r>
                <a:endParaRPr lang="fr-BE" sz="12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6012160" y="1249604"/>
                <a:ext cx="7200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6084168" y="1145069"/>
                <a:ext cx="51988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confirm</a:t>
                </a:r>
                <a:endParaRPr lang="fr-BE" sz="12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6187539" y="966213"/>
                <a:ext cx="261311" cy="104411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771800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87825" y="1618927"/>
                <a:ext cx="998001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169554" y="1435285"/>
                <a:ext cx="68236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Initiate</a:t>
                </a:r>
                <a:br>
                  <a:rPr lang="fr-BE" sz="1200" noProof="1" smtClean="0"/>
                </a:br>
                <a:r>
                  <a:rPr lang="fr-BE" sz="1200" noProof="1" smtClean="0"/>
                  <a:t>Meeting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985825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4201850" y="1618927"/>
                <a:ext cx="137826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363179" y="1527618"/>
                <a:ext cx="114492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meeting_initiated</a:t>
                </a:r>
                <a:endParaRPr lang="fr-BE" sz="12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932895" y="1527618"/>
                <a:ext cx="105964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200" noProof="1" smtClean="0"/>
                  <a:t>send_invitations</a:t>
                </a:r>
                <a:endParaRPr lang="fr-BE" sz="12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</p:cNvCxnSpPr>
            <p:nvPr/>
          </p:nvCxnSpPr>
          <p:spPr>
            <a:xfrm>
              <a:off x="1403648" y="1160748"/>
              <a:ext cx="642357" cy="2328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98834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182" name="Connecteur en arc 181"/>
            <p:cNvCxnSpPr/>
            <p:nvPr/>
          </p:nvCxnSpPr>
          <p:spPr>
            <a:xfrm rot="16200000" flipH="1">
              <a:off x="3300793" y="1738005"/>
              <a:ext cx="918615" cy="1184513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2170956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cxnSp>
          <p:nvCxnSpPr>
            <p:cNvPr id="203" name="Connecteur en arc 202"/>
            <p:cNvCxnSpPr>
              <a:endCxn id="202" idx="0"/>
            </p:cNvCxnSpPr>
            <p:nvPr/>
          </p:nvCxnSpPr>
          <p:spPr>
            <a:xfrm rot="5400000">
              <a:off x="5597088" y="2639183"/>
              <a:ext cx="448806" cy="118162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3203848" y="2897582"/>
              <a:ext cx="1040497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ZoneTexte 242"/>
            <p:cNvSpPr txBox="1"/>
            <p:nvPr/>
          </p:nvSpPr>
          <p:spPr>
            <a:xfrm>
              <a:off x="3635896" y="271925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304356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187624" y="4365104"/>
              <a:ext cx="2232248" cy="622434"/>
            </a:xfrm>
            <a:prstGeom prst="roundRect">
              <a:avLst/>
            </a:prstGeom>
            <a:solidFill>
              <a:schemeClr val="bg1"/>
            </a:solidFill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Arbitrate</a:t>
              </a:r>
              <a:endParaRPr lang="fr-BE" sz="1400" noProof="1">
                <a:latin typeface="+mj-lt"/>
              </a:endParaRPr>
            </a:p>
          </p:txBody>
        </p:sp>
        <p:grpSp>
          <p:nvGrpSpPr>
            <p:cNvPr id="140" name="Groupe 139"/>
            <p:cNvGrpSpPr/>
            <p:nvPr/>
          </p:nvGrpSpPr>
          <p:grpSpPr>
            <a:xfrm>
              <a:off x="1259632" y="4651823"/>
              <a:ext cx="2090772" cy="223354"/>
              <a:chOff x="802184" y="897580"/>
              <a:chExt cx="2090772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02184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5025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07623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018208" y="1012922"/>
                <a:ext cx="43204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666280" y="1012922"/>
                <a:ext cx="40995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292260" y="1012922"/>
                <a:ext cx="3846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1391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061979" y="916340"/>
                <a:ext cx="279692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48323" y="916340"/>
                <a:ext cx="25006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A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cxnSp>
          <p:nvCxnSpPr>
            <p:cNvPr id="216" name="Connecteur en arc 215"/>
            <p:cNvCxnSpPr>
              <a:stCxn id="202" idx="2"/>
            </p:cNvCxnSpPr>
            <p:nvPr/>
          </p:nvCxnSpPr>
          <p:spPr>
            <a:xfrm rot="10800000" flipV="1">
              <a:off x="1367644" y="3562411"/>
              <a:ext cx="3755020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473959" y="5116812"/>
              <a:ext cx="1010068" cy="52679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64502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2843808" y="519529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i="1" noProof="1" smtClean="0">
                  <a:sym typeface="Symbol"/>
                </a:rPr>
                <a:t></a:t>
              </a:r>
              <a:endParaRPr lang="fr-BE" i="1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717</Words>
  <Application>Microsoft Office PowerPoint</Application>
  <PresentationFormat>Affichage à l'écran (4:3)</PresentationFormat>
  <Paragraphs>404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364</cp:revision>
  <dcterms:created xsi:type="dcterms:W3CDTF">2011-05-10T13:18:41Z</dcterms:created>
  <dcterms:modified xsi:type="dcterms:W3CDTF">2011-09-13T09:38:44Z</dcterms:modified>
</cp:coreProperties>
</file>