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4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17/05/2011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17/05/2011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17/05/2011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17/05/2011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107504" y="288206"/>
            <a:ext cx="5760640" cy="2736304"/>
            <a:chOff x="107504" y="288206"/>
            <a:chExt cx="5760640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58900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Machine</a:t>
              </a:r>
              <a:endParaRPr lang="fr-BE" sz="11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77516" y="561636"/>
              <a:ext cx="2952328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9512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997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324845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954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539552" y="1672752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3244" y="1571401"/>
              <a:ext cx="864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17545" y="1204758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64370" y="135716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17545" y="1929789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64370" y="211255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617545" y="2272317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0354" y="2408584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575326" y="1847764"/>
              <a:ext cx="936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624873" y="1754162"/>
              <a:ext cx="75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alarm-signal</a:t>
              </a:r>
              <a:endParaRPr lang="fr-BE" sz="110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478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689553" y="4013070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36378" y="416548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43808" y="4637355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44</Words>
  <Application>Microsoft Office PowerPoint</Application>
  <PresentationFormat>Affichage à l'écran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Lambeau Bernard</cp:lastModifiedBy>
  <cp:revision>15</cp:revision>
  <dcterms:created xsi:type="dcterms:W3CDTF">2011-05-10T13:18:41Z</dcterms:created>
  <dcterms:modified xsi:type="dcterms:W3CDTF">2011-05-17T11:22:22Z</dcterms:modified>
</cp:coreProperties>
</file>