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t>10/05/2011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t>10/05/2011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t>10/05/2011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t>10/05/2011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t>10/05/2011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t>10/05/2011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t>10/05/2011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t>10/05/2011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t>10/05/2011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t>10/05/2011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t>10/05/2011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t>10/05/2011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</Words>
  <Application>Microsoft Office PowerPoint</Application>
  <PresentationFormat>Affichage à l'écran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Lambeau Bernard</cp:lastModifiedBy>
  <cp:revision>8</cp:revision>
  <dcterms:created xsi:type="dcterms:W3CDTF">2011-05-10T13:18:41Z</dcterms:created>
  <dcterms:modified xsi:type="dcterms:W3CDTF">2011-05-10T14:04:46Z</dcterms:modified>
</cp:coreProperties>
</file>