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56452" autoAdjust="0"/>
  </p:normalViewPr>
  <p:slideViewPr>
    <p:cSldViewPr showGuides="1">
      <p:cViewPr>
        <p:scale>
          <a:sx n="75" d="100"/>
          <a:sy n="75" d="100"/>
        </p:scale>
        <p:origin x="-1302" y="30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25/07/2011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25/07/2011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11560" y="404664"/>
            <a:ext cx="3699966" cy="1728192"/>
            <a:chOff x="2813855" y="476672"/>
            <a:chExt cx="369996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128239" y="762424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813855" y="1392801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Abritrate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70181" y="1392801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4558887" y="1249596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5873856" y="1906718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5029003" y="1590801"/>
              <a:ext cx="44117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3798303" y="1590801"/>
              <a:ext cx="472812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4614059" y="476672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4543183" y="655548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4271115" y="1340768"/>
              <a:ext cx="757888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500971" y="765533"/>
              <a:ext cx="432377" cy="8221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5901773" y="2024864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3981223" y="1498468"/>
              <a:ext cx="241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err="1" smtClean="0"/>
                <a:t>yes</a:t>
              </a:r>
              <a:endParaRPr lang="fr-BE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96031" y="1484784"/>
              <a:ext cx="19825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smtClean="0"/>
                <a:t>no</a:t>
              </a:r>
              <a:endParaRPr lang="fr-BE" sz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171265" y="2636912"/>
            <a:ext cx="3594158" cy="2088232"/>
            <a:chOff x="2706034" y="2132856"/>
            <a:chExt cx="3594158" cy="2088232"/>
          </a:xfrm>
        </p:grpSpPr>
        <p:sp>
          <p:nvSpPr>
            <p:cNvPr id="22" name="Ellipse 21"/>
            <p:cNvSpPr/>
            <p:nvPr/>
          </p:nvSpPr>
          <p:spPr>
            <a:xfrm>
              <a:off x="4067944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645878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645878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86456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4283968" y="2373454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640163" y="2595193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602480" y="2816932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580112" y="245537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860032" y="227306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891323" y="2724160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851920" y="2132856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848636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706034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706034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922058" y="3669598"/>
              <a:ext cx="9265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2531729" y="3279269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922058" y="2373454"/>
              <a:ext cx="1145886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843808" y="31415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0" name="ZoneTexte 39"/>
            <p:cNvSpPr txBox="1"/>
            <p:nvPr/>
          </p:nvSpPr>
          <p:spPr>
            <a:xfrm flipH="1">
              <a:off x="3030251" y="3561586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3205590" y="2492896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932040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084168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084168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5148064" y="3669598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6078453" y="3891337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5148064" y="4113076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996393" y="3747710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220072" y="3561586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285999" y="4012684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907237" y="2974355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448939" y="2970473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621544" y="3178884"/>
              <a:ext cx="6649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[conflict]</a:t>
              </a:r>
              <a:endParaRPr lang="fr-BE" sz="14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627116" y="3170381"/>
              <a:ext cx="8333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</a:t>
              </a:r>
              <a:r>
                <a:rPr lang="fr-BE" sz="1400" b="1" noProof="1" smtClean="0">
                  <a:sym typeface="Symbol"/>
                </a:rPr>
                <a:t> </a:t>
              </a:r>
              <a:r>
                <a:rPr lang="fr-BE" sz="1400" b="1" noProof="1" smtClean="0"/>
                <a:t>conflict]</a:t>
              </a:r>
              <a:endParaRPr lang="fr-BE" sz="14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952120" y="5320258"/>
            <a:ext cx="4068152" cy="1130295"/>
            <a:chOff x="2483768" y="5320258"/>
            <a:chExt cx="4068152" cy="1130295"/>
          </a:xfrm>
        </p:grpSpPr>
        <p:sp>
          <p:nvSpPr>
            <p:cNvPr id="57" name="ZoneTexte 56"/>
            <p:cNvSpPr txBox="1"/>
            <p:nvPr/>
          </p:nvSpPr>
          <p:spPr>
            <a:xfrm flipH="1">
              <a:off x="3501405" y="6265887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8" name="ZoneTexte 57"/>
            <p:cNvSpPr txBox="1"/>
            <p:nvPr/>
          </p:nvSpPr>
          <p:spPr>
            <a:xfrm flipH="1">
              <a:off x="3933453" y="5920705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2"/>
              <a:endCxn id="60" idx="6"/>
            </p:cNvCxnSpPr>
            <p:nvPr/>
          </p:nvCxnSpPr>
          <p:spPr>
            <a:xfrm flipV="1">
              <a:off x="2843808" y="5572286"/>
              <a:ext cx="504056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657930" y="5577165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47880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720080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16681" y="5367883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5940152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004048" y="5572286"/>
              <a:ext cx="93610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042148" y="5367883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580112" y="5464274"/>
              <a:ext cx="252028" cy="684076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2025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689823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860032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76056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220072" y="6159971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728192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50810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612007" y="5760783"/>
              <a:ext cx="624654" cy="40041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796136" y="5915372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500034" y="332656"/>
            <a:ext cx="6448230" cy="6120680"/>
            <a:chOff x="500034" y="332656"/>
            <a:chExt cx="6448230" cy="6120680"/>
          </a:xfrm>
        </p:grpSpPr>
        <p:sp>
          <p:nvSpPr>
            <p:cNvPr id="88" name="Rectangle 87"/>
            <p:cNvSpPr/>
            <p:nvPr/>
          </p:nvSpPr>
          <p:spPr>
            <a:xfrm>
              <a:off x="500034" y="332656"/>
              <a:ext cx="6448230" cy="612068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093822"/>
              <a:ext cx="25548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Symbolic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execution</a:t>
              </a:r>
              <a:r>
                <a:rPr lang="fr-BE" sz="2000" dirty="0" smtClean="0"/>
                <a:t/>
              </a:r>
              <a:br>
                <a:rPr lang="fr-BE" sz="2000" dirty="0" smtClean="0"/>
              </a:br>
              <a:r>
                <a:rPr lang="fr-BE" sz="2000" dirty="0" smtClean="0"/>
                <a:t>analyses [Dam11]</a:t>
              </a:r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4870270" y="1837809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4870270" y="429366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5" name="Image 104" descr="g-hms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604" y="454964"/>
              <a:ext cx="3248208" cy="1533876"/>
            </a:xfrm>
            <a:prstGeom prst="rect">
              <a:avLst/>
            </a:prstGeom>
          </p:spPr>
        </p:pic>
        <p:pic>
          <p:nvPicPr>
            <p:cNvPr id="106" name="Image 105" descr="g-l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64" y="2708920"/>
              <a:ext cx="3163288" cy="1847022"/>
            </a:xfrm>
            <a:prstGeom prst="rect">
              <a:avLst/>
            </a:prstGeom>
          </p:spPr>
        </p:pic>
        <p:pic>
          <p:nvPicPr>
            <p:cNvPr id="110" name="Image 109" descr="lt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5171346"/>
              <a:ext cx="3619736" cy="1034968"/>
            </a:xfrm>
            <a:prstGeom prst="rect">
              <a:avLst/>
            </a:prstGeom>
          </p:spPr>
        </p:pic>
        <p:sp>
          <p:nvSpPr>
            <p:cNvPr id="114" name="ZoneTexte 113"/>
            <p:cNvSpPr txBox="1"/>
            <p:nvPr/>
          </p:nvSpPr>
          <p:spPr>
            <a:xfrm>
              <a:off x="683568" y="4996333"/>
              <a:ext cx="22592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dirty="0" smtClean="0"/>
                <a:t>model-</a:t>
              </a:r>
              <a:r>
                <a:rPr lang="fr-BE" sz="2000" dirty="0" err="1" smtClean="0"/>
                <a:t>checking</a:t>
              </a:r>
              <a:r>
                <a:rPr lang="fr-BE" sz="2000" dirty="0" smtClean="0"/>
                <a:t> </a:t>
              </a:r>
              <a:br>
                <a:rPr lang="fr-BE" sz="2000" dirty="0" smtClean="0"/>
              </a:br>
              <a:r>
                <a:rPr lang="fr-BE" sz="2000" dirty="0" smtClean="0"/>
                <a:t>[Dam09, Gia03]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837182"/>
              <a:ext cx="2341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Process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language</a:t>
              </a:r>
              <a:endParaRPr lang="fr-BE" sz="2000" dirty="0" smtClean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23528" y="188640"/>
            <a:ext cx="8064896" cy="37444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85" name="Groupe 84"/>
          <p:cNvGrpSpPr/>
          <p:nvPr/>
        </p:nvGrpSpPr>
        <p:grpSpPr>
          <a:xfrm>
            <a:off x="462558" y="332656"/>
            <a:ext cx="3748608" cy="1476000"/>
            <a:chOff x="391344" y="489629"/>
            <a:chExt cx="3748608" cy="1476000"/>
          </a:xfrm>
        </p:grpSpPr>
        <p:sp>
          <p:nvSpPr>
            <p:cNvPr id="5" name="Rectangle 4"/>
            <p:cNvSpPr/>
            <p:nvPr/>
          </p:nvSpPr>
          <p:spPr>
            <a:xfrm>
              <a:off x="391344" y="489629"/>
              <a:ext cx="108431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dirty="0" smtClean="0"/>
                <a:t>Train Controller</a:t>
              </a:r>
              <a:endParaRPr lang="fr-BE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91680" y="489629"/>
              <a:ext cx="14401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smtClean="0"/>
                <a:t>Train </a:t>
              </a:r>
              <a:r>
                <a:rPr lang="fr-BE" sz="1100" dirty="0" err="1" smtClean="0"/>
                <a:t>Actuator</a:t>
              </a:r>
              <a:r>
                <a:rPr lang="fr-BE" sz="1100" dirty="0" smtClean="0"/>
                <a:t>/</a:t>
              </a:r>
              <a:r>
                <a:rPr lang="fr-BE" sz="1100" dirty="0" err="1" smtClean="0"/>
                <a:t>Sensor</a:t>
              </a:r>
              <a:endParaRPr lang="fr-BE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9872" y="489629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err="1" smtClean="0"/>
                <a:t>Passenger</a:t>
              </a:r>
              <a:endParaRPr lang="fr-BE" sz="11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357103" y="1389232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835363" y="1389232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03515" y="1389232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933500" y="102208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274570" y="91102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open </a:t>
              </a:r>
              <a:r>
                <a:rPr lang="fr-BE" sz="1100" dirty="0" err="1" smtClean="0"/>
                <a:t>doors</a:t>
              </a:r>
              <a:endParaRPr lang="fr-BE" sz="11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933500" y="1195216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274570" y="108415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c</a:t>
              </a:r>
              <a:r>
                <a:rPr lang="fr-BE" sz="1100" dirty="0" smtClean="0"/>
                <a:t>lose </a:t>
              </a:r>
              <a:r>
                <a:rPr lang="fr-BE" sz="1100" dirty="0" err="1" smtClean="0"/>
                <a:t>doors</a:t>
              </a:r>
              <a:endParaRPr lang="fr-BE" sz="11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933500" y="136834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433444" y="1257281"/>
              <a:ext cx="402252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start</a:t>
              </a:r>
              <a:endParaRPr lang="fr-BE" sz="11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933500" y="154147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433444" y="1430409"/>
              <a:ext cx="402252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stop</a:t>
              </a:r>
              <a:endParaRPr lang="fr-BE" sz="11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933500" y="171460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433444" y="1603539"/>
              <a:ext cx="402252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start</a:t>
              </a:r>
              <a:endParaRPr lang="fr-BE" sz="1100" dirty="0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463352" y="2277048"/>
            <a:ext cx="3748608" cy="1584000"/>
            <a:chOff x="392138" y="2096888"/>
            <a:chExt cx="3748608" cy="1584000"/>
          </a:xfrm>
        </p:grpSpPr>
        <p:sp>
          <p:nvSpPr>
            <p:cNvPr id="48" name="Rectangle 47"/>
            <p:cNvSpPr/>
            <p:nvPr/>
          </p:nvSpPr>
          <p:spPr>
            <a:xfrm>
              <a:off x="392138" y="2096888"/>
              <a:ext cx="108431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dirty="0" smtClean="0"/>
                <a:t>Train Controller</a:t>
              </a:r>
              <a:endParaRPr lang="fr-BE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92474" y="2096888"/>
              <a:ext cx="14401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smtClean="0"/>
                <a:t>Train </a:t>
              </a:r>
              <a:r>
                <a:rPr lang="fr-BE" sz="1100" dirty="0" err="1" smtClean="0"/>
                <a:t>Actuator</a:t>
              </a:r>
              <a:r>
                <a:rPr lang="fr-BE" sz="1100" dirty="0" smtClean="0"/>
                <a:t>/</a:t>
              </a:r>
              <a:r>
                <a:rPr lang="fr-BE" sz="1100" dirty="0" err="1" smtClean="0"/>
                <a:t>Sensor</a:t>
              </a:r>
              <a:endParaRPr lang="fr-BE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20666" y="2096888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err="1" smtClean="0"/>
                <a:t>Passenger</a:t>
              </a:r>
              <a:endParaRPr lang="fr-BE" sz="11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03897" y="305049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782157" y="305049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150309" y="305049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934294" y="262934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490848" y="2518284"/>
              <a:ext cx="300848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start</a:t>
              </a:r>
              <a:endParaRPr lang="fr-BE" sz="11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934294" y="28024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498864" y="2691412"/>
              <a:ext cx="284817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stop</a:t>
              </a:r>
              <a:endParaRPr lang="fr-BE" sz="11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438387" y="297560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6145" y="2852936"/>
              <a:ext cx="858693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alarm</a:t>
              </a:r>
              <a:r>
                <a:rPr lang="fr-BE" sz="1100" dirty="0" smtClean="0"/>
                <a:t> </a:t>
              </a:r>
              <a:r>
                <a:rPr lang="fr-BE" sz="1100" dirty="0" err="1" smtClean="0"/>
                <a:t>pressed</a:t>
              </a:r>
              <a:endParaRPr lang="fr-BE" sz="11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934294" y="326966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42997" y="3158601"/>
              <a:ext cx="996551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emergency open</a:t>
              </a:r>
              <a:endParaRPr lang="fr-BE" sz="11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934294" y="344279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299289" y="3331731"/>
              <a:ext cx="683966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close </a:t>
              </a:r>
              <a:r>
                <a:rPr lang="fr-BE" sz="1100" dirty="0" err="1" smtClean="0"/>
                <a:t>doors</a:t>
              </a:r>
              <a:endParaRPr lang="fr-BE" sz="11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940197" y="31080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04525" y="2996952"/>
              <a:ext cx="1073495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alarm</a:t>
              </a:r>
              <a:r>
                <a:rPr lang="fr-BE" sz="1100" dirty="0" smtClean="0"/>
                <a:t> </a:t>
              </a:r>
              <a:r>
                <a:rPr lang="fr-BE" sz="1100" dirty="0" err="1" smtClean="0"/>
                <a:t>propagated</a:t>
              </a:r>
              <a:endParaRPr lang="fr-BE" sz="1100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4495800" y="2277048"/>
            <a:ext cx="3748608" cy="1476000"/>
            <a:chOff x="4495800" y="2060848"/>
            <a:chExt cx="3748608" cy="1476000"/>
          </a:xfrm>
        </p:grpSpPr>
        <p:cxnSp>
          <p:nvCxnSpPr>
            <p:cNvPr id="26" name="Connecteur droit 25"/>
            <p:cNvCxnSpPr/>
            <p:nvPr/>
          </p:nvCxnSpPr>
          <p:spPr>
            <a:xfrm>
              <a:off x="4794374" y="29249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95800" y="2060848"/>
              <a:ext cx="108431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dirty="0" smtClean="0"/>
                <a:t>Train Controller</a:t>
              </a:r>
              <a:endParaRPr lang="fr-BE" sz="11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6136" y="2060848"/>
              <a:ext cx="14401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smtClean="0"/>
                <a:t>Train </a:t>
              </a:r>
              <a:r>
                <a:rPr lang="fr-BE" sz="1100" dirty="0" err="1" smtClean="0"/>
                <a:t>Actuator</a:t>
              </a:r>
              <a:r>
                <a:rPr lang="fr-BE" sz="1100" dirty="0" smtClean="0"/>
                <a:t>/</a:t>
              </a:r>
              <a:r>
                <a:rPr lang="fr-BE" sz="1100" dirty="0" err="1" smtClean="0"/>
                <a:t>Sensor</a:t>
              </a:r>
              <a:endParaRPr lang="fr-BE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4328" y="2060848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err="1" smtClean="0"/>
                <a:t>Passenger</a:t>
              </a:r>
              <a:endParaRPr lang="fr-BE" sz="11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29604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29604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29604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6599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2783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436176" y="318423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o</a:t>
              </a:r>
              <a:r>
                <a:rPr lang="fr-BE" sz="1100" dirty="0" smtClean="0"/>
                <a:t>pen </a:t>
              </a:r>
              <a:r>
                <a:rPr lang="fr-BE" sz="1100" dirty="0" err="1" smtClean="0"/>
                <a:t>d</a:t>
              </a:r>
              <a:r>
                <a:rPr lang="fr-BE" sz="1100" dirty="0" err="1" smtClean="0"/>
                <a:t>oors</a:t>
              </a:r>
              <a:endParaRPr lang="fr-BE" sz="11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0496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45752" y="2564904"/>
              <a:ext cx="300848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start</a:t>
              </a:r>
              <a:endParaRPr lang="fr-BE" sz="1100" dirty="0"/>
            </a:p>
          </p:txBody>
        </p:sp>
      </p:grpSp>
      <p:grpSp>
        <p:nvGrpSpPr>
          <p:cNvPr id="88" name="Groupe 87"/>
          <p:cNvGrpSpPr/>
          <p:nvPr/>
        </p:nvGrpSpPr>
        <p:grpSpPr>
          <a:xfrm>
            <a:off x="4495800" y="332656"/>
            <a:ext cx="3748608" cy="1584000"/>
            <a:chOff x="4495800" y="404664"/>
            <a:chExt cx="3748608" cy="1584000"/>
          </a:xfrm>
        </p:grpSpPr>
        <p:sp>
          <p:nvSpPr>
            <p:cNvPr id="67" name="Rectangle 66"/>
            <p:cNvSpPr/>
            <p:nvPr/>
          </p:nvSpPr>
          <p:spPr>
            <a:xfrm>
              <a:off x="4495800" y="404664"/>
              <a:ext cx="108431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dirty="0" smtClean="0"/>
                <a:t>Train Controller</a:t>
              </a:r>
              <a:endParaRPr lang="fr-BE" sz="11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6136" y="404664"/>
              <a:ext cx="14401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smtClean="0"/>
                <a:t>Train </a:t>
              </a:r>
              <a:r>
                <a:rPr lang="fr-BE" sz="1100" dirty="0" err="1" smtClean="0"/>
                <a:t>Actuator</a:t>
              </a:r>
              <a:r>
                <a:rPr lang="fr-BE" sz="1100" dirty="0" smtClean="0"/>
                <a:t>/</a:t>
              </a:r>
              <a:r>
                <a:rPr lang="fr-BE" sz="1100" dirty="0" err="1" smtClean="0"/>
                <a:t>Sensor</a:t>
              </a:r>
              <a:endParaRPr lang="fr-BE" sz="11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524328" y="404664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dirty="0" err="1" smtClean="0"/>
                <a:t>Passenger</a:t>
              </a:r>
              <a:endParaRPr lang="fr-BE" sz="11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358267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358267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358267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93712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94510" y="826060"/>
              <a:ext cx="300848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start</a:t>
              </a:r>
              <a:endParaRPr lang="fr-BE" sz="11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83379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89807" y="1160712"/>
              <a:ext cx="858693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alarm</a:t>
              </a:r>
              <a:r>
                <a:rPr lang="fr-BE" sz="1100" dirty="0" smtClean="0"/>
                <a:t> </a:t>
              </a:r>
              <a:r>
                <a:rPr lang="fr-BE" sz="1100" dirty="0" err="1" smtClean="0"/>
                <a:t>pressed</a:t>
              </a:r>
              <a:endParaRPr lang="fr-BE" sz="11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77440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269103" y="1466377"/>
              <a:ext cx="951667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emergency stop</a:t>
              </a:r>
              <a:endParaRPr lang="fr-BE" sz="11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750570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246659" y="1639507"/>
              <a:ext cx="996551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smtClean="0"/>
                <a:t>emergency open</a:t>
              </a:r>
              <a:endParaRPr lang="fr-BE" sz="11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41579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208187" y="1304728"/>
              <a:ext cx="1073495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100" dirty="0" err="1" smtClean="0"/>
                <a:t>alarm</a:t>
              </a:r>
              <a:r>
                <a:rPr lang="fr-BE" sz="1100" dirty="0" smtClean="0"/>
                <a:t> </a:t>
              </a:r>
              <a:r>
                <a:rPr lang="fr-BE" sz="1100" dirty="0" err="1" smtClean="0"/>
                <a:t>propagated</a:t>
              </a:r>
              <a:endParaRPr lang="fr-BE" sz="1100" dirty="0"/>
            </a:p>
          </p:txBody>
        </p:sp>
      </p:grpSp>
      <p:cxnSp>
        <p:nvCxnSpPr>
          <p:cNvPr id="90" name="Connecteur droit 89"/>
          <p:cNvCxnSpPr/>
          <p:nvPr/>
        </p:nvCxnSpPr>
        <p:spPr>
          <a:xfrm rot="5400000">
            <a:off x="2483976" y="2060640"/>
            <a:ext cx="37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10800000" flipV="1">
            <a:off x="315230" y="2060848"/>
            <a:ext cx="80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e 110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09" name="Groupe 108"/>
            <p:cNvGrpSpPr/>
            <p:nvPr/>
          </p:nvGrpSpPr>
          <p:grpSpPr>
            <a:xfrm>
              <a:off x="2627784" y="4653136"/>
              <a:ext cx="3748608" cy="1476000"/>
              <a:chOff x="2627784" y="4653136"/>
              <a:chExt cx="3748608" cy="1476000"/>
            </a:xfrm>
          </p:grpSpPr>
          <p:cxnSp>
            <p:nvCxnSpPr>
              <p:cNvPr id="95" name="Connecteur droit 94"/>
              <p:cNvCxnSpPr/>
              <p:nvPr/>
            </p:nvCxnSpPr>
            <p:spPr>
              <a:xfrm>
                <a:off x="2926358" y="5623148"/>
                <a:ext cx="334800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2627784" y="4653136"/>
                <a:ext cx="1084312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100" dirty="0" smtClean="0"/>
                  <a:t>Train Controller</a:t>
                </a:r>
                <a:endParaRPr lang="fr-BE" sz="1100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928120" y="4653136"/>
                <a:ext cx="144016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100" dirty="0" smtClean="0"/>
                  <a:t>Train </a:t>
                </a:r>
                <a:r>
                  <a:rPr lang="fr-BE" sz="1100" dirty="0" err="1" smtClean="0"/>
                  <a:t>Actuator</a:t>
                </a:r>
                <a:r>
                  <a:rPr lang="fr-BE" sz="1100" dirty="0" smtClean="0"/>
                  <a:t>/</a:t>
                </a:r>
                <a:r>
                  <a:rPr lang="fr-BE" sz="1100" dirty="0" err="1" smtClean="0"/>
                  <a:t>Sensor</a:t>
                </a:r>
                <a:endParaRPr lang="fr-BE" sz="11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656312" y="4653136"/>
                <a:ext cx="720080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100" dirty="0" err="1" smtClean="0"/>
                  <a:t>Passenger</a:t>
                </a:r>
                <a:endParaRPr lang="fr-BE" sz="1100" dirty="0" smtClean="0"/>
              </a:p>
            </p:txBody>
          </p:sp>
          <p:cxnSp>
            <p:nvCxnSpPr>
              <p:cNvPr id="99" name="Connecteur droit avec flèche 98"/>
              <p:cNvCxnSpPr>
                <a:stCxn id="96" idx="2"/>
              </p:cNvCxnSpPr>
              <p:nvPr/>
            </p:nvCxnSpPr>
            <p:spPr>
              <a:xfrm rot="5400000">
                <a:off x="2593543" y="5552739"/>
                <a:ext cx="115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99"/>
              <p:cNvCxnSpPr>
                <a:stCxn id="97" idx="2"/>
              </p:cNvCxnSpPr>
              <p:nvPr/>
            </p:nvCxnSpPr>
            <p:spPr>
              <a:xfrm rot="5400000">
                <a:off x="4071803" y="5552739"/>
                <a:ext cx="115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avec flèche 100"/>
              <p:cNvCxnSpPr>
                <a:stCxn id="98" idx="2"/>
              </p:cNvCxnSpPr>
              <p:nvPr/>
            </p:nvCxnSpPr>
            <p:spPr>
              <a:xfrm rot="5400000">
                <a:off x="5439955" y="5552739"/>
                <a:ext cx="1152000" cy="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/>
              <p:cNvCxnSpPr/>
              <p:nvPr/>
            </p:nvCxnSpPr>
            <p:spPr>
              <a:xfrm>
                <a:off x="3169940" y="5180185"/>
                <a:ext cx="1471563" cy="1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/>
              <p:cNvCxnSpPr/>
              <p:nvPr/>
            </p:nvCxnSpPr>
            <p:spPr>
              <a:xfrm flipV="1">
                <a:off x="3169940" y="5870665"/>
                <a:ext cx="1476000" cy="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3568160" y="5776526"/>
                <a:ext cx="720000" cy="1692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square" lIns="18000" tIns="0" rIns="18000" bIns="0" rtlCol="0">
                <a:spAutoFit/>
              </a:bodyPr>
              <a:lstStyle/>
              <a:p>
                <a:pPr algn="ctr"/>
                <a:r>
                  <a:rPr lang="fr-BE" sz="1100" dirty="0" err="1" smtClean="0"/>
                  <a:t>start</a:t>
                </a:r>
                <a:endParaRPr lang="fr-BE" sz="1100" dirty="0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3777736" y="5085184"/>
                <a:ext cx="300848" cy="1692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100" dirty="0" err="1" smtClean="0"/>
                  <a:t>start</a:t>
                </a:r>
                <a:endParaRPr lang="fr-BE" sz="1100" dirty="0"/>
              </a:p>
            </p:txBody>
          </p:sp>
          <p:cxnSp>
            <p:nvCxnSpPr>
              <p:cNvPr id="107" name="Connecteur droit avec flèche 106"/>
              <p:cNvCxnSpPr/>
              <p:nvPr/>
            </p:nvCxnSpPr>
            <p:spPr>
              <a:xfrm>
                <a:off x="3166095" y="5370948"/>
                <a:ext cx="1471563" cy="1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ZoneTexte 107"/>
              <p:cNvSpPr txBox="1"/>
              <p:nvPr/>
            </p:nvSpPr>
            <p:spPr>
              <a:xfrm>
                <a:off x="3781907" y="5275947"/>
                <a:ext cx="284818" cy="1692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100" dirty="0" smtClean="0"/>
                  <a:t>stop</a:t>
                </a:r>
                <a:endParaRPr lang="fr-BE" sz="1100" dirty="0"/>
              </a:p>
            </p:txBody>
          </p:sp>
          <p:sp>
            <p:nvSpPr>
              <p:cNvPr id="105" name="ZoneTexte 104"/>
              <p:cNvSpPr txBox="1"/>
              <p:nvPr/>
            </p:nvSpPr>
            <p:spPr>
              <a:xfrm>
                <a:off x="4540250" y="5445224"/>
                <a:ext cx="2153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fr-BE" sz="2400" dirty="0" smtClean="0"/>
                  <a:t>?</a:t>
                </a:r>
                <a:endParaRPr lang="fr-BE" sz="2400" dirty="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403648" y="404664"/>
            <a:ext cx="6768752" cy="5904656"/>
            <a:chOff x="1403648" y="404664"/>
            <a:chExt cx="676875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403648" y="404664"/>
              <a:ext cx="676875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6423" y="620688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2607" y="2044260"/>
              <a:ext cx="4409753" cy="1203101"/>
            </a:xfrm>
            <a:prstGeom prst="rect">
              <a:avLst/>
            </a:prstGeom>
            <a:noFill/>
          </p:spPr>
        </p:pic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6423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5962650" y="1187227"/>
              <a:ext cx="1155700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051720" y="2420889"/>
              <a:ext cx="1155700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248475" y="1393031"/>
              <a:ext cx="192392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q=3 and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468958" y="260300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372200" y="4005064"/>
              <a:ext cx="1155700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300192" y="4221088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5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Maintain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[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Doors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Closed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While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fr-BE" sz="1000" b="1" dirty="0" err="1" smtClean="0">
                  <a:solidFill>
                    <a:schemeClr val="tx1"/>
                  </a:solidFill>
                  <a:latin typeface="+mj-lt"/>
                </a:rPr>
                <a:t>Moving</a:t>
              </a:r>
              <a:r>
                <a:rPr lang="fr-BE" sz="1000" b="1" dirty="0" smtClean="0">
                  <a:solidFill>
                    <a:schemeClr val="tx1"/>
                  </a:solidFill>
                  <a:latin typeface="+mj-lt"/>
                </a:rPr>
                <a:t>]</a:t>
              </a:r>
              <a:endParaRPr lang="fr-BE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Closing</a:t>
              </a:r>
              <a:r>
                <a:rPr lang="fr-BE" sz="1000" b="1" dirty="0" smtClean="0">
                  <a:latin typeface="+mj-lt"/>
                </a:rPr>
                <a:t> </a:t>
              </a:r>
              <a:r>
                <a:rPr lang="fr-BE" sz="1000" b="1" dirty="0" err="1" smtClean="0">
                  <a:latin typeface="+mj-lt"/>
                </a:rPr>
                <a:t>doors</a:t>
              </a:r>
              <a:endParaRPr lang="fr-BE" sz="1000" b="1" dirty="0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dirty="0" err="1" smtClean="0">
                  <a:latin typeface="+mj-lt"/>
                </a:rPr>
                <a:t>Passenger</a:t>
              </a:r>
              <a:endParaRPr lang="fr-BE" sz="1000" b="1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1142976" y="2928934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Constraints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Weaken</a:t>
              </a:r>
              <a:r>
                <a:rPr lang="fr-BE" sz="1200" dirty="0" smtClean="0">
                  <a:latin typeface="+mj-lt"/>
                </a:rPr>
                <a:t> </a:t>
              </a:r>
              <a:br>
                <a:rPr lang="fr-BE" sz="1200" dirty="0" smtClean="0">
                  <a:latin typeface="+mj-lt"/>
                </a:rPr>
              </a:br>
              <a:r>
                <a:rPr lang="fr-BE" sz="1200" dirty="0" err="1" smtClean="0">
                  <a:latin typeface="+mj-lt"/>
                </a:rPr>
                <a:t>Request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400804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519678" y="4857760"/>
              <a:ext cx="757888" cy="50006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142844" y="144016"/>
            <a:ext cx="8929750" cy="6497960"/>
            <a:chOff x="142844" y="144016"/>
            <a:chExt cx="8929750" cy="6497960"/>
          </a:xfrm>
        </p:grpSpPr>
        <p:sp>
          <p:nvSpPr>
            <p:cNvPr id="40" name="Rectangle 39"/>
            <p:cNvSpPr/>
            <p:nvPr/>
          </p:nvSpPr>
          <p:spPr>
            <a:xfrm>
              <a:off x="142844" y="144016"/>
              <a:ext cx="8858312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7356" y="2214554"/>
              <a:ext cx="1285884" cy="1714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69076" y="4187108"/>
              <a:ext cx="1731612" cy="128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4911886" y="4108432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scenarios (hMSC)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929322" y="2203724"/>
              <a:ext cx="2016224" cy="1511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5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012997" y="197726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194654" y="2272882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Goals &amp; </a:t>
                </a:r>
                <a:br>
                  <a:rPr lang="fr-BE" dirty="0" smtClean="0"/>
                </a:br>
                <a:r>
                  <a:rPr lang="fr-BE" dirty="0" smtClean="0"/>
                  <a:t>Domain </a:t>
                </a:r>
                <a:r>
                  <a:rPr lang="fr-BE" dirty="0" err="1" smtClean="0"/>
                  <a:t>Properties</a:t>
                </a:r>
                <a:r>
                  <a:rPr lang="fr-BE" dirty="0" smtClean="0"/>
                  <a:t> (FLTL)</a:t>
                </a:r>
                <a:endParaRPr lang="fr-BE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643174" y="285728"/>
              <a:ext cx="4214842" cy="1285884"/>
              <a:chOff x="1547664" y="4102196"/>
              <a:chExt cx="4214842" cy="1285884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dirty="0" smtClean="0"/>
                    <a:t>||</a:t>
                  </a:r>
                  <a:endParaRPr lang="fr-BE" sz="2000" b="1" dirty="0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74013" y="4102196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Agent state machines (LTS)</a:t>
                </a:r>
                <a:endParaRPr lang="fr-BE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1357290" y="4286256"/>
              <a:ext cx="2643206" cy="1944990"/>
              <a:chOff x="142844" y="1857364"/>
              <a:chExt cx="2643206" cy="1944990"/>
            </a:xfrm>
          </p:grpSpPr>
          <p:pic>
            <p:nvPicPr>
              <p:cNvPr id="1032" name="Picture 8" descr="C:\Users\blambeau\Documents\thesis\writing\images\process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928662" y="1857364"/>
                <a:ext cx="1857388" cy="1944990"/>
              </a:xfrm>
              <a:prstGeom prst="rect">
                <a:avLst/>
              </a:prstGeom>
              <a:noFill/>
            </p:spPr>
          </p:pic>
          <p:sp>
            <p:nvSpPr>
              <p:cNvPr id="83" name="ZoneTexte 82"/>
              <p:cNvSpPr txBox="1"/>
              <p:nvPr/>
            </p:nvSpPr>
            <p:spPr>
              <a:xfrm>
                <a:off x="142844" y="3143248"/>
                <a:ext cx="16861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err="1" smtClean="0"/>
                  <a:t>Process</a:t>
                </a:r>
                <a:r>
                  <a:rPr lang="fr-BE" dirty="0" smtClean="0"/>
                  <a:t> </a:t>
                </a:r>
                <a:r>
                  <a:rPr lang="fr-BE" dirty="0" err="1" smtClean="0"/>
                  <a:t>models</a:t>
                </a:r>
                <a:r>
                  <a:rPr lang="fr-BE" dirty="0" smtClean="0"/>
                  <a:t> </a:t>
                </a:r>
                <a:br>
                  <a:rPr lang="fr-BE" dirty="0" smtClean="0"/>
                </a:br>
                <a:r>
                  <a:rPr lang="fr-BE" dirty="0" smtClean="0"/>
                  <a:t>(g-</a:t>
                </a:r>
                <a:r>
                  <a:rPr lang="fr-BE" dirty="0" err="1" smtClean="0"/>
                  <a:t>hMSC</a:t>
                </a:r>
                <a:r>
                  <a:rPr lang="fr-BE" dirty="0" smtClean="0"/>
                  <a:t>)</a:t>
                </a:r>
                <a:endParaRPr lang="fr-BE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328611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pic>
          <p:nvPicPr>
            <p:cNvPr id="2051" name="Picture 3" descr="C:\Users\blambeau\Documents\thesis\writing\src\4-inductive\images\compose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9262" y="3035208"/>
              <a:ext cx="4496330" cy="1185880"/>
            </a:xfrm>
            <a:prstGeom prst="rect">
              <a:avLst/>
            </a:prstGeom>
            <a:noFill/>
          </p:spPr>
        </p:pic>
        <p:grpSp>
          <p:nvGrpSpPr>
            <p:cNvPr id="15" name="Groupe 14"/>
            <p:cNvGrpSpPr/>
            <p:nvPr/>
          </p:nvGrpSpPr>
          <p:grpSpPr>
            <a:xfrm>
              <a:off x="2771800" y="5398193"/>
              <a:ext cx="4872126" cy="1217399"/>
              <a:chOff x="1945463" y="5467926"/>
              <a:chExt cx="3158040" cy="784739"/>
            </a:xfrm>
          </p:grpSpPr>
          <p:pic>
            <p:nvPicPr>
              <p:cNvPr id="10" name="Picture 6" descr="D:\blambeau\Work\ucl\thesis\writing\src\2-framework\images\controll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945463" y="5531676"/>
                <a:ext cx="1985491" cy="662815"/>
              </a:xfrm>
              <a:prstGeom prst="rect">
                <a:avLst/>
              </a:prstGeom>
              <a:noFill/>
            </p:spPr>
          </p:pic>
          <p:pic>
            <p:nvPicPr>
              <p:cNvPr id="12" name="Picture 9" descr="D:\blambeau\Work\ucl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73685" y="5877761"/>
                <a:ext cx="829818" cy="374904"/>
              </a:xfrm>
              <a:prstGeom prst="rect">
                <a:avLst/>
              </a:prstGeom>
              <a:noFill/>
            </p:spPr>
          </p:pic>
          <p:pic>
            <p:nvPicPr>
              <p:cNvPr id="13" name="Picture 10" descr="D:\blambeau\Work\ucl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288925" y="5467926"/>
                <a:ext cx="786384" cy="368046"/>
              </a:xfrm>
              <a:prstGeom prst="rect">
                <a:avLst/>
              </a:prstGeom>
              <a:noFill/>
            </p:spPr>
          </p:pic>
          <p:sp>
            <p:nvSpPr>
              <p:cNvPr id="14" name="ZoneTexte 13"/>
              <p:cNvSpPr txBox="1"/>
              <p:nvPr/>
            </p:nvSpPr>
            <p:spPr>
              <a:xfrm>
                <a:off x="3968395" y="5695344"/>
                <a:ext cx="341640" cy="311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2800" b="1" dirty="0" smtClean="0"/>
                  <a:t>||</a:t>
                </a:r>
                <a:endParaRPr lang="fr-BE" sz="2800" b="1" dirty="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0821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</a:t>
              </a:r>
              <a:r>
                <a:rPr lang="fr-BE" sz="2000" i="1" dirty="0" smtClean="0"/>
                <a:t>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2896482" y="188640"/>
              <a:ext cx="4122276" cy="1994846"/>
              <a:chOff x="2828695" y="1643050"/>
              <a:chExt cx="2671999" cy="1285884"/>
            </a:xfrm>
          </p:grpSpPr>
          <p:pic>
            <p:nvPicPr>
              <p:cNvPr id="32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999281" y="1643050"/>
                <a:ext cx="2501413" cy="114300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31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927843" y="1714488"/>
                <a:ext cx="2501413" cy="114300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6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28695" y="1785926"/>
                <a:ext cx="2501413" cy="114300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521</Words>
  <Application>Microsoft Office PowerPoint</Application>
  <PresentationFormat>Affichage à l'écran (4:3)</PresentationFormat>
  <Paragraphs>309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211</cp:revision>
  <dcterms:created xsi:type="dcterms:W3CDTF">2011-05-10T13:18:41Z</dcterms:created>
  <dcterms:modified xsi:type="dcterms:W3CDTF">2011-07-25T14:50:43Z</dcterms:modified>
</cp:coreProperties>
</file>