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38" autoAdjust="0"/>
    <p:restoredTop sz="56452" autoAdjust="0"/>
  </p:normalViewPr>
  <p:slideViewPr>
    <p:cSldViewPr showGuides="1">
      <p:cViewPr varScale="1">
        <p:scale>
          <a:sx n="69" d="100"/>
          <a:sy n="69" d="100"/>
        </p:scale>
        <p:origin x="-1482" y="-10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t>28/06/2011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28/06/2011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  <a:endParaRPr lang="fr-BE" sz="1200" dirty="0" smtClean="0">
                <a:latin typeface="+mj-lt"/>
              </a:endParaRP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</a:t>
                </a:r>
                <a:r>
                  <a:rPr lang="fr-BE" dirty="0" smtClean="0"/>
                  <a:t>	Event </a:t>
                </a:r>
                <a:r>
                  <a:rPr lang="fr-BE" dirty="0" smtClean="0"/>
                  <a:t>traces (LTS) </a:t>
                </a:r>
                <a:br>
                  <a:rPr lang="fr-BE" dirty="0" smtClean="0"/>
                </a:br>
                <a:r>
                  <a:rPr lang="fr-BE" dirty="0" smtClean="0"/>
                  <a:t>+ </a:t>
                </a:r>
                <a:r>
                  <a:rPr lang="fr-BE" dirty="0" smtClean="0"/>
                  <a:t>	State </a:t>
                </a:r>
                <a:r>
                  <a:rPr lang="fr-BE" dirty="0" smtClean="0"/>
                  <a:t>annotations </a:t>
                </a:r>
                <a:r>
                  <a:rPr lang="fr-BE" dirty="0" smtClean="0"/>
                  <a:t/>
                </a:r>
                <a:br>
                  <a:rPr lang="fr-BE" dirty="0" smtClean="0"/>
                </a:br>
                <a:r>
                  <a:rPr lang="fr-BE" dirty="0" smtClean="0"/>
                  <a:t>(</a:t>
                </a:r>
                <a:r>
                  <a:rPr lang="fr-BE" dirty="0" smtClean="0"/>
                  <a:t>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929618" cy="58579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e 26"/>
          <p:cNvGrpSpPr/>
          <p:nvPr/>
        </p:nvGrpSpPr>
        <p:grpSpPr>
          <a:xfrm>
            <a:off x="677289" y="500042"/>
            <a:ext cx="7585782" cy="5304122"/>
            <a:chOff x="677289" y="500042"/>
            <a:chExt cx="7585782" cy="5304122"/>
          </a:xfrm>
        </p:grpSpPr>
        <p:sp>
          <p:nvSpPr>
            <p:cNvPr id="5" name="ZoneTexte 4"/>
            <p:cNvSpPr txBox="1"/>
            <p:nvPr/>
          </p:nvSpPr>
          <p:spPr>
            <a:xfrm>
              <a:off x="838549" y="500042"/>
              <a:ext cx="1378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400" dirty="0" smtClean="0"/>
                <a:t>Scenarios</a:t>
              </a:r>
            </a:p>
          </p:txBody>
        </p:sp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4967" y="527752"/>
              <a:ext cx="2501413" cy="1143008"/>
            </a:xfrm>
            <a:prstGeom prst="rect">
              <a:avLst/>
            </a:prstGeom>
            <a:noFill/>
          </p:spPr>
        </p:pic>
        <p:pic>
          <p:nvPicPr>
            <p:cNvPr id="2050" name="Picture 2" descr="C:\Users\blambeau\Documents\thesis\writing\src\4-inductive\images\train-pta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60328" y="1986385"/>
              <a:ext cx="3071834" cy="886536"/>
            </a:xfrm>
            <a:prstGeom prst="rect">
              <a:avLst/>
            </a:prstGeom>
            <a:noFill/>
          </p:spPr>
        </p:pic>
        <p:pic>
          <p:nvPicPr>
            <p:cNvPr id="2051" name="Picture 3" descr="C:\Users\blambeau\Documents\thesis\writing\src\4-inductive\images\compose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0328" y="3429001"/>
              <a:ext cx="3250331" cy="857255"/>
            </a:xfrm>
            <a:prstGeom prst="rect">
              <a:avLst/>
            </a:prstGeom>
            <a:noFill/>
          </p:spPr>
        </p:pic>
        <p:grpSp>
          <p:nvGrpSpPr>
            <p:cNvPr id="15" name="Groupe 14"/>
            <p:cNvGrpSpPr/>
            <p:nvPr/>
          </p:nvGrpSpPr>
          <p:grpSpPr>
            <a:xfrm>
              <a:off x="2346473" y="4956908"/>
              <a:ext cx="3151217" cy="847256"/>
              <a:chOff x="1828089" y="5405409"/>
              <a:chExt cx="3151217" cy="847256"/>
            </a:xfrm>
          </p:grpSpPr>
          <p:pic>
            <p:nvPicPr>
              <p:cNvPr id="10" name="Picture 6" descr="D:\blambeau\Work\ucl\thesis\writing\src\2-framework\images\controller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28089" y="5462992"/>
                <a:ext cx="1985491" cy="662815"/>
              </a:xfrm>
              <a:prstGeom prst="rect">
                <a:avLst/>
              </a:prstGeom>
              <a:noFill/>
            </p:spPr>
          </p:pic>
          <p:pic>
            <p:nvPicPr>
              <p:cNvPr id="12" name="Picture 9" descr="D:\blambeau\Work\ucl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49488" y="5877761"/>
                <a:ext cx="829818" cy="374904"/>
              </a:xfrm>
              <a:prstGeom prst="rect">
                <a:avLst/>
              </a:prstGeom>
              <a:noFill/>
            </p:spPr>
          </p:pic>
          <p:pic>
            <p:nvPicPr>
              <p:cNvPr id="13" name="Picture 10" descr="D:\blambeau\Work\ucl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64728" y="5405409"/>
                <a:ext cx="786384" cy="368046"/>
              </a:xfrm>
              <a:prstGeom prst="rect">
                <a:avLst/>
              </a:prstGeom>
              <a:noFill/>
            </p:spPr>
          </p:pic>
          <p:sp>
            <p:nvSpPr>
              <p:cNvPr id="14" name="ZoneTexte 13"/>
              <p:cNvSpPr txBox="1"/>
              <p:nvPr/>
            </p:nvSpPr>
            <p:spPr>
              <a:xfrm>
                <a:off x="3781719" y="560201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000" b="1" dirty="0" smtClean="0"/>
                  <a:t>||</a:t>
                </a:r>
                <a:endParaRPr lang="fr-BE" sz="2000" b="1" dirty="0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248661" y="1986385"/>
              <a:ext cx="96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400" dirty="0" smtClean="0"/>
                <a:t>Traces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77289" y="342900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400" dirty="0" smtClean="0"/>
                <a:t>System LTS</a:t>
              </a:r>
              <a:endParaRPr lang="fr-BE" sz="2400" dirty="0" smtClean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14348" y="498076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5715008" y="831273"/>
              <a:ext cx="417945" cy="1311843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5715008" y="2428868"/>
              <a:ext cx="417945" cy="1311843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5715008" y="3929066"/>
              <a:ext cx="417945" cy="1311843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215074" y="1142984"/>
              <a:ext cx="1455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i="1" dirty="0" smtClean="0"/>
                <a:t>Extraction</a:t>
              </a:r>
              <a:endParaRPr lang="fr-BE" sz="2400" i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15074" y="2714620"/>
              <a:ext cx="2003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i="1" dirty="0" err="1" smtClean="0"/>
                <a:t>Generalization</a:t>
              </a:r>
              <a:endParaRPr lang="fr-BE" sz="24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215074" y="4286256"/>
              <a:ext cx="2047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i="1" dirty="0" err="1" smtClean="0"/>
                <a:t>Decomposition</a:t>
              </a:r>
              <a:endParaRPr lang="fr-BE" sz="2400" i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171</Words>
  <Application>Microsoft Office PowerPoint</Application>
  <PresentationFormat>Affichage à l'écran (4:3)</PresentationFormat>
  <Paragraphs>121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54</cp:revision>
  <dcterms:created xsi:type="dcterms:W3CDTF">2011-05-10T13:18:41Z</dcterms:created>
  <dcterms:modified xsi:type="dcterms:W3CDTF">2011-06-28T12:32:01Z</dcterms:modified>
</cp:coreProperties>
</file>