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56452" autoAdjust="0"/>
  </p:normalViewPr>
  <p:slideViewPr>
    <p:cSldViewPr showGuides="1">
      <p:cViewPr varScale="1">
        <p:scale>
          <a:sx n="69" d="100"/>
          <a:sy n="69" d="100"/>
        </p:scale>
        <p:origin x="-1482" y="-108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08/07/2011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8/07/2011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11560" y="404664"/>
            <a:ext cx="3699966" cy="1728192"/>
            <a:chOff x="2813855" y="476672"/>
            <a:chExt cx="369996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128239" y="762424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813855" y="1392801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Abritrate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470181" y="1392801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4558887" y="1249596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5873856" y="1906718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5029003" y="1590801"/>
              <a:ext cx="441178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3798303" y="1590801"/>
              <a:ext cx="472812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4614059" y="476672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4543183" y="655548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4271115" y="1340768"/>
              <a:ext cx="757888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3500971" y="765533"/>
              <a:ext cx="432377" cy="8221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5901773" y="2024864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3981223" y="1498468"/>
              <a:ext cx="2412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err="1" smtClean="0"/>
                <a:t>yes</a:t>
              </a:r>
              <a:endParaRPr lang="fr-BE" sz="12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096031" y="1484784"/>
              <a:ext cx="19825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smtClean="0"/>
                <a:t>no</a:t>
              </a:r>
              <a:endParaRPr lang="fr-BE" sz="12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171265" y="2636912"/>
            <a:ext cx="3594158" cy="2088232"/>
            <a:chOff x="2706034" y="2132856"/>
            <a:chExt cx="3594158" cy="2088232"/>
          </a:xfrm>
        </p:grpSpPr>
        <p:sp>
          <p:nvSpPr>
            <p:cNvPr id="22" name="Ellipse 21"/>
            <p:cNvSpPr/>
            <p:nvPr/>
          </p:nvSpPr>
          <p:spPr>
            <a:xfrm>
              <a:off x="4067944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645878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645878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386456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4283968" y="2373454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640163" y="2595193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602480" y="2816932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580112" y="245537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860032" y="2273062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891323" y="2724160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851920" y="2132856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848636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706034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706034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922058" y="3669598"/>
              <a:ext cx="9265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2531729" y="3279269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922058" y="2373454"/>
              <a:ext cx="1145886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843808" y="31415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0" name="ZoneTexte 39"/>
            <p:cNvSpPr txBox="1"/>
            <p:nvPr/>
          </p:nvSpPr>
          <p:spPr>
            <a:xfrm flipH="1">
              <a:off x="3030251" y="3561586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3205590" y="2492896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932040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084168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6084168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932040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5148064" y="3669598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6078453" y="3891337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5148064" y="4113076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996393" y="3747710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220072" y="3561586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285999" y="4012684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907237" y="2974355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448939" y="2970473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621544" y="3178884"/>
              <a:ext cx="66499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[conflict]</a:t>
              </a:r>
              <a:endParaRPr lang="fr-BE" sz="14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627116" y="3170381"/>
              <a:ext cx="8333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</a:t>
              </a:r>
              <a:r>
                <a:rPr lang="fr-BE" sz="1400" b="1" noProof="1" smtClean="0">
                  <a:sym typeface="Symbol"/>
                </a:rPr>
                <a:t> </a:t>
              </a:r>
              <a:r>
                <a:rPr lang="fr-BE" sz="1400" b="1" noProof="1" smtClean="0"/>
                <a:t>conflict]</a:t>
              </a:r>
              <a:endParaRPr lang="fr-BE" sz="14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952120" y="5320258"/>
            <a:ext cx="4068152" cy="1130295"/>
            <a:chOff x="2483768" y="5320258"/>
            <a:chExt cx="4068152" cy="1130295"/>
          </a:xfrm>
        </p:grpSpPr>
        <p:sp>
          <p:nvSpPr>
            <p:cNvPr id="57" name="ZoneTexte 56"/>
            <p:cNvSpPr txBox="1"/>
            <p:nvPr/>
          </p:nvSpPr>
          <p:spPr>
            <a:xfrm flipH="1">
              <a:off x="3501405" y="6265887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8" name="ZoneTexte 57"/>
            <p:cNvSpPr txBox="1"/>
            <p:nvPr/>
          </p:nvSpPr>
          <p:spPr>
            <a:xfrm flipH="1">
              <a:off x="3933453" y="5920705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2"/>
              <a:endCxn id="60" idx="6"/>
            </p:cNvCxnSpPr>
            <p:nvPr/>
          </p:nvCxnSpPr>
          <p:spPr>
            <a:xfrm flipV="1">
              <a:off x="2843808" y="5572286"/>
              <a:ext cx="504056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657930" y="5577165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47880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720080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16681" y="5367883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5940152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004048" y="5572286"/>
              <a:ext cx="93610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042148" y="5367883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580112" y="5464274"/>
              <a:ext cx="252028" cy="684076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2025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689823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860032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76056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220072" y="6159971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728192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50810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612007" y="5760783"/>
              <a:ext cx="624654" cy="40041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796136" y="5915372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500034" y="332656"/>
            <a:ext cx="6448230" cy="6120680"/>
            <a:chOff x="500034" y="332656"/>
            <a:chExt cx="6448230" cy="6120680"/>
          </a:xfrm>
        </p:grpSpPr>
        <p:sp>
          <p:nvSpPr>
            <p:cNvPr id="88" name="Rectangle 87"/>
            <p:cNvSpPr/>
            <p:nvPr/>
          </p:nvSpPr>
          <p:spPr>
            <a:xfrm>
              <a:off x="500034" y="332656"/>
              <a:ext cx="6448230" cy="612068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093822"/>
              <a:ext cx="255486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Symbolic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execution</a:t>
              </a:r>
              <a:r>
                <a:rPr lang="fr-BE" sz="2000" dirty="0" smtClean="0"/>
                <a:t/>
              </a:r>
              <a:br>
                <a:rPr lang="fr-BE" sz="2000" dirty="0" smtClean="0"/>
              </a:br>
              <a:r>
                <a:rPr lang="fr-BE" sz="2000" dirty="0" smtClean="0"/>
                <a:t>analyses [Dam11]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4870270" y="1837809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4870270" y="429366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5" name="Image 104" descr="g-hms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7604" y="454964"/>
              <a:ext cx="3248208" cy="1533876"/>
            </a:xfrm>
            <a:prstGeom prst="rect">
              <a:avLst/>
            </a:prstGeom>
          </p:spPr>
        </p:pic>
        <p:pic>
          <p:nvPicPr>
            <p:cNvPr id="106" name="Image 105" descr="g-lt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64" y="2708920"/>
              <a:ext cx="3163288" cy="1847022"/>
            </a:xfrm>
            <a:prstGeom prst="rect">
              <a:avLst/>
            </a:prstGeom>
          </p:spPr>
        </p:pic>
        <p:pic>
          <p:nvPicPr>
            <p:cNvPr id="110" name="Image 109" descr="lt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5171346"/>
              <a:ext cx="3619736" cy="1034968"/>
            </a:xfrm>
            <a:prstGeom prst="rect">
              <a:avLst/>
            </a:prstGeom>
          </p:spPr>
        </p:pic>
        <p:sp>
          <p:nvSpPr>
            <p:cNvPr id="114" name="ZoneTexte 113"/>
            <p:cNvSpPr txBox="1"/>
            <p:nvPr/>
          </p:nvSpPr>
          <p:spPr>
            <a:xfrm>
              <a:off x="683568" y="4996333"/>
              <a:ext cx="225927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dirty="0" smtClean="0"/>
                <a:t>model-</a:t>
              </a:r>
              <a:r>
                <a:rPr lang="fr-BE" sz="2000" dirty="0" err="1" smtClean="0"/>
                <a:t>checking</a:t>
              </a:r>
              <a:r>
                <a:rPr lang="fr-BE" sz="2000" dirty="0" smtClean="0"/>
                <a:t> </a:t>
              </a:r>
              <a:br>
                <a:rPr lang="fr-BE" sz="2000" dirty="0" smtClean="0"/>
              </a:br>
              <a:r>
                <a:rPr lang="fr-BE" sz="2000" dirty="0" smtClean="0"/>
                <a:t>[Dam09, Gia03]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837182"/>
              <a:ext cx="2341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Process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language</a:t>
              </a:r>
              <a:endParaRPr lang="fr-BE" sz="20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Maintain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[</a:t>
              </a:r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Doors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Closed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While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Moving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]</a:t>
              </a:r>
              <a:endParaRPr lang="fr-BE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Closing</a:t>
              </a:r>
              <a:r>
                <a:rPr lang="fr-BE" sz="1000" b="1" dirty="0" smtClean="0">
                  <a:latin typeface="+mj-lt"/>
                </a:rPr>
                <a:t> </a:t>
              </a:r>
              <a:r>
                <a:rPr lang="fr-BE" sz="1000" b="1" dirty="0" err="1" smtClean="0">
                  <a:latin typeface="+mj-lt"/>
                </a:rPr>
                <a:t>doors</a:t>
              </a:r>
              <a:endParaRPr lang="fr-BE" sz="1000" b="1" dirty="0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Passenger</a:t>
              </a:r>
              <a:endParaRPr lang="fr-BE" sz="1000" b="1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1142976" y="2928934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Constraints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Weaken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Request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400804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519678" y="4857760"/>
              <a:ext cx="757888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142844" y="144016"/>
            <a:ext cx="8929750" cy="6497960"/>
            <a:chOff x="142844" y="144016"/>
            <a:chExt cx="8929750" cy="6497960"/>
          </a:xfrm>
        </p:grpSpPr>
        <p:sp>
          <p:nvSpPr>
            <p:cNvPr id="40" name="Rectangle 39"/>
            <p:cNvSpPr/>
            <p:nvPr/>
          </p:nvSpPr>
          <p:spPr>
            <a:xfrm>
              <a:off x="142844" y="144016"/>
              <a:ext cx="8858312" cy="64979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33975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7356" y="2214554"/>
              <a:ext cx="1285884" cy="1714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69076" y="4187108"/>
              <a:ext cx="1731612" cy="128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4911886" y="4108432"/>
              <a:ext cx="2803386" cy="2078940"/>
              <a:chOff x="5254729" y="2420888"/>
              <a:chExt cx="2803386" cy="2078940"/>
            </a:xfrm>
          </p:grpSpPr>
          <p:pic>
            <p:nvPicPr>
              <p:cNvPr id="2053" name="Picture 5" descr="D:\blambeau\Work\ucl\thesis\writing\src\2-framework\images\train-hmsc-sing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4729" y="2420888"/>
                <a:ext cx="2320972" cy="1728192"/>
              </a:xfrm>
              <a:prstGeom prst="rect">
                <a:avLst/>
              </a:prstGeom>
              <a:noFill/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5262350" y="4130496"/>
                <a:ext cx="279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BE" smtClean="0"/>
                  <a:t>High-level scenarios (hMSC)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929322" y="2203724"/>
              <a:ext cx="2016224" cy="151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5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012997" y="1977268"/>
              <a:ext cx="3059597" cy="1737484"/>
              <a:chOff x="2323036" y="481896"/>
              <a:chExt cx="3059597" cy="1737484"/>
            </a:xfrm>
          </p:grpSpPr>
          <p:pic>
            <p:nvPicPr>
              <p:cNvPr id="3077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23036" y="874743"/>
                <a:ext cx="2942666" cy="1344637"/>
              </a:xfrm>
              <a:prstGeom prst="rect">
                <a:avLst/>
              </a:prstGeom>
              <a:noFill/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3681526" y="481896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Scenarios (MSC)</a:t>
                </a:r>
                <a:endParaRPr lang="fr-BE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194654" y="2272882"/>
              <a:ext cx="2877148" cy="1656184"/>
              <a:chOff x="182684" y="2707179"/>
              <a:chExt cx="2877148" cy="1656184"/>
            </a:xfrm>
          </p:grpSpPr>
          <p:pic>
            <p:nvPicPr>
              <p:cNvPr id="3074" name="Picture 2" descr="D:\blambeau\Work\ucl\thesis\writing\src\2-framework\images\goal-graph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72282" y="2707179"/>
                <a:ext cx="1987550" cy="1249363"/>
              </a:xfrm>
              <a:prstGeom prst="rect">
                <a:avLst/>
              </a:prstGeom>
              <a:noFill/>
            </p:spPr>
          </p:pic>
          <p:sp>
            <p:nvSpPr>
              <p:cNvPr id="24" name="ZoneTexte 23"/>
              <p:cNvSpPr txBox="1"/>
              <p:nvPr/>
            </p:nvSpPr>
            <p:spPr>
              <a:xfrm>
                <a:off x="182684" y="3717032"/>
                <a:ext cx="253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Goals &amp; </a:t>
                </a:r>
                <a:br>
                  <a:rPr lang="fr-BE" dirty="0" smtClean="0"/>
                </a:br>
                <a:r>
                  <a:rPr lang="fr-BE" dirty="0" smtClean="0"/>
                  <a:t>Domain </a:t>
                </a:r>
                <a:r>
                  <a:rPr lang="fr-BE" dirty="0" err="1" smtClean="0"/>
                  <a:t>Properties</a:t>
                </a:r>
                <a:r>
                  <a:rPr lang="fr-BE" dirty="0" smtClean="0"/>
                  <a:t> (FLTL)</a:t>
                </a:r>
                <a:endParaRPr lang="fr-BE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2643174" y="285728"/>
              <a:ext cx="4214842" cy="1285884"/>
              <a:chOff x="1547664" y="4102196"/>
              <a:chExt cx="4214842" cy="1285884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1547664" y="4509120"/>
                <a:ext cx="3960440" cy="878960"/>
                <a:chOff x="1458940" y="4653136"/>
                <a:chExt cx="3960440" cy="878960"/>
              </a:xfrm>
            </p:grpSpPr>
            <p:pic>
              <p:nvPicPr>
                <p:cNvPr id="3078" name="Picture 6" descr="D:\blambeau\Work\ucl\thesis\writing\src\2-framework\images\controller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458940" y="4653136"/>
                  <a:ext cx="2658618" cy="8595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1" name="Picture 9" descr="D:\blambeau\Work\ucl\thesis\writing\src\2-framework\images\open-close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89562" y="5157192"/>
                  <a:ext cx="829818" cy="374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2" name="Picture 10" descr="D:\blambeau\Work\ucl\thesis\writing\src\2-framework\images\start-stop-2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604802" y="4684840"/>
                  <a:ext cx="786384" cy="368046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4164764" y="4868863"/>
                  <a:ext cx="4283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2000" b="1" dirty="0" smtClean="0"/>
                    <a:t>||</a:t>
                  </a:r>
                  <a:endParaRPr lang="fr-BE" sz="2000" b="1" dirty="0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74013" y="4102196"/>
                <a:ext cx="268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Agent state machines (LTS)</a:t>
                </a:r>
                <a:endParaRPr lang="fr-BE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1357290" y="4286256"/>
              <a:ext cx="2643206" cy="1944990"/>
              <a:chOff x="142844" y="1857364"/>
              <a:chExt cx="2643206" cy="1944990"/>
            </a:xfrm>
          </p:grpSpPr>
          <p:pic>
            <p:nvPicPr>
              <p:cNvPr id="1032" name="Picture 8" descr="C:\Users\blambeau\Documents\thesis\writing\images\process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28662" y="1857364"/>
                <a:ext cx="1857388" cy="1944990"/>
              </a:xfrm>
              <a:prstGeom prst="rect">
                <a:avLst/>
              </a:prstGeom>
              <a:noFill/>
            </p:spPr>
          </p:pic>
          <p:sp>
            <p:nvSpPr>
              <p:cNvPr id="83" name="ZoneTexte 82"/>
              <p:cNvSpPr txBox="1"/>
              <p:nvPr/>
            </p:nvSpPr>
            <p:spPr>
              <a:xfrm>
                <a:off x="142844" y="3143248"/>
                <a:ext cx="16861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err="1" smtClean="0"/>
                  <a:t>Process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models</a:t>
                </a:r>
                <a:r>
                  <a:rPr lang="fr-BE" dirty="0" smtClean="0"/>
                  <a:t> </a:t>
                </a:r>
                <a:br>
                  <a:rPr lang="fr-BE" dirty="0" smtClean="0"/>
                </a:br>
                <a:r>
                  <a:rPr lang="fr-BE" dirty="0" smtClean="0"/>
                  <a:t>(g-</a:t>
                </a:r>
                <a:r>
                  <a:rPr lang="fr-BE" dirty="0" err="1" smtClean="0"/>
                  <a:t>hMSC</a:t>
                </a:r>
                <a:r>
                  <a:rPr lang="fr-BE" dirty="0" smtClean="0"/>
                  <a:t>)</a:t>
                </a:r>
                <a:endParaRPr lang="fr-BE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328611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00034" y="214290"/>
            <a:ext cx="7500990" cy="57150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785786" y="967071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Scenarios</a:t>
            </a:r>
          </a:p>
        </p:txBody>
      </p:sp>
      <p:pic>
        <p:nvPicPr>
          <p:cNvPr id="2051" name="Picture 3" descr="C:\Users\blambeau\Documents\thesis\writing\src\4-inductive\images\compos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328" y="2786059"/>
            <a:ext cx="3250331" cy="857255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346473" y="4867760"/>
            <a:ext cx="3151217" cy="847256"/>
            <a:chOff x="1828089" y="5405409"/>
            <a:chExt cx="3151217" cy="847256"/>
          </a:xfrm>
        </p:grpSpPr>
        <p:pic>
          <p:nvPicPr>
            <p:cNvPr id="10" name="Picture 6" descr="D:\blambeau\Work\ucl\thesis\writing\src\2-framework\images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089" y="5462992"/>
              <a:ext cx="1985491" cy="662815"/>
            </a:xfrm>
            <a:prstGeom prst="rect">
              <a:avLst/>
            </a:prstGeom>
            <a:noFill/>
          </p:spPr>
        </p:pic>
        <p:pic>
          <p:nvPicPr>
            <p:cNvPr id="12" name="Picture 9" descr="D:\blambeau\Work\ucl\thesis\writing\src\2-framework\images\open-clos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49488" y="5877761"/>
              <a:ext cx="829818" cy="374904"/>
            </a:xfrm>
            <a:prstGeom prst="rect">
              <a:avLst/>
            </a:prstGeom>
            <a:noFill/>
          </p:spPr>
        </p:pic>
        <p:pic>
          <p:nvPicPr>
            <p:cNvPr id="13" name="Picture 10" descr="D:\blambeau\Work\ucl\thesis\writing\src\2-framework\images\start-stop-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64728" y="5405409"/>
              <a:ext cx="786384" cy="368046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3781719" y="5602013"/>
              <a:ext cx="428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000" b="1" dirty="0" smtClean="0"/>
                <a:t>||</a:t>
              </a:r>
              <a:endParaRPr lang="fr-BE" sz="2000" b="1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42910" y="3038773"/>
            <a:ext cx="154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400" dirty="0" smtClean="0"/>
              <a:t>System LTS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2910" y="5092765"/>
            <a:ext cx="150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dirty="0" smtClean="0"/>
              <a:t>Agent </a:t>
            </a:r>
            <a:r>
              <a:rPr lang="fr-BE" sz="2400" dirty="0" err="1" smtClean="0"/>
              <a:t>LTSs</a:t>
            </a:r>
            <a:endParaRPr lang="fr-BE" sz="2400" dirty="0" smtClean="0"/>
          </a:p>
        </p:txBody>
      </p:sp>
      <p:sp>
        <p:nvSpPr>
          <p:cNvPr id="22" name="Forme libre 21"/>
          <p:cNvSpPr/>
          <p:nvPr/>
        </p:nvSpPr>
        <p:spPr>
          <a:xfrm>
            <a:off x="3929059" y="1785926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/>
          <p:cNvSpPr txBox="1"/>
          <p:nvPr/>
        </p:nvSpPr>
        <p:spPr>
          <a:xfrm>
            <a:off x="4357686" y="1857364"/>
            <a:ext cx="2550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i="1" dirty="0" err="1" smtClean="0"/>
              <a:t>Generalization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grammar</a:t>
            </a:r>
            <a:r>
              <a:rPr lang="fr-BE" sz="2200" i="1" dirty="0" smtClean="0"/>
              <a:t> induction)</a:t>
            </a:r>
            <a:endParaRPr lang="fr-BE" sz="2200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357686" y="3857628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200" i="1" dirty="0" err="1" smtClean="0"/>
              <a:t>Decomposition</a:t>
            </a:r>
            <a:endParaRPr lang="fr-BE" sz="2200" i="1" dirty="0" smtClean="0"/>
          </a:p>
          <a:p>
            <a:r>
              <a:rPr lang="fr-BE" sz="2200" i="1" dirty="0" smtClean="0"/>
              <a:t>(</a:t>
            </a:r>
            <a:r>
              <a:rPr lang="fr-BE" sz="2200" i="1" dirty="0" err="1" smtClean="0"/>
              <a:t>hiding</a:t>
            </a:r>
            <a:r>
              <a:rPr lang="fr-BE" sz="2200" i="1" dirty="0" smtClean="0"/>
              <a:t> + </a:t>
            </a:r>
            <a:r>
              <a:rPr lang="fr-BE" sz="2200" i="1" dirty="0" err="1" smtClean="0"/>
              <a:t>determ</a:t>
            </a:r>
            <a:r>
              <a:rPr lang="fr-BE" sz="2200" i="1" dirty="0" smtClean="0"/>
              <a:t>. + </a:t>
            </a:r>
            <a:r>
              <a:rPr lang="fr-BE" sz="2200" i="1" dirty="0" err="1" smtClean="0"/>
              <a:t>minimize</a:t>
            </a:r>
            <a:r>
              <a:rPr lang="fr-BE" sz="2200" i="1" dirty="0" smtClean="0"/>
              <a:t>)</a:t>
            </a:r>
            <a:endParaRPr lang="fr-BE" sz="2200" i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2685819" y="500042"/>
            <a:ext cx="2671999" cy="1285884"/>
            <a:chOff x="2828695" y="1643050"/>
            <a:chExt cx="2671999" cy="1285884"/>
          </a:xfrm>
        </p:grpSpPr>
        <p:pic>
          <p:nvPicPr>
            <p:cNvPr id="32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99281" y="1643050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1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27843" y="1714488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Picture 5" descr="D:\blambeau\Work\ucl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8695" y="1785926"/>
              <a:ext cx="2501413" cy="114300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4" name="Forme libre 33"/>
          <p:cNvSpPr/>
          <p:nvPr/>
        </p:nvSpPr>
        <p:spPr>
          <a:xfrm>
            <a:off x="3929058" y="3786190"/>
            <a:ext cx="142876" cy="857256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e 206"/>
          <p:cNvGrpSpPr/>
          <p:nvPr/>
        </p:nvGrpSpPr>
        <p:grpSpPr>
          <a:xfrm>
            <a:off x="611560" y="548680"/>
            <a:ext cx="8208912" cy="5472608"/>
            <a:chOff x="611560" y="548680"/>
            <a:chExt cx="8208912" cy="5472608"/>
          </a:xfrm>
        </p:grpSpPr>
        <p:sp>
          <p:nvSpPr>
            <p:cNvPr id="248" name="Rectangle 247"/>
            <p:cNvSpPr/>
            <p:nvPr/>
          </p:nvSpPr>
          <p:spPr>
            <a:xfrm>
              <a:off x="611560" y="548680"/>
              <a:ext cx="8208912" cy="547260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12160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040560" cy="1080119"/>
              <a:chOff x="1547664" y="764704"/>
              <a:chExt cx="5040560" cy="1080119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040560" cy="1080119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t"/>
              <a:lstStyle/>
              <a:p>
                <a:pPr algn="r"/>
                <a:r>
                  <a:rPr lang="fr-BE" sz="1200" noProof="1" smtClean="0">
                    <a:latin typeface="+mj-lt"/>
                  </a:rPr>
                  <a:t>Initiate 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787040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06794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14806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78632"/>
                <a:ext cx="81304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003064" y="1278632"/>
                <a:ext cx="10648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283968" y="1278632"/>
                <a:ext cx="108012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068441" y="1190258"/>
                <a:ext cx="85548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set_date_range</a:t>
                </a:r>
                <a:endParaRPr lang="fr-BE" sz="10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59340" y="1124744"/>
                <a:ext cx="6011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start</a:t>
                </a:r>
                <a:endParaRPr lang="fr-BE" sz="10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364088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22818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355976" y="1190258"/>
                <a:ext cx="874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set_participants</a:t>
                </a:r>
                <a:endParaRPr lang="fr-BE" sz="10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5580112" y="1278632"/>
                <a:ext cx="6480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5652120" y="1190258"/>
                <a:ext cx="44030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confirm</a:t>
                </a:r>
                <a:endParaRPr lang="fr-BE" sz="10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5734001" y="1016731"/>
                <a:ext cx="232283" cy="9721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69979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15816" y="1618927"/>
                <a:ext cx="79208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064024" y="1449799"/>
                <a:ext cx="570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end</a:t>
                </a:r>
                <a:endParaRPr lang="fr-BE" sz="10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70790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3923928" y="1618927"/>
                <a:ext cx="122413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092515" y="1539443"/>
                <a:ext cx="96449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meeting_initiated</a:t>
                </a:r>
                <a:endParaRPr lang="fr-BE" sz="10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508104" y="1526743"/>
                <a:ext cx="90197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send_invitations</a:t>
                </a:r>
                <a:endParaRPr lang="fr-BE" sz="10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6190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372801" y="1449973"/>
              <a:ext cx="702591" cy="12565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368</Words>
  <Application>Microsoft Office PowerPoint</Application>
  <PresentationFormat>Affichage à l'écran (4:3)</PresentationFormat>
  <Paragraphs>241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168</cp:revision>
  <dcterms:created xsi:type="dcterms:W3CDTF">2011-05-10T13:18:41Z</dcterms:created>
  <dcterms:modified xsi:type="dcterms:W3CDTF">2011-07-08T08:07:24Z</dcterms:modified>
</cp:coreProperties>
</file>