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6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16/05/2011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179512" y="332656"/>
            <a:ext cx="5578524" cy="2532980"/>
            <a:chOff x="937692" y="1111788"/>
            <a:chExt cx="5578524" cy="2532980"/>
          </a:xfrm>
        </p:grpSpPr>
        <p:sp>
          <p:nvSpPr>
            <p:cNvPr id="72" name="Rectangle 71"/>
            <p:cNvSpPr/>
            <p:nvPr/>
          </p:nvSpPr>
          <p:spPr>
            <a:xfrm>
              <a:off x="1717080" y="1111788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35696" y="1340768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37692" y="148478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43808" y="148478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148478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148478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2040" y="148478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57968" y="148478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  <a:endParaRPr lang="fr-BE" sz="1100" smtClean="0"/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2411459" y="2672388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433335" y="2672388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3419571" y="2672388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1453611" y="2672388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27683" y="2672388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291779" y="2672388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1297732" y="2451884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1321424" y="2350533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3275856" y="2083842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375725" y="198389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4283968" y="223155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122550" y="213630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3275856" y="280392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3375725" y="2708921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4283968" y="2986938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122550" y="289168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3275856" y="3145588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3375725" y="305144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283968" y="3289604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4618534" y="3187716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2333506" y="2626896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2383053" y="2533294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</Words>
  <Application>Microsoft Office PowerPoint</Application>
  <PresentationFormat>Affichage à l'écran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14</cp:revision>
  <dcterms:created xsi:type="dcterms:W3CDTF">2011-05-10T13:18:41Z</dcterms:created>
  <dcterms:modified xsi:type="dcterms:W3CDTF">2011-05-16T09:49:06Z</dcterms:modified>
</cp:coreProperties>
</file>