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>
        <p:scale>
          <a:sx n="150" d="100"/>
          <a:sy n="150" d="100"/>
        </p:scale>
        <p:origin x="990" y="264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/>
                <a:t>Fl </a:t>
              </a:r>
              <a:r>
                <a:rPr lang="fr-BE" sz="1400" noProof="1" smtClean="0"/>
                <a:t>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/>
                <a:t>Fl </a:t>
              </a:r>
              <a:r>
                <a:rPr lang="fr-BE" sz="1400" noProof="1" smtClean="0"/>
                <a:t>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</a:t>
              </a:r>
              <a:r>
                <a:rPr lang="fr-BE" sz="1400" noProof="1" smtClean="0"/>
                <a:t>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/>
                <a:t>second_cycle</a:t>
              </a:r>
              <a:r>
                <a:rPr lang="fr-BE" sz="1100" noProof="1" smtClean="0"/>
                <a:t>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</a:t>
              </a:r>
              <a:r>
                <a:rPr lang="fr-BE" sz="1100" noProof="1" smtClean="0"/>
                <a:t>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</a:t>
              </a:r>
              <a:r>
                <a:rPr lang="fr-BE" sz="1100" noProof="1" smtClean="0"/>
                <a:t>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/>
                <a:t>second_cycle</a:t>
              </a:r>
              <a:r>
                <a:rPr lang="fr-BE" sz="1100" noProof="1" smtClean="0"/>
                <a:t>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Scenarios</a:t>
            </a:r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r>
                  <a:rPr lang="fr-BE" sz="1000" noProof="1" smtClean="0"/>
                  <a:t/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r>
                  <a:rPr lang="fr-BE" sz="1000" noProof="1" smtClean="0"/>
                  <a:t/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326</Words>
  <Application>Microsoft Office PowerPoint</Application>
  <PresentationFormat>Affichage à l'écran (4:3)</PresentationFormat>
  <Paragraphs>209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150</cp:revision>
  <dcterms:created xsi:type="dcterms:W3CDTF">2011-05-10T13:18:41Z</dcterms:created>
  <dcterms:modified xsi:type="dcterms:W3CDTF">2011-07-06T17:30:21Z</dcterms:modified>
</cp:coreProperties>
</file>