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4" r:id="rId2"/>
    <p:sldId id="312" r:id="rId3"/>
    <p:sldId id="313" r:id="rId4"/>
    <p:sldId id="320" r:id="rId5"/>
    <p:sldId id="321" r:id="rId6"/>
    <p:sldId id="315" r:id="rId7"/>
    <p:sldId id="314" r:id="rId8"/>
    <p:sldId id="316" r:id="rId9"/>
    <p:sldId id="32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5018" autoAdjust="0"/>
  </p:normalViewPr>
  <p:slideViewPr>
    <p:cSldViewPr>
      <p:cViewPr varScale="1">
        <p:scale>
          <a:sx n="69" d="100"/>
          <a:sy n="69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0" name="Image 1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87624" y="400506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780184" y="557064"/>
            <a:ext cx="3096072" cy="2664296"/>
            <a:chOff x="323528" y="3789040"/>
            <a:chExt cx="3096072" cy="2664296"/>
          </a:xfrm>
        </p:grpSpPr>
        <p:sp>
          <p:nvSpPr>
            <p:cNvPr id="36" name="Parallélogramme 35"/>
            <p:cNvSpPr/>
            <p:nvPr/>
          </p:nvSpPr>
          <p:spPr>
            <a:xfrm>
              <a:off x="323528" y="5445336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7" name="Parallélogramme 36"/>
            <p:cNvSpPr/>
            <p:nvPr/>
          </p:nvSpPr>
          <p:spPr>
            <a:xfrm>
              <a:off x="971600" y="3789040"/>
              <a:ext cx="2448000" cy="936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123936" y="5053652"/>
              <a:ext cx="252000" cy="252000"/>
            </a:xfrm>
            <a:prstGeom prst="ellipse">
              <a:avLst/>
            </a:prstGeom>
            <a:solidFill>
              <a:srgbClr val="FFFF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9" name="Connecteur en angle 23"/>
            <p:cNvCxnSpPr>
              <a:stCxn id="36" idx="1"/>
              <a:endCxn id="38" idx="3"/>
            </p:cNvCxnSpPr>
            <p:nvPr/>
          </p:nvCxnSpPr>
          <p:spPr>
            <a:xfrm flipV="1">
              <a:off x="1799528" y="5268747"/>
              <a:ext cx="361313" cy="176589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en angle 10"/>
            <p:cNvCxnSpPr>
              <a:stCxn id="38" idx="0"/>
              <a:endCxn id="37" idx="4"/>
            </p:cNvCxnSpPr>
            <p:nvPr/>
          </p:nvCxnSpPr>
          <p:spPr>
            <a:xfrm flipH="1" flipV="1">
              <a:off x="2195600" y="4725040"/>
              <a:ext cx="54336" cy="328612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38" idx="6"/>
              <a:endCxn id="41" idx="5"/>
            </p:cNvCxnSpPr>
            <p:nvPr/>
          </p:nvCxnSpPr>
          <p:spPr>
            <a:xfrm flipV="1">
              <a:off x="2375936" y="5121168"/>
              <a:ext cx="296848" cy="58484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7" name="Image 26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8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0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11" name="Groupe 43"/>
            <p:cNvGrpSpPr/>
            <p:nvPr/>
          </p:nvGrpSpPr>
          <p:grpSpPr>
            <a:xfrm>
              <a:off x="1814932" y="3684457"/>
              <a:ext cx="1872000" cy="400110"/>
              <a:chOff x="1634912" y="2893064"/>
              <a:chExt cx="1872000" cy="400110"/>
            </a:xfrm>
          </p:grpSpPr>
          <p:cxnSp>
            <p:nvCxnSpPr>
              <p:cNvPr id="25" name="Connecteur droit avec flèche 24"/>
              <p:cNvCxnSpPr/>
              <p:nvPr/>
            </p:nvCxnSpPr>
            <p:spPr>
              <a:xfrm>
                <a:off x="1634912" y="311408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1748313" y="2893064"/>
                <a:ext cx="14566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subscribe</a:t>
                </a:r>
                <a:endParaRPr lang="en-US" sz="2600" b="1" dirty="0"/>
              </a:p>
            </p:txBody>
          </p:sp>
        </p:grpSp>
        <p:grpSp>
          <p:nvGrpSpPr>
            <p:cNvPr id="12" name="Groupe 45"/>
            <p:cNvGrpSpPr/>
            <p:nvPr/>
          </p:nvGrpSpPr>
          <p:grpSpPr>
            <a:xfrm>
              <a:off x="3728668" y="4548553"/>
              <a:ext cx="2330790" cy="400110"/>
              <a:chOff x="3548648" y="3694444"/>
              <a:chExt cx="2330790" cy="400110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 flipH="1">
                <a:off x="3548648" y="391546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3973229" y="3694444"/>
                <a:ext cx="190620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authenticate</a:t>
                </a:r>
                <a:endParaRPr lang="en-US" sz="2600" b="1" dirty="0"/>
              </a:p>
            </p:txBody>
          </p:sp>
        </p:grpSp>
        <p:grpSp>
          <p:nvGrpSpPr>
            <p:cNvPr id="13" name="Groupe 47"/>
            <p:cNvGrpSpPr/>
            <p:nvPr/>
          </p:nvGrpSpPr>
          <p:grpSpPr>
            <a:xfrm>
              <a:off x="1795708" y="5566652"/>
              <a:ext cx="3780000" cy="400110"/>
              <a:chOff x="1615688" y="4487227"/>
              <a:chExt cx="3780000" cy="40011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1615688" y="4708244"/>
                <a:ext cx="378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2823570" y="4487227"/>
                <a:ext cx="24566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welcome aboard</a:t>
                </a:r>
                <a:endParaRPr lang="en-US" sz="2600" b="1" dirty="0"/>
              </a:p>
            </p:txBody>
          </p:sp>
        </p:grpSp>
        <p:grpSp>
          <p:nvGrpSpPr>
            <p:cNvPr id="14" name="Groupe 46"/>
            <p:cNvGrpSpPr/>
            <p:nvPr/>
          </p:nvGrpSpPr>
          <p:grpSpPr>
            <a:xfrm>
              <a:off x="3728876" y="5021068"/>
              <a:ext cx="1872000" cy="400110"/>
              <a:chOff x="3548856" y="4085659"/>
              <a:chExt cx="1872000" cy="40011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311929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708676" y="4085659"/>
                <a:ext cx="12162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granted</a:t>
                </a:r>
                <a:endParaRPr lang="en-US" sz="2600" b="1" dirty="0"/>
              </a:p>
            </p:txBody>
          </p:sp>
        </p:grpSp>
        <p:grpSp>
          <p:nvGrpSpPr>
            <p:cNvPr id="15" name="Groupe 44"/>
            <p:cNvGrpSpPr/>
            <p:nvPr/>
          </p:nvGrpSpPr>
          <p:grpSpPr>
            <a:xfrm>
              <a:off x="1799692" y="4116505"/>
              <a:ext cx="3744416" cy="400110"/>
              <a:chOff x="1619672" y="3325112"/>
              <a:chExt cx="3744416" cy="400110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1619672" y="3546129"/>
                <a:ext cx="374441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1788543" y="3325112"/>
                <a:ext cx="121473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identify</a:t>
                </a:r>
                <a:endParaRPr lang="en-US" sz="2600" b="1" dirty="0"/>
              </a:p>
            </p:txBody>
          </p:sp>
        </p:grpSp>
        <p:sp>
          <p:nvSpPr>
            <p:cNvPr id="16" name="Arrondir un rectangle avec un coin du même côté 15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  <p:pic>
          <p:nvPicPr>
            <p:cNvPr id="34" name="Image 33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7114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00318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373216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71703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13909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4052704" y="5723269"/>
              <a:ext cx="140959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ride start</a:t>
              </a:r>
              <a:endParaRPr lang="en-US" sz="2600" b="1" dirty="0"/>
            </a:p>
          </p:txBody>
        </p:sp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3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32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971600" y="1628800"/>
            <a:ext cx="7272808" cy="5328592"/>
            <a:chOff x="971600" y="1628800"/>
            <a:chExt cx="7272808" cy="5328592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376264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Acceptable?</a:t>
              </a:r>
              <a:endParaRPr lang="en-US" sz="2800" dirty="0" smtClean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37820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15719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748236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527219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87708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65607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1358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07813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1218104" y="4890416"/>
              <a:ext cx="6840000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3923928" y="3187129"/>
              <a:ext cx="1404552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 smtClean="0">
                  <a:latin typeface="Berlin Sans FB" pitchFamily="34" charset="0"/>
                </a:rPr>
                <a:t>?</a:t>
              </a:r>
              <a:endParaRPr lang="en-US" sz="23900" dirty="0">
                <a:latin typeface="Berlin Sans FB" pitchFamily="34" charset="0"/>
              </a:endParaRPr>
            </a:p>
          </p:txBody>
        </p:sp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3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3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pic>
          <p:nvPicPr>
            <p:cNvPr id="36" name="Image 35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/>
          <p:cNvGrpSpPr/>
          <p:nvPr/>
        </p:nvGrpSpPr>
        <p:grpSpPr>
          <a:xfrm>
            <a:off x="971600" y="1628800"/>
            <a:ext cx="7272808" cy="4536504"/>
            <a:chOff x="971600" y="1628800"/>
            <a:chExt cx="7272808" cy="4536504"/>
          </a:xfrm>
        </p:grpSpPr>
        <p:sp>
          <p:nvSpPr>
            <p:cNvPr id="7" name="Arrondir un rectangle avec un coin diagonal 6"/>
            <p:cNvSpPr/>
            <p:nvPr/>
          </p:nvSpPr>
          <p:spPr>
            <a:xfrm flipV="1">
              <a:off x="971600" y="2204864"/>
              <a:ext cx="7272808" cy="396044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799692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3695903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559211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748832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Arrondir un rectangle avec un coin du même côté 12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14" name="Groupe 49"/>
            <p:cNvGrpSpPr/>
            <p:nvPr/>
          </p:nvGrpSpPr>
          <p:grpSpPr>
            <a:xfrm>
              <a:off x="5605090" y="5003189"/>
              <a:ext cx="1872000" cy="472813"/>
              <a:chOff x="5404564" y="5465523"/>
              <a:chExt cx="1872000" cy="472813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5894513" y="5465523"/>
                <a:ext cx="106553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unlock</a:t>
                </a:r>
                <a:endParaRPr lang="en-US" sz="2600" b="1" dirty="0"/>
              </a:p>
            </p:txBody>
          </p:sp>
        </p:grpSp>
        <p:cxnSp>
          <p:nvCxnSpPr>
            <p:cNvPr id="15" name="Connecteur droit 14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Groupe 50"/>
            <p:cNvGrpSpPr/>
            <p:nvPr/>
          </p:nvGrpSpPr>
          <p:grpSpPr>
            <a:xfrm>
              <a:off x="1820198" y="3717032"/>
              <a:ext cx="5688000" cy="472813"/>
              <a:chOff x="1619672" y="5222983"/>
              <a:chExt cx="5688000" cy="472813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1779186" y="5222983"/>
                <a:ext cx="8742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press</a:t>
                </a:r>
                <a:endParaRPr lang="en-US" sz="2600" b="1" dirty="0"/>
              </a:p>
            </p:txBody>
          </p:sp>
        </p:grpSp>
        <p:grpSp>
          <p:nvGrpSpPr>
            <p:cNvPr id="18" name="Groupe 51"/>
            <p:cNvGrpSpPr/>
            <p:nvPr/>
          </p:nvGrpSpPr>
          <p:grpSpPr>
            <a:xfrm>
              <a:off x="5605090" y="4139093"/>
              <a:ext cx="1872000" cy="472813"/>
              <a:chOff x="5404772" y="5529072"/>
              <a:chExt cx="1872000" cy="472813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5864264" y="5529072"/>
                <a:ext cx="12007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request</a:t>
                </a:r>
                <a:endParaRPr lang="en-US" sz="2600" b="1" dirty="0"/>
              </a:p>
            </p:txBody>
          </p:sp>
        </p:grpSp>
        <p:pic>
          <p:nvPicPr>
            <p:cNvPr id="32" name="Image 31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33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34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pic>
          <p:nvPicPr>
            <p:cNvPr id="35" name="Image 34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grpSp>
        <p:nvGrpSpPr>
          <p:cNvPr id="29" name="Groupe 78"/>
          <p:cNvGrpSpPr/>
          <p:nvPr/>
        </p:nvGrpSpPr>
        <p:grpSpPr>
          <a:xfrm>
            <a:off x="827584" y="332656"/>
            <a:ext cx="7140108" cy="2479050"/>
            <a:chOff x="755576" y="3284984"/>
            <a:chExt cx="7140108" cy="2479050"/>
          </a:xfrm>
        </p:grpSpPr>
        <p:sp>
          <p:nvSpPr>
            <p:cNvPr id="30" name="ZoneTexte 29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36" name="Connecteur en angle 13"/>
            <p:cNvCxnSpPr>
              <a:stCxn id="47" idx="7"/>
              <a:endCxn id="48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13"/>
            <p:cNvCxnSpPr>
              <a:stCxn id="48" idx="7"/>
              <a:endCxn id="49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en angle 13"/>
            <p:cNvCxnSpPr>
              <a:stCxn id="49" idx="3"/>
              <a:endCxn id="48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49" idx="7"/>
              <a:endCxn id="50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en angle 13"/>
            <p:cNvCxnSpPr>
              <a:stCxn id="50" idx="7"/>
              <a:endCxn id="51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3"/>
            <p:cNvCxnSpPr>
              <a:stCxn id="51" idx="7"/>
              <a:endCxn id="52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en angle 13"/>
            <p:cNvCxnSpPr>
              <a:stCxn id="52" idx="7"/>
              <a:endCxn id="53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53" idx="4"/>
              <a:endCxn id="47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45" name="Connecteur en angle 13"/>
            <p:cNvCxnSpPr>
              <a:endCxn id="47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2657438" y="1412776"/>
            <a:ext cx="4650866" cy="5112568"/>
            <a:chOff x="2657438" y="1412776"/>
            <a:chExt cx="4650866" cy="5112568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" name="Connecteur droit avec flèche 172"/>
            <p:cNvCxnSpPr>
              <a:stCxn id="4" idx="2"/>
              <a:endCxn id="8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droit avec flèche 172"/>
            <p:cNvCxnSpPr>
              <a:stCxn id="6" idx="4"/>
              <a:endCxn id="9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à coins arrondis 7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72"/>
            <p:cNvCxnSpPr>
              <a:stCxn id="9" idx="3"/>
              <a:endCxn id="4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à coins arrondis 26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28" name="Connecteur droit avec flèche 172"/>
            <p:cNvCxnSpPr>
              <a:stCxn id="8" idx="2"/>
              <a:endCxn id="27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172"/>
            <p:cNvCxnSpPr>
              <a:stCxn id="27" idx="3"/>
              <a:endCxn id="4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à coins arrondis 51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4" name="Connecteur droit avec flèche 172"/>
            <p:cNvCxnSpPr>
              <a:stCxn id="4" idx="2"/>
              <a:endCxn id="52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avec flèche 172"/>
            <p:cNvCxnSpPr>
              <a:stCxn id="52" idx="2"/>
              <a:endCxn id="4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>
          <a:xfrm>
            <a:off x="682554" y="1299203"/>
            <a:ext cx="7256436" cy="3393476"/>
            <a:chOff x="682554" y="1299203"/>
            <a:chExt cx="7256436" cy="3393476"/>
          </a:xfrm>
        </p:grpSpPr>
        <p:grpSp>
          <p:nvGrpSpPr>
            <p:cNvPr id="39" name="Groupe 38"/>
            <p:cNvGrpSpPr/>
            <p:nvPr/>
          </p:nvGrpSpPr>
          <p:grpSpPr>
            <a:xfrm>
              <a:off x="1044622" y="3271375"/>
              <a:ext cx="6336704" cy="1421304"/>
              <a:chOff x="1044622" y="3271375"/>
              <a:chExt cx="6336704" cy="1421304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296654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656694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3528902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5331032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441816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5148064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418118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7093294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1044622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7345326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rc 5"/>
              <p:cNvCxnSpPr/>
              <p:nvPr/>
            </p:nvCxnSpPr>
            <p:spPr>
              <a:xfrm rot="16200000" flipH="1">
                <a:off x="2567255" y="2396814"/>
                <a:ext cx="12700" cy="1785122"/>
              </a:xfrm>
              <a:prstGeom prst="curvedConnector3">
                <a:avLst>
                  <a:gd name="adj1" fmla="val 3840001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en arc 6"/>
              <p:cNvCxnSpPr>
                <a:stCxn id="19" idx="5"/>
                <a:endCxn id="20" idx="5"/>
              </p:cNvCxnSpPr>
              <p:nvPr/>
            </p:nvCxnSpPr>
            <p:spPr>
              <a:xfrm rot="16200000" flipH="1">
                <a:off x="6286434" y="2464515"/>
                <a:ext cx="12700" cy="1675176"/>
              </a:xfrm>
              <a:prstGeom prst="curvedConnector3">
                <a:avLst>
                  <a:gd name="adj1" fmla="val 4691513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en arc 11"/>
              <p:cNvCxnSpPr>
                <a:stCxn id="15" idx="4"/>
                <a:endCxn id="18" idx="4"/>
              </p:cNvCxnSpPr>
              <p:nvPr/>
            </p:nvCxnSpPr>
            <p:spPr>
              <a:xfrm rot="16200000" flipH="1">
                <a:off x="4356483" y="2497794"/>
                <a:ext cx="12700" cy="1619162"/>
              </a:xfrm>
              <a:prstGeom prst="curvedConnector3">
                <a:avLst>
                  <a:gd name="adj1" fmla="val 3240001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ZoneTexte 7"/>
              <p:cNvSpPr txBox="1"/>
              <p:nvPr/>
            </p:nvSpPr>
            <p:spPr>
              <a:xfrm>
                <a:off x="1767435" y="3501642"/>
                <a:ext cx="14807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400" b="1" dirty="0" smtClean="0">
                    <a:latin typeface="Berlin Sans FB" pitchFamily="34" charset="0"/>
                  </a:rPr>
                  <a:t>subscribe</a:t>
                </a:r>
                <a:endParaRPr lang="en-US" sz="2400" b="1" dirty="0">
                  <a:latin typeface="Berlin Sans FB" pitchFamily="34" charset="0"/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5846219" y="3582942"/>
                <a:ext cx="112163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rIns="72000" rtlCol="0">
                <a:spAutoFit/>
              </a:bodyPr>
              <a:lstStyle/>
              <a:p>
                <a:r>
                  <a:rPr lang="en-US" sz="2400" b="1" dirty="0" smtClean="0">
                    <a:latin typeface="Berlin Sans FB" pitchFamily="34" charset="0"/>
                  </a:rPr>
                  <a:t>unlock</a:t>
                </a:r>
                <a:endParaRPr lang="en-US" sz="2400" b="1" dirty="0">
                  <a:latin typeface="Berlin Sans FB" pitchFamily="34" charset="0"/>
                </a:endParaRPr>
              </a:p>
            </p:txBody>
          </p:sp>
          <p:cxnSp>
            <p:nvCxnSpPr>
              <p:cNvPr id="24" name="Connecteur en arc 23"/>
              <p:cNvCxnSpPr>
                <a:stCxn id="22" idx="4"/>
                <a:endCxn id="23" idx="5"/>
              </p:cNvCxnSpPr>
              <p:nvPr/>
            </p:nvCxnSpPr>
            <p:spPr>
              <a:xfrm rot="5400000" flipH="1" flipV="1">
                <a:off x="4216702" y="148023"/>
                <a:ext cx="5272" cy="6313432"/>
              </a:xfrm>
              <a:prstGeom prst="curvedConnector3">
                <a:avLst>
                  <a:gd name="adj1" fmla="val -25474686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ZoneTexte 24"/>
              <p:cNvSpPr txBox="1"/>
              <p:nvPr/>
            </p:nvSpPr>
            <p:spPr>
              <a:xfrm>
                <a:off x="5004048" y="4231014"/>
                <a:ext cx="116010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rIns="72000" rtlCol="0">
                <a:spAutoFit/>
              </a:bodyPr>
              <a:lstStyle/>
              <a:p>
                <a:r>
                  <a:rPr lang="en-US" sz="2400" b="1" dirty="0" smtClean="0">
                    <a:latin typeface="Berlin Sans FB" pitchFamily="34" charset="0"/>
                  </a:rPr>
                  <a:t>pickup</a:t>
                </a:r>
                <a:endParaRPr lang="en-US" sz="2400" b="1" dirty="0">
                  <a:latin typeface="Berlin Sans FB" pitchFamily="34" charset="0"/>
                </a:endParaRP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4211960" y="3399383"/>
                <a:ext cx="34257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rIns="72000" rtlCol="0">
                <a:spAutoFit/>
              </a:bodyPr>
              <a:lstStyle/>
              <a:p>
                <a:r>
                  <a:rPr lang="en-US" sz="2400" dirty="0" smtClean="0">
                    <a:latin typeface="Berlin Sans FB" pitchFamily="34" charset="0"/>
                  </a:rPr>
                  <a:t>…</a:t>
                </a:r>
                <a:endParaRPr lang="en-US" sz="2400" dirty="0">
                  <a:latin typeface="Berlin Sans FB" pitchFamily="34" charset="0"/>
                </a:endParaRPr>
              </a:p>
            </p:txBody>
          </p:sp>
          <p:cxnSp>
            <p:nvCxnSpPr>
              <p:cNvPr id="10" name="Connecteur en arc 9"/>
              <p:cNvCxnSpPr/>
              <p:nvPr/>
            </p:nvCxnSpPr>
            <p:spPr>
              <a:xfrm rot="16200000" flipH="1">
                <a:off x="3331843" y="1272187"/>
                <a:ext cx="12700" cy="4034378"/>
              </a:xfrm>
              <a:prstGeom prst="curvedConnector3">
                <a:avLst>
                  <a:gd name="adj1" fmla="val 7785711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2844822" y="4014990"/>
                <a:ext cx="132521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400" b="1" dirty="0" smtClean="0">
                    <a:latin typeface="Berlin Sans FB" pitchFamily="34" charset="0"/>
                  </a:rPr>
                  <a:t>identify</a:t>
                </a:r>
                <a:endParaRPr lang="en-US" sz="2400" b="1" dirty="0">
                  <a:latin typeface="Berlin Sans FB" pitchFamily="34" charset="0"/>
                </a:endParaRP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682554" y="1299203"/>
              <a:ext cx="7256436" cy="1930361"/>
              <a:chOff x="682554" y="2636913"/>
              <a:chExt cx="7849886" cy="2088231"/>
            </a:xfrm>
          </p:grpSpPr>
          <p:pic>
            <p:nvPicPr>
              <p:cNvPr id="34" name="Image 33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64108" y="2638512"/>
                <a:ext cx="1468332" cy="2085032"/>
              </a:xfrm>
              <a:prstGeom prst="rect">
                <a:avLst/>
              </a:prstGeom>
            </p:spPr>
          </p:pic>
          <p:pic>
            <p:nvPicPr>
              <p:cNvPr id="35" name="Image 34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2554" y="2957853"/>
                <a:ext cx="1675900" cy="1656184"/>
              </a:xfrm>
              <a:prstGeom prst="rect">
                <a:avLst/>
              </a:prstGeom>
            </p:spPr>
          </p:pic>
          <p:pic>
            <p:nvPicPr>
              <p:cNvPr id="36" name="Image 35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75521" y="2636913"/>
                <a:ext cx="1021347" cy="2088231"/>
              </a:xfrm>
              <a:prstGeom prst="rect">
                <a:avLst/>
              </a:prstGeom>
            </p:spPr>
          </p:pic>
          <p:pic>
            <p:nvPicPr>
              <p:cNvPr id="38" name="Image 37" descr="internet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flipH="1">
                <a:off x="2843808" y="2957853"/>
                <a:ext cx="1728192" cy="17281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94</Words>
  <Application>Microsoft Office PowerPoint</Application>
  <PresentationFormat>Affichage à l'écran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1663</cp:revision>
  <dcterms:created xsi:type="dcterms:W3CDTF">2011-11-24T08:20:39Z</dcterms:created>
  <dcterms:modified xsi:type="dcterms:W3CDTF">2011-11-29T17:55:06Z</dcterms:modified>
</cp:coreProperties>
</file>