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1DA07-BAEB-46C0-A895-65F27033615C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2A1DB-8472-44C1-A90E-35871469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8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2A1DB-8472-44C1-A90E-3587146964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4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E963-37B0-4D41-A6AB-F35F79D5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891B8-4284-4983-AD0B-043D604AD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BFA3B-ED16-4FC3-B8DA-D314B7ED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6817-B319-45A2-82F0-E7B7A8FC3C0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CB293-BADC-4B33-9D3B-5B99A616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311CC-B9A1-4495-815F-71A255C4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A1A4-E4DA-45E5-B90A-BA6DD47F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3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D39E-A5D4-4070-B0DA-C83EE596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DD186-CA05-4FFB-B937-4AF92E0D3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5D60D-AD0F-4DB2-9A59-DFABC1E8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6817-B319-45A2-82F0-E7B7A8FC3C0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D222F-0CA1-443C-A25A-429F07E5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7ACCD-EE6E-4E12-ACC7-7820AC4C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A1A4-E4DA-45E5-B90A-BA6DD47F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6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1AC-6726-4909-89B9-4A2EC9770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4D488-9C29-4DDE-B579-114A97886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60047-25E4-4755-BE08-50220975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6817-B319-45A2-82F0-E7B7A8FC3C0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12C48-7291-4875-8FCF-B846395E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A8EE5-F4E6-41EE-B6F8-DFD5E278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A1A4-E4DA-45E5-B90A-BA6DD47F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DDA5-F398-49E8-86C5-AC0FDC4F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E0778-17CF-4228-8A11-D132E10F4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CB278-B648-4B6F-8CBE-C1B624C6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6817-B319-45A2-82F0-E7B7A8FC3C0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1FF07-D697-4CA2-B562-09C72504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8B6E6-C4FC-45F9-BDA0-9258E231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A1A4-E4DA-45E5-B90A-BA6DD47F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9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A9BA-7C2C-435E-8376-61D8AB6B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51C9D-8ADF-4408-9270-B8EA854FB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FE27-BD34-4186-BFEC-2C03679D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6817-B319-45A2-82F0-E7B7A8FC3C0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420E2-7017-4495-9C9E-C7D0FC3FF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8E280-AE2D-494B-A28D-D1E620D1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A1A4-E4DA-45E5-B90A-BA6DD47F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4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75B4-C8BB-4526-AC46-D8260E76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B18E5-40FB-4386-AF60-5D8F358D0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57E0E-EA26-4991-8833-0251B6DD5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9BFFF-67E1-4E68-AFEF-D47D79AD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6817-B319-45A2-82F0-E7B7A8FC3C0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54E51-DECF-410F-B675-D89C757E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8BEA7-8F3E-4C75-955F-DBCAF422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A1A4-E4DA-45E5-B90A-BA6DD47F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3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55E1-403B-4179-B164-CF6F4EA2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550CC-6A06-45D3-B4E0-E6D7C1EC1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35B69-01AA-4B6A-8964-5E4E9D858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151F5-2792-46D6-9372-C8CCC63CF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1F547-3061-4BB3-A11D-F78D6998B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441DF-4169-4F29-8FF6-A907509E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6817-B319-45A2-82F0-E7B7A8FC3C0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7B609-F421-4AC9-926B-09563227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8963C-AB95-4B88-8F86-9F04D363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A1A4-E4DA-45E5-B90A-BA6DD47F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2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78CF-5372-4D1F-8A66-FBFF8036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8EC38-9D3F-4DB8-80BA-1876F644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6817-B319-45A2-82F0-E7B7A8FC3C0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5604B-BDC5-4CEB-A469-4DFB0BD7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886D9-C8C6-4C49-86E9-5238FCF2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A1A4-E4DA-45E5-B90A-BA6DD47F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8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12363-07AA-4AB8-860F-056BDA2F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6817-B319-45A2-82F0-E7B7A8FC3C0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D9ED4-F313-4320-9792-FB7965B2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B0334-09E9-4191-BB60-CC6CB8CB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A1A4-E4DA-45E5-B90A-BA6DD47F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4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3730-E940-44B5-9837-698F813C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B59A1-9950-4E33-BBAC-A6D7C054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51E1B-BF64-4EA7-B3A6-A3423FE6C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9B7B6-32C6-4670-A97D-BBBE795E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6817-B319-45A2-82F0-E7B7A8FC3C0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C95C8-AFB4-4C08-9EEF-ACF97DEF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2BF3E-8635-4E16-841B-3A7C136F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A1A4-E4DA-45E5-B90A-BA6DD47F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1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361A-8C9C-4506-89E9-B2083CC8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E877B-7C4F-41FE-9C9E-483872FBF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2FD62-7455-4D43-8E6F-48428E425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4981A-C4EE-490B-98AF-F80E12BB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6817-B319-45A2-82F0-E7B7A8FC3C0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7C31C-511B-4BF3-9C7A-2E46CE85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65458-F683-4355-BB20-43F2FB76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A1A4-E4DA-45E5-B90A-BA6DD47F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8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C1611-8F52-4884-AE65-22F85A2F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9940-3FB8-4AC1-AE10-05E0013D0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9F081-FEE1-490C-9299-2E31993E3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86817-B319-45A2-82F0-E7B7A8FC3C0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E8F81-895A-4A66-BC47-0849A8F82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8BF57-2A6F-4CFE-8660-13DEAEC9F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1A1A4-E4DA-45E5-B90A-BA6DD47F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6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media36.m4a"/><Relationship Id="rId3" Type="http://schemas.microsoft.com/office/2007/relationships/media" Target="../media/media34.m4a"/><Relationship Id="rId7" Type="http://schemas.microsoft.com/office/2007/relationships/media" Target="../media/media36.m4a"/><Relationship Id="rId12" Type="http://schemas.openxmlformats.org/officeDocument/2006/relationships/image" Target="../media/image5.png"/><Relationship Id="rId2" Type="http://schemas.openxmlformats.org/officeDocument/2006/relationships/audio" Target="../media/media33.m4a"/><Relationship Id="rId1" Type="http://schemas.microsoft.com/office/2007/relationships/media" Target="../media/media33.m4a"/><Relationship Id="rId6" Type="http://schemas.openxmlformats.org/officeDocument/2006/relationships/audio" Target="../media/media35.m4a"/><Relationship Id="rId11" Type="http://schemas.openxmlformats.org/officeDocument/2006/relationships/image" Target="../media/image21.png"/><Relationship Id="rId5" Type="http://schemas.microsoft.com/office/2007/relationships/media" Target="../media/media35.m4a"/><Relationship Id="rId10" Type="http://schemas.openxmlformats.org/officeDocument/2006/relationships/image" Target="../media/image20.jpg"/><Relationship Id="rId4" Type="http://schemas.openxmlformats.org/officeDocument/2006/relationships/audio" Target="../media/media34.m4a"/><Relationship Id="rId9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media40.m4a"/><Relationship Id="rId3" Type="http://schemas.microsoft.com/office/2007/relationships/media" Target="../media/media38.m4a"/><Relationship Id="rId7" Type="http://schemas.microsoft.com/office/2007/relationships/media" Target="../media/media40.m4a"/><Relationship Id="rId12" Type="http://schemas.openxmlformats.org/officeDocument/2006/relationships/image" Target="../media/image5.png"/><Relationship Id="rId2" Type="http://schemas.openxmlformats.org/officeDocument/2006/relationships/audio" Target="../media/media37.m4a"/><Relationship Id="rId1" Type="http://schemas.microsoft.com/office/2007/relationships/media" Target="../media/media37.m4a"/><Relationship Id="rId6" Type="http://schemas.openxmlformats.org/officeDocument/2006/relationships/audio" Target="../media/media39.m4a"/><Relationship Id="rId11" Type="http://schemas.openxmlformats.org/officeDocument/2006/relationships/image" Target="../media/image23.jpg"/><Relationship Id="rId5" Type="http://schemas.microsoft.com/office/2007/relationships/media" Target="../media/media39.m4a"/><Relationship Id="rId10" Type="http://schemas.openxmlformats.org/officeDocument/2006/relationships/image" Target="../media/image22.png"/><Relationship Id="rId4" Type="http://schemas.openxmlformats.org/officeDocument/2006/relationships/audio" Target="../media/media38.m4a"/><Relationship Id="rId9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audio" Target="../media/media44.m4a"/><Relationship Id="rId3" Type="http://schemas.microsoft.com/office/2007/relationships/media" Target="../media/media42.m4a"/><Relationship Id="rId7" Type="http://schemas.microsoft.com/office/2007/relationships/media" Target="../media/media44.m4a"/><Relationship Id="rId12" Type="http://schemas.openxmlformats.org/officeDocument/2006/relationships/image" Target="../media/image5.png"/><Relationship Id="rId2" Type="http://schemas.openxmlformats.org/officeDocument/2006/relationships/audio" Target="../media/media41.m4a"/><Relationship Id="rId1" Type="http://schemas.microsoft.com/office/2007/relationships/media" Target="../media/media41.m4a"/><Relationship Id="rId6" Type="http://schemas.openxmlformats.org/officeDocument/2006/relationships/audio" Target="../media/media43.m4a"/><Relationship Id="rId11" Type="http://schemas.openxmlformats.org/officeDocument/2006/relationships/image" Target="../media/image25.png"/><Relationship Id="rId5" Type="http://schemas.microsoft.com/office/2007/relationships/media" Target="../media/media43.m4a"/><Relationship Id="rId10" Type="http://schemas.openxmlformats.org/officeDocument/2006/relationships/image" Target="../media/image24.png"/><Relationship Id="rId4" Type="http://schemas.openxmlformats.org/officeDocument/2006/relationships/audio" Target="../media/media42.m4a"/><Relationship Id="rId9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audio" Target="../media/media48.m4a"/><Relationship Id="rId3" Type="http://schemas.microsoft.com/office/2007/relationships/media" Target="../media/media46.m4a"/><Relationship Id="rId7" Type="http://schemas.microsoft.com/office/2007/relationships/media" Target="../media/media48.m4a"/><Relationship Id="rId12" Type="http://schemas.openxmlformats.org/officeDocument/2006/relationships/image" Target="../media/image5.png"/><Relationship Id="rId2" Type="http://schemas.openxmlformats.org/officeDocument/2006/relationships/audio" Target="../media/media45.m4a"/><Relationship Id="rId1" Type="http://schemas.microsoft.com/office/2007/relationships/media" Target="../media/media45.m4a"/><Relationship Id="rId6" Type="http://schemas.openxmlformats.org/officeDocument/2006/relationships/audio" Target="../media/media47.m4a"/><Relationship Id="rId11" Type="http://schemas.openxmlformats.org/officeDocument/2006/relationships/image" Target="../media/image27.png"/><Relationship Id="rId5" Type="http://schemas.microsoft.com/office/2007/relationships/media" Target="../media/media47.m4a"/><Relationship Id="rId10" Type="http://schemas.openxmlformats.org/officeDocument/2006/relationships/image" Target="../media/image26.png"/><Relationship Id="rId4" Type="http://schemas.openxmlformats.org/officeDocument/2006/relationships/audio" Target="../media/media46.m4a"/><Relationship Id="rId9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4a"/><Relationship Id="rId3" Type="http://schemas.microsoft.com/office/2007/relationships/media" Target="../media/media2.m4a"/><Relationship Id="rId7" Type="http://schemas.microsoft.com/office/2007/relationships/media" Target="../media/media4.m4a"/><Relationship Id="rId12" Type="http://schemas.openxmlformats.org/officeDocument/2006/relationships/image" Target="../media/image5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audio" Target="../media/media3.m4a"/><Relationship Id="rId11" Type="http://schemas.openxmlformats.org/officeDocument/2006/relationships/image" Target="../media/image4.png"/><Relationship Id="rId5" Type="http://schemas.microsoft.com/office/2007/relationships/media" Target="../media/media3.m4a"/><Relationship Id="rId10" Type="http://schemas.openxmlformats.org/officeDocument/2006/relationships/image" Target="../media/image3.jpg"/><Relationship Id="rId4" Type="http://schemas.openxmlformats.org/officeDocument/2006/relationships/audio" Target="../media/media2.m4a"/><Relationship Id="rId9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8.m4a"/><Relationship Id="rId3" Type="http://schemas.microsoft.com/office/2007/relationships/media" Target="../media/media6.m4a"/><Relationship Id="rId7" Type="http://schemas.microsoft.com/office/2007/relationships/media" Target="../media/media8.m4a"/><Relationship Id="rId12" Type="http://schemas.openxmlformats.org/officeDocument/2006/relationships/image" Target="../media/image5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audio" Target="../media/media7.m4a"/><Relationship Id="rId11" Type="http://schemas.openxmlformats.org/officeDocument/2006/relationships/image" Target="../media/image7.jpg"/><Relationship Id="rId5" Type="http://schemas.microsoft.com/office/2007/relationships/media" Target="../media/media7.m4a"/><Relationship Id="rId10" Type="http://schemas.openxmlformats.org/officeDocument/2006/relationships/image" Target="../media/image6.jpg"/><Relationship Id="rId4" Type="http://schemas.openxmlformats.org/officeDocument/2006/relationships/audio" Target="../media/media6.m4a"/><Relationship Id="rId9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media12.m4a"/><Relationship Id="rId3" Type="http://schemas.microsoft.com/office/2007/relationships/media" Target="../media/media10.m4a"/><Relationship Id="rId7" Type="http://schemas.microsoft.com/office/2007/relationships/media" Target="../media/media12.m4a"/><Relationship Id="rId12" Type="http://schemas.openxmlformats.org/officeDocument/2006/relationships/image" Target="../media/image5.png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audio" Target="../media/media11.m4a"/><Relationship Id="rId11" Type="http://schemas.openxmlformats.org/officeDocument/2006/relationships/image" Target="../media/image9.jpg"/><Relationship Id="rId5" Type="http://schemas.microsoft.com/office/2007/relationships/media" Target="../media/media11.m4a"/><Relationship Id="rId10" Type="http://schemas.openxmlformats.org/officeDocument/2006/relationships/image" Target="../media/image8.png"/><Relationship Id="rId4" Type="http://schemas.openxmlformats.org/officeDocument/2006/relationships/audio" Target="../media/media10.m4a"/><Relationship Id="rId9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media16.m4a"/><Relationship Id="rId3" Type="http://schemas.microsoft.com/office/2007/relationships/media" Target="../media/media14.m4a"/><Relationship Id="rId7" Type="http://schemas.microsoft.com/office/2007/relationships/media" Target="../media/media16.m4a"/><Relationship Id="rId12" Type="http://schemas.openxmlformats.org/officeDocument/2006/relationships/image" Target="../media/image5.png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6" Type="http://schemas.openxmlformats.org/officeDocument/2006/relationships/audio" Target="../media/media15.m4a"/><Relationship Id="rId11" Type="http://schemas.openxmlformats.org/officeDocument/2006/relationships/image" Target="../media/image11.jpg"/><Relationship Id="rId5" Type="http://schemas.microsoft.com/office/2007/relationships/media" Target="../media/media15.m4a"/><Relationship Id="rId10" Type="http://schemas.openxmlformats.org/officeDocument/2006/relationships/image" Target="../media/image10.png"/><Relationship Id="rId4" Type="http://schemas.openxmlformats.org/officeDocument/2006/relationships/audio" Target="../media/media14.m4a"/><Relationship Id="rId9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media20.m4a"/><Relationship Id="rId3" Type="http://schemas.microsoft.com/office/2007/relationships/media" Target="../media/media18.m4a"/><Relationship Id="rId7" Type="http://schemas.microsoft.com/office/2007/relationships/media" Target="../media/media20.m4a"/><Relationship Id="rId12" Type="http://schemas.openxmlformats.org/officeDocument/2006/relationships/image" Target="../media/image5.png"/><Relationship Id="rId2" Type="http://schemas.openxmlformats.org/officeDocument/2006/relationships/audio" Target="../media/media17.m4a"/><Relationship Id="rId1" Type="http://schemas.microsoft.com/office/2007/relationships/media" Target="../media/media17.m4a"/><Relationship Id="rId6" Type="http://schemas.openxmlformats.org/officeDocument/2006/relationships/audio" Target="../media/media19.m4a"/><Relationship Id="rId11" Type="http://schemas.openxmlformats.org/officeDocument/2006/relationships/image" Target="../media/image13.png"/><Relationship Id="rId5" Type="http://schemas.microsoft.com/office/2007/relationships/media" Target="../media/media19.m4a"/><Relationship Id="rId10" Type="http://schemas.openxmlformats.org/officeDocument/2006/relationships/image" Target="../media/image12.png"/><Relationship Id="rId4" Type="http://schemas.openxmlformats.org/officeDocument/2006/relationships/audio" Target="../media/media18.m4a"/><Relationship Id="rId9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media24.m4a"/><Relationship Id="rId3" Type="http://schemas.microsoft.com/office/2007/relationships/media" Target="../media/media22.m4a"/><Relationship Id="rId7" Type="http://schemas.microsoft.com/office/2007/relationships/media" Target="../media/media24.m4a"/><Relationship Id="rId12" Type="http://schemas.openxmlformats.org/officeDocument/2006/relationships/image" Target="../media/image5.png"/><Relationship Id="rId2" Type="http://schemas.openxmlformats.org/officeDocument/2006/relationships/audio" Target="../media/media21.m4a"/><Relationship Id="rId1" Type="http://schemas.microsoft.com/office/2007/relationships/media" Target="../media/media21.m4a"/><Relationship Id="rId6" Type="http://schemas.openxmlformats.org/officeDocument/2006/relationships/audio" Target="../media/media23.m4a"/><Relationship Id="rId11" Type="http://schemas.openxmlformats.org/officeDocument/2006/relationships/image" Target="../media/image15.png"/><Relationship Id="rId5" Type="http://schemas.microsoft.com/office/2007/relationships/media" Target="../media/media23.m4a"/><Relationship Id="rId10" Type="http://schemas.openxmlformats.org/officeDocument/2006/relationships/image" Target="../media/image14.jpg"/><Relationship Id="rId4" Type="http://schemas.openxmlformats.org/officeDocument/2006/relationships/audio" Target="../media/media22.m4a"/><Relationship Id="rId9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media28.m4a"/><Relationship Id="rId3" Type="http://schemas.microsoft.com/office/2007/relationships/media" Target="../media/media26.m4a"/><Relationship Id="rId7" Type="http://schemas.microsoft.com/office/2007/relationships/media" Target="../media/media28.m4a"/><Relationship Id="rId12" Type="http://schemas.openxmlformats.org/officeDocument/2006/relationships/image" Target="../media/image5.png"/><Relationship Id="rId2" Type="http://schemas.openxmlformats.org/officeDocument/2006/relationships/audio" Target="../media/media25.m4a"/><Relationship Id="rId1" Type="http://schemas.microsoft.com/office/2007/relationships/media" Target="../media/media25.m4a"/><Relationship Id="rId6" Type="http://schemas.openxmlformats.org/officeDocument/2006/relationships/audio" Target="../media/media27.m4a"/><Relationship Id="rId11" Type="http://schemas.openxmlformats.org/officeDocument/2006/relationships/image" Target="../media/image17.jpg"/><Relationship Id="rId5" Type="http://schemas.microsoft.com/office/2007/relationships/media" Target="../media/media27.m4a"/><Relationship Id="rId10" Type="http://schemas.openxmlformats.org/officeDocument/2006/relationships/image" Target="../media/image16.jpg"/><Relationship Id="rId4" Type="http://schemas.openxmlformats.org/officeDocument/2006/relationships/audio" Target="../media/media26.m4a"/><Relationship Id="rId9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media32.m4a"/><Relationship Id="rId3" Type="http://schemas.microsoft.com/office/2007/relationships/media" Target="../media/media30.m4a"/><Relationship Id="rId7" Type="http://schemas.microsoft.com/office/2007/relationships/media" Target="../media/media32.m4a"/><Relationship Id="rId12" Type="http://schemas.openxmlformats.org/officeDocument/2006/relationships/image" Target="../media/image5.png"/><Relationship Id="rId2" Type="http://schemas.openxmlformats.org/officeDocument/2006/relationships/audio" Target="../media/media29.m4a"/><Relationship Id="rId1" Type="http://schemas.microsoft.com/office/2007/relationships/media" Target="../media/media29.m4a"/><Relationship Id="rId6" Type="http://schemas.openxmlformats.org/officeDocument/2006/relationships/audio" Target="../media/media31.m4a"/><Relationship Id="rId11" Type="http://schemas.openxmlformats.org/officeDocument/2006/relationships/image" Target="../media/image19.jpg"/><Relationship Id="rId5" Type="http://schemas.microsoft.com/office/2007/relationships/media" Target="../media/media31.m4a"/><Relationship Id="rId10" Type="http://schemas.openxmlformats.org/officeDocument/2006/relationships/image" Target="../media/image18.jpg"/><Relationship Id="rId4" Type="http://schemas.openxmlformats.org/officeDocument/2006/relationships/audio" Target="../media/media30.m4a"/><Relationship Id="rId9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D853B-F76D-4295-ADD8-7F7F5D09B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2248" y="1481328"/>
            <a:ext cx="2926080" cy="2468880"/>
          </a:xfrm>
        </p:spPr>
        <p:txBody>
          <a:bodyPr>
            <a:normAutofit/>
          </a:bodyPr>
          <a:lstStyle/>
          <a:p>
            <a:pPr algn="l"/>
            <a:r>
              <a:rPr lang="el-GR" sz="4000"/>
              <a:t>Επανάληψη στα γράμματα</a:t>
            </a:r>
            <a:endParaRPr lang="en-US" sz="4000"/>
          </a:p>
        </p:txBody>
      </p:sp>
      <p:sp>
        <p:nvSpPr>
          <p:cNvPr id="32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1BBB9F-6F87-475B-A32F-AFAE79FB24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" r="3688" b="1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B89F1595-93D1-488F-BCCB-89FEF6AEDA0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1088080"/>
                  </p:ext>
                </p:extLst>
              </p:nvPr>
            </p:nvGraphicFramePr>
            <p:xfrm>
              <a:off x="-1825735" y="5313066"/>
              <a:ext cx="3048000" cy="1714500"/>
            </p:xfrm>
            <a:graphic>
              <a:graphicData uri="http://schemas.microsoft.com/office/powerpoint/2016/slidezoom">
                <pslz:sldZm>
                  <pslz:sldZmObj sldId="256" cId="1704991452">
                    <pslz:zmPr id="{BAEE0D29-C486-40FD-A4B5-5CD9B5B8CE03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89F1595-93D1-488F-BCCB-89FEF6AEDA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825735" y="531306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99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89638-094F-49E7-9DB9-C67C609E8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73377"/>
            <a:ext cx="5181600" cy="5903586"/>
          </a:xfrm>
        </p:spPr>
        <p:txBody>
          <a:bodyPr>
            <a:normAutofit/>
          </a:bodyPr>
          <a:lstStyle/>
          <a:p>
            <a:r>
              <a:rPr lang="el-GR" sz="4000" dirty="0"/>
              <a:t>Ρ,  ρ    Ρο</a:t>
            </a:r>
          </a:p>
          <a:p>
            <a:endParaRPr lang="el-GR" sz="4000" dirty="0"/>
          </a:p>
          <a:p>
            <a:endParaRPr lang="el-GR" sz="4000" dirty="0"/>
          </a:p>
          <a:p>
            <a:endParaRPr lang="el-GR" sz="4000" dirty="0"/>
          </a:p>
          <a:p>
            <a:r>
              <a:rPr lang="el-GR" sz="4000" dirty="0"/>
              <a:t>Ραδιόφωνο</a:t>
            </a:r>
          </a:p>
          <a:p>
            <a:endParaRPr lang="el-GR" sz="4000" dirty="0"/>
          </a:p>
          <a:p>
            <a:endParaRPr lang="el-GR" sz="4000" dirty="0"/>
          </a:p>
          <a:p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48384-2398-4138-8E05-90F29E41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3377"/>
            <a:ext cx="5181600" cy="5903586"/>
          </a:xfrm>
        </p:spPr>
        <p:txBody>
          <a:bodyPr>
            <a:normAutofit/>
          </a:bodyPr>
          <a:lstStyle/>
          <a:p>
            <a:r>
              <a:rPr lang="el-GR" sz="4000" dirty="0"/>
              <a:t>Σ,  σ    σίγμα</a:t>
            </a:r>
          </a:p>
          <a:p>
            <a:endParaRPr lang="el-GR" sz="4000" dirty="0"/>
          </a:p>
          <a:p>
            <a:endParaRPr lang="el-GR" sz="4000" dirty="0"/>
          </a:p>
          <a:p>
            <a:endParaRPr lang="el-GR" sz="4000" dirty="0"/>
          </a:p>
          <a:p>
            <a:r>
              <a:rPr lang="el-GR" sz="4000" dirty="0"/>
              <a:t>Σακούλα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CAD49B-981F-4D72-AAEA-DC8E6F3F2A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965" y="3724323"/>
            <a:ext cx="2143125" cy="2143125"/>
          </a:xfrm>
          <a:prstGeom prst="rect">
            <a:avLst/>
          </a:prstGeom>
        </p:spPr>
      </p:pic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CFA9D369-3B00-4014-91AF-CFA7E49819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219" y="4037471"/>
            <a:ext cx="2619375" cy="1743075"/>
          </a:xfrm>
          <a:prstGeom prst="rect">
            <a:avLst/>
          </a:prstGeom>
        </p:spPr>
      </p:pic>
      <p:pic>
        <p:nvPicPr>
          <p:cNvPr id="10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00E421F1-C205-467E-9E68-728B7F236C7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551385" y="273377"/>
            <a:ext cx="487363" cy="487363"/>
          </a:xfrm>
          <a:prstGeom prst="rect">
            <a:avLst/>
          </a:prstGeom>
        </p:spPr>
      </p:pic>
      <p:pic>
        <p:nvPicPr>
          <p:cNvPr id="11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690131BF-5C47-4909-97EE-D9B13DF8CA2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038748" y="3153691"/>
            <a:ext cx="487363" cy="487363"/>
          </a:xfrm>
          <a:prstGeom prst="rect">
            <a:avLst/>
          </a:prstGeom>
        </p:spPr>
      </p:pic>
      <p:pic>
        <p:nvPicPr>
          <p:cNvPr id="1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C640DC4D-0312-4A21-8463-29CB2339418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556259" y="336214"/>
            <a:ext cx="487363" cy="487363"/>
          </a:xfrm>
          <a:prstGeom prst="rect">
            <a:avLst/>
          </a:prstGeom>
        </p:spPr>
      </p:pic>
      <p:pic>
        <p:nvPicPr>
          <p:cNvPr id="1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2D82ADD4-5CEE-4BE2-804A-973898914633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889164" y="3052549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5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49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89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54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47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1526-F42C-473D-B310-7A84C918C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170" y="424777"/>
            <a:ext cx="5181600" cy="5847025"/>
          </a:xfrm>
        </p:spPr>
        <p:txBody>
          <a:bodyPr>
            <a:normAutofit/>
          </a:bodyPr>
          <a:lstStyle/>
          <a:p>
            <a:r>
              <a:rPr lang="el-GR" sz="4000" dirty="0"/>
              <a:t>Τ, τ   ταυ</a:t>
            </a:r>
          </a:p>
          <a:p>
            <a:endParaRPr lang="el-GR" sz="4000" dirty="0"/>
          </a:p>
          <a:p>
            <a:endParaRPr lang="el-GR" sz="4000" dirty="0"/>
          </a:p>
          <a:p>
            <a:endParaRPr lang="el-GR" sz="4000" dirty="0"/>
          </a:p>
          <a:p>
            <a:r>
              <a:rPr lang="el-GR" sz="4000" dirty="0"/>
              <a:t>τετράδιο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84551-314D-458D-AF2C-372C1C1A0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29938"/>
            <a:ext cx="5181600" cy="5847025"/>
          </a:xfrm>
        </p:spPr>
        <p:txBody>
          <a:bodyPr>
            <a:normAutofit/>
          </a:bodyPr>
          <a:lstStyle/>
          <a:p>
            <a:r>
              <a:rPr lang="el-GR" sz="4000" dirty="0"/>
              <a:t>Υ, υ  ύψιλον</a:t>
            </a:r>
          </a:p>
          <a:p>
            <a:endParaRPr lang="el-GR" sz="4000" dirty="0"/>
          </a:p>
          <a:p>
            <a:endParaRPr lang="el-GR" sz="4000" dirty="0"/>
          </a:p>
          <a:p>
            <a:endParaRPr lang="el-GR" sz="4000" dirty="0"/>
          </a:p>
          <a:p>
            <a:r>
              <a:rPr lang="el-GR" sz="4000" dirty="0"/>
              <a:t>Υπολογιστής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6C43E3-3F4D-4097-B8FA-29ECA2CC06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20" y="3771065"/>
            <a:ext cx="2057400" cy="2219325"/>
          </a:xfrm>
          <a:prstGeom prst="rect">
            <a:avLst/>
          </a:prstGeom>
        </p:spPr>
      </p:pic>
      <p:pic>
        <p:nvPicPr>
          <p:cNvPr id="8" name="Picture 7" descr="A close up of a computer&#10;&#10;Description automatically generated">
            <a:extLst>
              <a:ext uri="{FF2B5EF4-FFF2-40B4-BE49-F238E27FC236}">
                <a16:creationId xmlns:a16="http://schemas.microsoft.com/office/drawing/2014/main" id="{DD2BB06E-82C7-45E9-93AC-1FB6B276FB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625" y="3771065"/>
            <a:ext cx="2009775" cy="2276475"/>
          </a:xfrm>
          <a:prstGeom prst="rect">
            <a:avLst/>
          </a:prstGeom>
        </p:spPr>
      </p:pic>
      <p:pic>
        <p:nvPicPr>
          <p:cNvPr id="9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39E6E404-18D2-4F5A-909F-49F7B16C6D4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589092" y="437355"/>
            <a:ext cx="487363" cy="487363"/>
          </a:xfrm>
          <a:prstGeom prst="rect">
            <a:avLst/>
          </a:prstGeom>
        </p:spPr>
      </p:pic>
      <p:pic>
        <p:nvPicPr>
          <p:cNvPr id="10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4003F5E1-F0BB-4AC9-BB3B-669D46D2748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504251" y="3185318"/>
            <a:ext cx="487363" cy="487363"/>
          </a:xfrm>
          <a:prstGeom prst="rect">
            <a:avLst/>
          </a:prstGeom>
        </p:spPr>
      </p:pic>
      <p:pic>
        <p:nvPicPr>
          <p:cNvPr id="11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1F60AA40-A11C-4FBC-8697-3BFD4F80B4C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641101" y="424777"/>
            <a:ext cx="487363" cy="487363"/>
          </a:xfrm>
          <a:prstGeom prst="rect">
            <a:avLst/>
          </a:prstGeom>
        </p:spPr>
      </p:pic>
      <p:pic>
        <p:nvPicPr>
          <p:cNvPr id="1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77656823-ECF8-442A-AFF3-B8026D53DE85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790210" y="310460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3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7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679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23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262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B13A-7B23-4C39-BEA3-0CF48F014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20511"/>
            <a:ext cx="5181600" cy="5856452"/>
          </a:xfrm>
        </p:spPr>
        <p:txBody>
          <a:bodyPr>
            <a:normAutofit/>
          </a:bodyPr>
          <a:lstStyle/>
          <a:p>
            <a:r>
              <a:rPr lang="el-GR" sz="4000" dirty="0"/>
              <a:t>Φ, φ   φι</a:t>
            </a:r>
          </a:p>
          <a:p>
            <a:endParaRPr lang="el-GR" sz="4000" dirty="0"/>
          </a:p>
          <a:p>
            <a:endParaRPr lang="el-GR" sz="4000" dirty="0"/>
          </a:p>
          <a:p>
            <a:endParaRPr lang="el-GR" sz="4000" dirty="0"/>
          </a:p>
          <a:p>
            <a:r>
              <a:rPr lang="el-GR" sz="4000" dirty="0"/>
              <a:t>Φαγητό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DB1E3-51D1-486D-92CE-315C62E81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20511"/>
            <a:ext cx="5181600" cy="5856452"/>
          </a:xfrm>
        </p:spPr>
        <p:txBody>
          <a:bodyPr>
            <a:normAutofit/>
          </a:bodyPr>
          <a:lstStyle/>
          <a:p>
            <a:r>
              <a:rPr lang="el-GR" sz="4000" dirty="0"/>
              <a:t>Χ,   χ    χι</a:t>
            </a:r>
          </a:p>
          <a:p>
            <a:endParaRPr lang="el-GR" sz="4000" dirty="0"/>
          </a:p>
          <a:p>
            <a:endParaRPr lang="el-GR" sz="4000" dirty="0"/>
          </a:p>
          <a:p>
            <a:endParaRPr lang="el-GR" sz="4000" dirty="0"/>
          </a:p>
          <a:p>
            <a:r>
              <a:rPr lang="el-GR" sz="4000" dirty="0"/>
              <a:t>Χέρι</a:t>
            </a:r>
            <a:endParaRPr lang="en-US" sz="4000" dirty="0"/>
          </a:p>
        </p:txBody>
      </p:sp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5BC530A1-FD9B-4E5E-B0CB-922F742333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30" y="4320569"/>
            <a:ext cx="2714625" cy="1685925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3402C0B-1483-40DC-9D8C-B408E3EF3E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60" y="4320568"/>
            <a:ext cx="1962150" cy="1685925"/>
          </a:xfrm>
          <a:prstGeom prst="rect">
            <a:avLst/>
          </a:prstGeom>
        </p:spPr>
      </p:pic>
      <p:pic>
        <p:nvPicPr>
          <p:cNvPr id="9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E759596A-2349-4F3E-A495-BE366440ADF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523104" y="364143"/>
            <a:ext cx="487363" cy="487363"/>
          </a:xfrm>
          <a:prstGeom prst="rect">
            <a:avLst/>
          </a:prstGeom>
        </p:spPr>
      </p:pic>
      <p:pic>
        <p:nvPicPr>
          <p:cNvPr id="10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9738182A-5F2D-46C9-8DF0-2B5EB251404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523104" y="3185318"/>
            <a:ext cx="487363" cy="487363"/>
          </a:xfrm>
          <a:prstGeom prst="rect">
            <a:avLst/>
          </a:prstGeom>
        </p:spPr>
      </p:pic>
      <p:pic>
        <p:nvPicPr>
          <p:cNvPr id="11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F9EEF8FB-CC3B-4E36-8EFD-1D8CDED95AF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830396" y="437355"/>
            <a:ext cx="487363" cy="487363"/>
          </a:xfrm>
          <a:prstGeom prst="rect">
            <a:avLst/>
          </a:prstGeom>
        </p:spPr>
      </p:pic>
      <p:pic>
        <p:nvPicPr>
          <p:cNvPr id="1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DABEF67B-8DA7-4204-BFD9-ECC3838602D7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704704" y="310047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4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3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332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866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959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D24E-6BD9-453C-BF70-B737FDE80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33633"/>
            <a:ext cx="5181600" cy="5743330"/>
          </a:xfrm>
        </p:spPr>
        <p:txBody>
          <a:bodyPr>
            <a:normAutofit/>
          </a:bodyPr>
          <a:lstStyle/>
          <a:p>
            <a:r>
              <a:rPr lang="el-GR" sz="4000" dirty="0"/>
              <a:t>Ψ, ψ   </a:t>
            </a:r>
            <a:r>
              <a:rPr lang="el-GR" sz="4000" dirty="0" err="1"/>
              <a:t>ψι</a:t>
            </a:r>
            <a:endParaRPr lang="el-GR" sz="4000" dirty="0"/>
          </a:p>
          <a:p>
            <a:endParaRPr lang="el-GR" sz="4000" dirty="0"/>
          </a:p>
          <a:p>
            <a:endParaRPr lang="el-GR" sz="4000" dirty="0"/>
          </a:p>
          <a:p>
            <a:endParaRPr lang="el-GR" sz="4000" dirty="0"/>
          </a:p>
          <a:p>
            <a:pPr marL="0" indent="0">
              <a:buNone/>
            </a:pPr>
            <a:r>
              <a:rPr lang="el-GR" sz="4000" dirty="0"/>
              <a:t>Ψάρι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E1E5B-20C9-4DB2-A219-2ED185076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33633"/>
            <a:ext cx="5181600" cy="5743330"/>
          </a:xfrm>
        </p:spPr>
        <p:txBody>
          <a:bodyPr>
            <a:normAutofit/>
          </a:bodyPr>
          <a:lstStyle/>
          <a:p>
            <a:r>
              <a:rPr lang="el-GR" sz="4000" dirty="0"/>
              <a:t>Ω,  ω  ωμέγα</a:t>
            </a:r>
          </a:p>
          <a:p>
            <a:endParaRPr lang="el-GR" sz="4000" dirty="0"/>
          </a:p>
          <a:p>
            <a:endParaRPr lang="el-GR" sz="4000" dirty="0"/>
          </a:p>
          <a:p>
            <a:endParaRPr lang="el-GR" sz="4000" dirty="0"/>
          </a:p>
          <a:p>
            <a:r>
              <a:rPr lang="el-GR" sz="4000" dirty="0"/>
              <a:t>Ώρα</a:t>
            </a:r>
            <a:endParaRPr lang="en-US" sz="4000" dirty="0"/>
          </a:p>
        </p:txBody>
      </p:sp>
      <p:pic>
        <p:nvPicPr>
          <p:cNvPr id="6" name="Picture 5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DF256347-D657-4486-9498-558C9E0246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087" y="4064376"/>
            <a:ext cx="2276475" cy="2009775"/>
          </a:xfrm>
          <a:prstGeom prst="rect">
            <a:avLst/>
          </a:prstGeom>
        </p:spPr>
      </p:pic>
      <p:pic>
        <p:nvPicPr>
          <p:cNvPr id="8" name="Picture 7" descr="A close up of a clock&#10;&#10;Description automatically generated">
            <a:extLst>
              <a:ext uri="{FF2B5EF4-FFF2-40B4-BE49-F238E27FC236}">
                <a16:creationId xmlns:a16="http://schemas.microsoft.com/office/drawing/2014/main" id="{C8C75C83-64FB-42B9-9578-517646E362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527" y="3931026"/>
            <a:ext cx="2143125" cy="2143125"/>
          </a:xfrm>
          <a:prstGeom prst="rect">
            <a:avLst/>
          </a:prstGeom>
        </p:spPr>
      </p:pic>
      <p:pic>
        <p:nvPicPr>
          <p:cNvPr id="9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F0EE4FAC-B584-4F23-8A3D-4400AE1093D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728880" y="450130"/>
            <a:ext cx="487363" cy="487363"/>
          </a:xfrm>
          <a:prstGeom prst="rect">
            <a:avLst/>
          </a:prstGeom>
        </p:spPr>
      </p:pic>
      <p:pic>
        <p:nvPicPr>
          <p:cNvPr id="10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56DFE357-1702-412C-95DF-10C070605E3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728880" y="3185318"/>
            <a:ext cx="487363" cy="487363"/>
          </a:xfrm>
          <a:prstGeom prst="rect">
            <a:avLst/>
          </a:prstGeom>
        </p:spPr>
      </p:pic>
      <p:pic>
        <p:nvPicPr>
          <p:cNvPr id="11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2ABD3708-8287-4F9C-A90D-AFDF588C2C9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0008746" y="456406"/>
            <a:ext cx="487363" cy="487363"/>
          </a:xfrm>
          <a:prstGeom prst="rect">
            <a:avLst/>
          </a:prstGeom>
        </p:spPr>
      </p:pic>
      <p:pic>
        <p:nvPicPr>
          <p:cNvPr id="1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35B26F2D-7510-45A4-A749-D7C8529EEFC5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895624" y="338359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4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8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91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306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26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E0DF8-1867-4277-88E0-FEA36C4A1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79379"/>
            <a:ext cx="5181600" cy="5797584"/>
          </a:xfrm>
        </p:spPr>
        <p:txBody>
          <a:bodyPr>
            <a:normAutofit/>
          </a:bodyPr>
          <a:lstStyle/>
          <a:p>
            <a:r>
              <a:rPr lang="en-US" sz="4000" dirty="0"/>
              <a:t>A,</a:t>
            </a:r>
            <a:r>
              <a:rPr lang="el-GR" sz="4000" dirty="0"/>
              <a:t> α   άλφα</a:t>
            </a:r>
          </a:p>
          <a:p>
            <a:endParaRPr lang="el-GR" sz="4000" dirty="0"/>
          </a:p>
          <a:p>
            <a:endParaRPr lang="el-GR" sz="4000" dirty="0"/>
          </a:p>
          <a:p>
            <a:endParaRPr lang="el-GR" sz="4000" dirty="0"/>
          </a:p>
          <a:p>
            <a:r>
              <a:rPr lang="el-GR" sz="4000" dirty="0"/>
              <a:t>Αέρας</a:t>
            </a:r>
            <a:endParaRPr lang="en-US" sz="4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CC3BA4-3537-4644-A297-F7E4CD8CD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79379"/>
            <a:ext cx="5181600" cy="5797584"/>
          </a:xfrm>
        </p:spPr>
        <p:txBody>
          <a:bodyPr>
            <a:normAutofit/>
          </a:bodyPr>
          <a:lstStyle/>
          <a:p>
            <a:r>
              <a:rPr lang="el-GR" sz="4000" dirty="0"/>
              <a:t>Β , β  βήτα </a:t>
            </a:r>
          </a:p>
          <a:p>
            <a:endParaRPr lang="el-GR" sz="4000" dirty="0"/>
          </a:p>
          <a:p>
            <a:endParaRPr lang="el-GR" sz="4000" dirty="0"/>
          </a:p>
          <a:p>
            <a:endParaRPr lang="el-GR" sz="4000" dirty="0"/>
          </a:p>
          <a:p>
            <a:r>
              <a:rPr lang="el-GR" sz="4000" dirty="0"/>
              <a:t>Βροχή</a:t>
            </a:r>
            <a:endParaRPr lang="en-US" sz="400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A746CC-1019-4E86-91CD-62727B8F74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17" y="4183832"/>
            <a:ext cx="2695575" cy="1695450"/>
          </a:xfrm>
          <a:prstGeom prst="rect">
            <a:avLst/>
          </a:prstGeom>
        </p:spPr>
      </p:pic>
      <p:pic>
        <p:nvPicPr>
          <p:cNvPr id="11" name="Picture 10" descr="A picture containing computer&#10;&#10;Description automatically generated">
            <a:extLst>
              <a:ext uri="{FF2B5EF4-FFF2-40B4-BE49-F238E27FC236}">
                <a16:creationId xmlns:a16="http://schemas.microsoft.com/office/drawing/2014/main" id="{5648CB4A-DDD1-4C20-8DC8-B3F4D06F9E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855906"/>
            <a:ext cx="2057400" cy="2219325"/>
          </a:xfrm>
          <a:prstGeom prst="rect">
            <a:avLst/>
          </a:prstGeom>
        </p:spPr>
      </p:pic>
      <p:pic>
        <p:nvPicPr>
          <p:cNvPr id="1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C59AB1F4-2000-4919-B2E0-D5D4417F271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843615" y="437355"/>
            <a:ext cx="487363" cy="487363"/>
          </a:xfrm>
          <a:prstGeom prst="rect">
            <a:avLst/>
          </a:prstGeom>
        </p:spPr>
      </p:pic>
      <p:pic>
        <p:nvPicPr>
          <p:cNvPr id="1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FAFE0BED-8AAE-43A3-B054-1D53DE535F3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567725" y="3185318"/>
            <a:ext cx="487363" cy="487363"/>
          </a:xfrm>
          <a:prstGeom prst="rect">
            <a:avLst/>
          </a:prstGeom>
        </p:spPr>
      </p:pic>
      <p:pic>
        <p:nvPicPr>
          <p:cNvPr id="1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BA13B64D-A952-4761-A2A6-CCA9C03BA605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396004" y="437355"/>
            <a:ext cx="487363" cy="487363"/>
          </a:xfrm>
          <a:prstGeom prst="rect">
            <a:avLst/>
          </a:prstGeom>
        </p:spPr>
      </p:pic>
      <p:pic>
        <p:nvPicPr>
          <p:cNvPr id="15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95B9DFEF-3D5B-4015-A7A1-5BCB5C327979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908641" y="318531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6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0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49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30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32570-2068-4B15-A370-81CBF6AEC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15566"/>
            <a:ext cx="5181600" cy="5661397"/>
          </a:xfrm>
        </p:spPr>
        <p:txBody>
          <a:bodyPr>
            <a:normAutofit/>
          </a:bodyPr>
          <a:lstStyle/>
          <a:p>
            <a:r>
              <a:rPr lang="el-GR" sz="4000" dirty="0"/>
              <a:t>Γ ,γ   </a:t>
            </a:r>
            <a:r>
              <a:rPr lang="el-GR" sz="4000" dirty="0" err="1"/>
              <a:t>γάμμα</a:t>
            </a:r>
            <a:endParaRPr lang="el-GR" sz="4000" dirty="0"/>
          </a:p>
          <a:p>
            <a:endParaRPr lang="el-GR" sz="4000" dirty="0"/>
          </a:p>
          <a:p>
            <a:endParaRPr lang="el-GR" sz="4000" dirty="0"/>
          </a:p>
          <a:p>
            <a:endParaRPr lang="el-GR" sz="4000" dirty="0"/>
          </a:p>
          <a:p>
            <a:r>
              <a:rPr lang="el-GR" sz="4000" dirty="0"/>
              <a:t>Γάμος</a:t>
            </a:r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F0899-6762-479D-9E08-FD59DE66A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15566"/>
            <a:ext cx="5181600" cy="5661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4000" dirty="0"/>
              <a:t>Δ, δ   δέλτα</a:t>
            </a:r>
          </a:p>
          <a:p>
            <a:pPr marL="0" indent="0">
              <a:buNone/>
            </a:pPr>
            <a:endParaRPr lang="el-GR" sz="4000" dirty="0"/>
          </a:p>
          <a:p>
            <a:pPr marL="0" indent="0">
              <a:buNone/>
            </a:pPr>
            <a:endParaRPr lang="el-GR" sz="4000" dirty="0"/>
          </a:p>
          <a:p>
            <a:pPr marL="0" indent="0">
              <a:buNone/>
            </a:pPr>
            <a:endParaRPr lang="el-GR" sz="4000" dirty="0"/>
          </a:p>
          <a:p>
            <a:pPr marL="0" indent="0">
              <a:buNone/>
            </a:pPr>
            <a:r>
              <a:rPr lang="el-GR" sz="4000" dirty="0"/>
              <a:t>Δέντρο</a:t>
            </a:r>
            <a:endParaRPr lang="en-US" sz="40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4828189-9E43-4C5A-8EE9-10BECB3843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66" y="4282960"/>
            <a:ext cx="2743200" cy="1666875"/>
          </a:xfrm>
          <a:prstGeom prst="rect">
            <a:avLst/>
          </a:prstGeom>
        </p:spPr>
      </p:pic>
      <p:pic>
        <p:nvPicPr>
          <p:cNvPr id="10" name="Picture 9" descr="A picture containing drawing, mirror, tree, table&#10;&#10;Description automatically generated">
            <a:extLst>
              <a:ext uri="{FF2B5EF4-FFF2-40B4-BE49-F238E27FC236}">
                <a16:creationId xmlns:a16="http://schemas.microsoft.com/office/drawing/2014/main" id="{E35383EF-77E0-4867-BBAF-698792F94D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611" y="4103028"/>
            <a:ext cx="1914525" cy="2239406"/>
          </a:xfrm>
          <a:prstGeom prst="rect">
            <a:avLst/>
          </a:prstGeom>
        </p:spPr>
      </p:pic>
      <p:pic>
        <p:nvPicPr>
          <p:cNvPr id="11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62A46297-6061-45ED-AD39-8A58884E12D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305530" y="681037"/>
            <a:ext cx="487363" cy="487363"/>
          </a:xfrm>
          <a:prstGeom prst="rect">
            <a:avLst/>
          </a:prstGeom>
        </p:spPr>
      </p:pic>
      <p:pic>
        <p:nvPicPr>
          <p:cNvPr id="1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3749B63D-8DA3-44E6-89FD-C12CA5A0776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061848" y="3429000"/>
            <a:ext cx="487363" cy="487363"/>
          </a:xfrm>
          <a:prstGeom prst="rect">
            <a:avLst/>
          </a:prstGeom>
        </p:spPr>
      </p:pic>
      <p:pic>
        <p:nvPicPr>
          <p:cNvPr id="1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606EA12E-1006-4DD8-97CD-06AB2EEF5591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810783" y="611007"/>
            <a:ext cx="487363" cy="487363"/>
          </a:xfrm>
          <a:prstGeom prst="rect">
            <a:avLst/>
          </a:prstGeom>
        </p:spPr>
      </p:pic>
      <p:pic>
        <p:nvPicPr>
          <p:cNvPr id="1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A03386FB-01EC-4CE0-A67E-C380D7912356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810782" y="344470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5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8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144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65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237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570D3-5FB5-4725-AF3E-121D5A9B8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05838"/>
            <a:ext cx="5181600" cy="5671125"/>
          </a:xfrm>
        </p:spPr>
        <p:txBody>
          <a:bodyPr>
            <a:normAutofit/>
          </a:bodyPr>
          <a:lstStyle/>
          <a:p>
            <a:r>
              <a:rPr lang="el-GR" sz="4000" dirty="0"/>
              <a:t>Ε, ε   έψιλον</a:t>
            </a:r>
          </a:p>
          <a:p>
            <a:endParaRPr lang="el-GR" sz="4000" dirty="0"/>
          </a:p>
          <a:p>
            <a:endParaRPr lang="el-GR" sz="4000" dirty="0"/>
          </a:p>
          <a:p>
            <a:endParaRPr lang="el-GR" sz="4000" dirty="0"/>
          </a:p>
          <a:p>
            <a:r>
              <a:rPr lang="el-GR" sz="4000" dirty="0"/>
              <a:t>Ερώτηση</a:t>
            </a:r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7DB8B5-2245-43BA-8012-AD502346D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05838"/>
            <a:ext cx="5181600" cy="5671125"/>
          </a:xfrm>
        </p:spPr>
        <p:txBody>
          <a:bodyPr>
            <a:normAutofit/>
          </a:bodyPr>
          <a:lstStyle/>
          <a:p>
            <a:r>
              <a:rPr lang="el-GR" sz="4000" dirty="0"/>
              <a:t>Ζ, ζ     ζήτα</a:t>
            </a:r>
          </a:p>
          <a:p>
            <a:endParaRPr lang="el-GR" sz="4000" dirty="0"/>
          </a:p>
          <a:p>
            <a:endParaRPr lang="el-GR" sz="4000" dirty="0"/>
          </a:p>
          <a:p>
            <a:endParaRPr lang="el-GR" sz="4000" dirty="0"/>
          </a:p>
          <a:p>
            <a:r>
              <a:rPr lang="el-GR" sz="4000" dirty="0"/>
              <a:t>Ζάχαρη</a:t>
            </a:r>
            <a:endParaRPr lang="en-US" sz="400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4E96B3D-D850-49E5-BB2A-ADEF859806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548" y="4132868"/>
            <a:ext cx="1876425" cy="2438400"/>
          </a:xfrm>
          <a:prstGeom prst="rect">
            <a:avLst/>
          </a:prstGeom>
        </p:spPr>
      </p:pic>
      <p:pic>
        <p:nvPicPr>
          <p:cNvPr id="9" name="Picture 8" descr="A picture containing clock, refrigerator, drawing, sign&#10;&#10;Description automatically generated">
            <a:extLst>
              <a:ext uri="{FF2B5EF4-FFF2-40B4-BE49-F238E27FC236}">
                <a16:creationId xmlns:a16="http://schemas.microsoft.com/office/drawing/2014/main" id="{A0CDA22C-9806-4CB5-B46C-6836753BB0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010318"/>
            <a:ext cx="2066925" cy="2438399"/>
          </a:xfrm>
          <a:prstGeom prst="rect">
            <a:avLst/>
          </a:prstGeom>
        </p:spPr>
      </p:pic>
      <p:pic>
        <p:nvPicPr>
          <p:cNvPr id="10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8B77CA53-D9C7-43B2-8194-F7BA2C0110A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305529" y="681037"/>
            <a:ext cx="487363" cy="487363"/>
          </a:xfrm>
          <a:prstGeom prst="rect">
            <a:avLst/>
          </a:prstGeom>
        </p:spPr>
      </p:pic>
      <p:pic>
        <p:nvPicPr>
          <p:cNvPr id="11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75D162AF-906F-4EAD-9B38-630735B7C39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305528" y="3276331"/>
            <a:ext cx="487363" cy="487363"/>
          </a:xfrm>
          <a:prstGeom prst="rect">
            <a:avLst/>
          </a:prstGeom>
        </p:spPr>
      </p:pic>
      <p:pic>
        <p:nvPicPr>
          <p:cNvPr id="1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BD60ED20-9049-495B-8308-2DC6157402FA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857917" y="659033"/>
            <a:ext cx="487363" cy="487363"/>
          </a:xfrm>
          <a:prstGeom prst="rect">
            <a:avLst/>
          </a:prstGeom>
        </p:spPr>
      </p:pic>
      <p:pic>
        <p:nvPicPr>
          <p:cNvPr id="1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39EFE064-AD4A-4717-81F7-2B6DF1B86455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734983" y="342900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6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68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28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72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748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CD8D8-FBFE-4367-A7D8-E600D109A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15566"/>
            <a:ext cx="5181600" cy="5661397"/>
          </a:xfrm>
        </p:spPr>
        <p:txBody>
          <a:bodyPr>
            <a:normAutofit/>
          </a:bodyPr>
          <a:lstStyle/>
          <a:p>
            <a:r>
              <a:rPr lang="el-GR" sz="4000" dirty="0"/>
              <a:t>Η, η ήτα</a:t>
            </a:r>
          </a:p>
          <a:p>
            <a:endParaRPr lang="el-GR" sz="4000" dirty="0"/>
          </a:p>
          <a:p>
            <a:endParaRPr lang="el-GR" sz="4000" dirty="0"/>
          </a:p>
          <a:p>
            <a:endParaRPr lang="el-GR" sz="4000" dirty="0"/>
          </a:p>
          <a:p>
            <a:r>
              <a:rPr lang="el-GR" sz="4000" dirty="0"/>
              <a:t>Ήλιος</a:t>
            </a:r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01D165-886A-4B3F-9BF7-8A5C4A28D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15566"/>
            <a:ext cx="5181600" cy="5661397"/>
          </a:xfrm>
        </p:spPr>
        <p:txBody>
          <a:bodyPr>
            <a:normAutofit/>
          </a:bodyPr>
          <a:lstStyle/>
          <a:p>
            <a:r>
              <a:rPr lang="el-GR" sz="4000" dirty="0"/>
              <a:t>Θ , θ   θήτα</a:t>
            </a:r>
          </a:p>
          <a:p>
            <a:endParaRPr lang="el-GR" sz="4000" dirty="0"/>
          </a:p>
          <a:p>
            <a:endParaRPr lang="el-GR" sz="4000" dirty="0"/>
          </a:p>
          <a:p>
            <a:endParaRPr lang="el-GR" sz="4000" dirty="0"/>
          </a:p>
          <a:p>
            <a:r>
              <a:rPr lang="el-GR" sz="4000" dirty="0"/>
              <a:t>Θρανίο</a:t>
            </a:r>
            <a:endParaRPr lang="en-US" sz="40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8706913-EB87-4349-AA21-98FE124BA7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23" y="4015819"/>
            <a:ext cx="2038350" cy="1922872"/>
          </a:xfrm>
          <a:prstGeom prst="rect">
            <a:avLst/>
          </a:prstGeom>
        </p:spPr>
      </p:pic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CF778599-B566-4229-A694-32724ECEB0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759" y="4015819"/>
            <a:ext cx="2047875" cy="1922872"/>
          </a:xfrm>
          <a:prstGeom prst="rect">
            <a:avLst/>
          </a:prstGeom>
        </p:spPr>
      </p:pic>
      <p:pic>
        <p:nvPicPr>
          <p:cNvPr id="11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4672C4A8-8C5A-472D-80C0-68ACFDA878F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758775" y="681037"/>
            <a:ext cx="487363" cy="487363"/>
          </a:xfrm>
          <a:prstGeom prst="rect">
            <a:avLst/>
          </a:prstGeom>
        </p:spPr>
      </p:pic>
      <p:pic>
        <p:nvPicPr>
          <p:cNvPr id="1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B0CEA9ED-A115-4A0F-8FF7-4B73471A49B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615654" y="3429000"/>
            <a:ext cx="487363" cy="487363"/>
          </a:xfrm>
          <a:prstGeom prst="rect">
            <a:avLst/>
          </a:prstGeom>
        </p:spPr>
      </p:pic>
      <p:pic>
        <p:nvPicPr>
          <p:cNvPr id="1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E27C2EED-BE60-495C-9AB6-F71034FB1AE2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867343" y="675627"/>
            <a:ext cx="487363" cy="487363"/>
          </a:xfrm>
          <a:prstGeom prst="rect">
            <a:avLst/>
          </a:prstGeom>
        </p:spPr>
      </p:pic>
      <p:pic>
        <p:nvPicPr>
          <p:cNvPr id="1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2EC2E038-B723-4B99-B6AC-AD4626B049B9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623661" y="329018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6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89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93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16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98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647D56-BDD4-440B-8689-DE77AC356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86383"/>
            <a:ext cx="5181600" cy="5690580"/>
          </a:xfrm>
        </p:spPr>
        <p:txBody>
          <a:bodyPr>
            <a:normAutofit/>
          </a:bodyPr>
          <a:lstStyle/>
          <a:p>
            <a:r>
              <a:rPr lang="el-GR" sz="4000" dirty="0"/>
              <a:t>Ι, ι  γιώτα</a:t>
            </a:r>
          </a:p>
          <a:p>
            <a:endParaRPr lang="el-GR" sz="4000" dirty="0"/>
          </a:p>
          <a:p>
            <a:endParaRPr lang="el-GR" sz="4000" dirty="0"/>
          </a:p>
          <a:p>
            <a:endParaRPr lang="el-GR" sz="4000" dirty="0"/>
          </a:p>
          <a:p>
            <a:r>
              <a:rPr lang="el-GR" sz="4000" dirty="0"/>
              <a:t>Ιατρός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872E0-4FCB-49F0-B562-88A2ACA23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86383"/>
            <a:ext cx="5181600" cy="5690580"/>
          </a:xfrm>
        </p:spPr>
        <p:txBody>
          <a:bodyPr>
            <a:normAutofit/>
          </a:bodyPr>
          <a:lstStyle/>
          <a:p>
            <a:r>
              <a:rPr lang="el-GR" sz="4000" dirty="0"/>
              <a:t>Κ, κ   </a:t>
            </a:r>
            <a:r>
              <a:rPr lang="el-GR" sz="4000" dirty="0" err="1"/>
              <a:t>κάππα</a:t>
            </a:r>
            <a:endParaRPr lang="el-GR" sz="4000" dirty="0"/>
          </a:p>
          <a:p>
            <a:endParaRPr lang="el-GR" sz="4000" dirty="0"/>
          </a:p>
          <a:p>
            <a:endParaRPr lang="el-GR" sz="4000" dirty="0"/>
          </a:p>
          <a:p>
            <a:endParaRPr lang="el-GR" sz="4000" dirty="0"/>
          </a:p>
          <a:p>
            <a:r>
              <a:rPr lang="el-GR" sz="4000" dirty="0"/>
              <a:t>Καρέκλα</a:t>
            </a:r>
            <a:endParaRPr lang="en-US" sz="4000" dirty="0"/>
          </a:p>
        </p:txBody>
      </p:sp>
      <p:pic>
        <p:nvPicPr>
          <p:cNvPr id="8" name="Picture 7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69EC4FE0-62C8-4720-9EE8-774ED68319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62" y="4006392"/>
            <a:ext cx="1847850" cy="2170571"/>
          </a:xfrm>
          <a:prstGeom prst="rect">
            <a:avLst/>
          </a:prstGeom>
        </p:spPr>
      </p:pic>
      <p:pic>
        <p:nvPicPr>
          <p:cNvPr id="10" name="Picture 9" descr="A close up of a chair&#10;&#10;Description automatically generated">
            <a:extLst>
              <a:ext uri="{FF2B5EF4-FFF2-40B4-BE49-F238E27FC236}">
                <a16:creationId xmlns:a16="http://schemas.microsoft.com/office/drawing/2014/main" id="{9C2A7AA6-45D5-4B65-95AA-6E3E9288CB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912" y="4006392"/>
            <a:ext cx="2057400" cy="2170571"/>
          </a:xfrm>
          <a:prstGeom prst="rect">
            <a:avLst/>
          </a:prstGeom>
        </p:spPr>
      </p:pic>
      <p:pic>
        <p:nvPicPr>
          <p:cNvPr id="11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B90D618A-424E-4FE5-8F89-EC8C00DDB9A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013298" y="582727"/>
            <a:ext cx="487363" cy="487363"/>
          </a:xfrm>
          <a:prstGeom prst="rect">
            <a:avLst/>
          </a:prstGeom>
        </p:spPr>
      </p:pic>
      <p:pic>
        <p:nvPicPr>
          <p:cNvPr id="1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043D6B12-1AD4-403D-800A-A6771257F50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981081" y="3366230"/>
            <a:ext cx="487363" cy="487363"/>
          </a:xfrm>
          <a:prstGeom prst="rect">
            <a:avLst/>
          </a:prstGeom>
        </p:spPr>
      </p:pic>
      <p:pic>
        <p:nvPicPr>
          <p:cNvPr id="1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A716D168-B7B6-4F70-989F-06C8FC4D1252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687612" y="582726"/>
            <a:ext cx="487363" cy="487363"/>
          </a:xfrm>
          <a:prstGeom prst="rect">
            <a:avLst/>
          </a:prstGeom>
        </p:spPr>
      </p:pic>
      <p:pic>
        <p:nvPicPr>
          <p:cNvPr id="1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75D1BF48-60C1-4E0A-B714-30180FDBE2D5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687611" y="318531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8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73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47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16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025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1D72FA-653C-445C-B619-87B274E5F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8289"/>
            <a:ext cx="5181600" cy="5758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4000" dirty="0"/>
              <a:t>Λ, λ      Λάμδα</a:t>
            </a:r>
          </a:p>
          <a:p>
            <a:pPr marL="0" indent="0">
              <a:buNone/>
            </a:pPr>
            <a:endParaRPr lang="el-GR" sz="4000" dirty="0"/>
          </a:p>
          <a:p>
            <a:pPr marL="0" indent="0">
              <a:buNone/>
            </a:pPr>
            <a:endParaRPr lang="el-GR" sz="4000" dirty="0"/>
          </a:p>
          <a:p>
            <a:pPr marL="0" indent="0">
              <a:buNone/>
            </a:pPr>
            <a:endParaRPr lang="el-GR" sz="4000" dirty="0"/>
          </a:p>
          <a:p>
            <a:pPr marL="0" indent="0">
              <a:buNone/>
            </a:pPr>
            <a:r>
              <a:rPr lang="el-GR" sz="4000" dirty="0"/>
              <a:t>Λεωφορείο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CC73A-8C9F-4A94-9308-EFD325B9F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18289"/>
            <a:ext cx="5181600" cy="5758674"/>
          </a:xfrm>
        </p:spPr>
        <p:txBody>
          <a:bodyPr>
            <a:normAutofit/>
          </a:bodyPr>
          <a:lstStyle/>
          <a:p>
            <a:r>
              <a:rPr lang="el-GR" sz="4000" dirty="0"/>
              <a:t>Μ, μ     Μι</a:t>
            </a:r>
          </a:p>
          <a:p>
            <a:endParaRPr lang="el-GR" sz="4000" dirty="0"/>
          </a:p>
          <a:p>
            <a:endParaRPr lang="el-GR" sz="4000" dirty="0"/>
          </a:p>
          <a:p>
            <a:endParaRPr lang="el-GR" sz="4000" dirty="0"/>
          </a:p>
          <a:p>
            <a:r>
              <a:rPr lang="el-GR" sz="4000" dirty="0"/>
              <a:t>Μήλο</a:t>
            </a:r>
            <a:endParaRPr lang="en-US" sz="40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F67A757-8371-4427-9D54-785D0CC407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161" y="4235139"/>
            <a:ext cx="2543175" cy="1800225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708C811-6B91-49C3-AF3E-E62EE0C0A5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302" y="4053526"/>
            <a:ext cx="2057400" cy="1981838"/>
          </a:xfrm>
          <a:prstGeom prst="rect">
            <a:avLst/>
          </a:prstGeom>
        </p:spPr>
      </p:pic>
      <p:pic>
        <p:nvPicPr>
          <p:cNvPr id="11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93531EDE-FD71-4330-9FDE-209451B6526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146066" y="3297626"/>
            <a:ext cx="487363" cy="487363"/>
          </a:xfrm>
          <a:prstGeom prst="rect">
            <a:avLst/>
          </a:prstGeom>
        </p:spPr>
      </p:pic>
      <p:pic>
        <p:nvPicPr>
          <p:cNvPr id="1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695AB2B1-735A-4D4E-BD0B-6A73403BCE7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189272" y="437355"/>
            <a:ext cx="487363" cy="487363"/>
          </a:xfrm>
          <a:prstGeom prst="rect">
            <a:avLst/>
          </a:prstGeom>
        </p:spPr>
      </p:pic>
      <p:pic>
        <p:nvPicPr>
          <p:cNvPr id="1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721CB592-5B29-4871-A508-26D08611C47B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622620" y="3185318"/>
            <a:ext cx="487363" cy="487363"/>
          </a:xfrm>
          <a:prstGeom prst="rect">
            <a:avLst/>
          </a:prstGeom>
        </p:spPr>
      </p:pic>
      <p:pic>
        <p:nvPicPr>
          <p:cNvPr id="1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25A99ECA-CE09-44F6-9B7E-60B9D1C25565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009505" y="57895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3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73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587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959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462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66DD34-9A27-4CF2-BE8C-35A7887C5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8289"/>
            <a:ext cx="5181600" cy="5758674"/>
          </a:xfrm>
        </p:spPr>
        <p:txBody>
          <a:bodyPr>
            <a:normAutofit/>
          </a:bodyPr>
          <a:lstStyle/>
          <a:p>
            <a:r>
              <a:rPr lang="el-GR" sz="4000" dirty="0"/>
              <a:t>Ν , ν   νι</a:t>
            </a:r>
          </a:p>
          <a:p>
            <a:endParaRPr lang="el-GR" sz="4000" dirty="0"/>
          </a:p>
          <a:p>
            <a:endParaRPr lang="el-GR" sz="4000" dirty="0"/>
          </a:p>
          <a:p>
            <a:endParaRPr lang="el-GR" sz="4000" dirty="0"/>
          </a:p>
          <a:p>
            <a:r>
              <a:rPr lang="el-GR" sz="4000" dirty="0"/>
              <a:t>νερό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2F4DB-BB1C-4609-AF3B-43A29770E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18289"/>
            <a:ext cx="5181600" cy="5758674"/>
          </a:xfrm>
        </p:spPr>
        <p:txBody>
          <a:bodyPr>
            <a:normAutofit/>
          </a:bodyPr>
          <a:lstStyle/>
          <a:p>
            <a:r>
              <a:rPr lang="el-GR" sz="4000" dirty="0"/>
              <a:t>Ξ, ξ   Ξι</a:t>
            </a:r>
          </a:p>
          <a:p>
            <a:endParaRPr lang="el-GR" sz="4000" dirty="0"/>
          </a:p>
          <a:p>
            <a:endParaRPr lang="el-GR" sz="4000" dirty="0"/>
          </a:p>
          <a:p>
            <a:endParaRPr lang="el-GR" sz="4000" dirty="0"/>
          </a:p>
          <a:p>
            <a:r>
              <a:rPr lang="el-GR" sz="4000" dirty="0"/>
              <a:t>Ξύδι</a:t>
            </a:r>
            <a:endParaRPr lang="en-US" sz="40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5ABEFE-FAFD-42EF-898A-AEE75AE617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240" y="3951156"/>
            <a:ext cx="2247900" cy="2028825"/>
          </a:xfrm>
          <a:prstGeom prst="rect">
            <a:avLst/>
          </a:prstGeom>
        </p:spPr>
      </p:pic>
      <p:pic>
        <p:nvPicPr>
          <p:cNvPr id="10" name="Picture 9" descr="A picture containing bottle, food, drawing&#10;&#10;Description automatically generated">
            <a:extLst>
              <a:ext uri="{FF2B5EF4-FFF2-40B4-BE49-F238E27FC236}">
                <a16:creationId xmlns:a16="http://schemas.microsoft.com/office/drawing/2014/main" id="{48BAF0F5-61BA-4F79-A9A2-BE6C509805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575" y="3951156"/>
            <a:ext cx="2143125" cy="2143125"/>
          </a:xfrm>
          <a:prstGeom prst="rect">
            <a:avLst/>
          </a:prstGeom>
        </p:spPr>
      </p:pic>
      <p:pic>
        <p:nvPicPr>
          <p:cNvPr id="11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B8C7AC6D-C263-46B0-AE1F-23E77115772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560190" y="526166"/>
            <a:ext cx="487363" cy="487363"/>
          </a:xfrm>
          <a:prstGeom prst="rect">
            <a:avLst/>
          </a:prstGeom>
        </p:spPr>
      </p:pic>
      <p:pic>
        <p:nvPicPr>
          <p:cNvPr id="1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C05732A6-9B76-4E46-9EF5-D5BBE166AE9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556262" y="3297626"/>
            <a:ext cx="487363" cy="487363"/>
          </a:xfrm>
          <a:prstGeom prst="rect">
            <a:avLst/>
          </a:prstGeom>
        </p:spPr>
      </p:pic>
      <p:pic>
        <p:nvPicPr>
          <p:cNvPr id="1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02B710BC-4F84-4A48-9575-07F30CC198C4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681774" y="520037"/>
            <a:ext cx="487363" cy="487363"/>
          </a:xfrm>
          <a:prstGeom prst="rect">
            <a:avLst/>
          </a:prstGeom>
        </p:spPr>
      </p:pic>
      <p:pic>
        <p:nvPicPr>
          <p:cNvPr id="1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254246D5-37F3-4FFA-8C58-35E7B92B3D66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681773" y="32976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4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227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71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32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B5C9F0-67E3-4D55-B8AC-E6B0301E9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86383"/>
            <a:ext cx="5181600" cy="5690580"/>
          </a:xfrm>
        </p:spPr>
        <p:txBody>
          <a:bodyPr>
            <a:normAutofit/>
          </a:bodyPr>
          <a:lstStyle/>
          <a:p>
            <a:r>
              <a:rPr lang="el-GR" sz="4000" dirty="0"/>
              <a:t>Ο,   ο    όμικρον</a:t>
            </a:r>
          </a:p>
          <a:p>
            <a:endParaRPr lang="el-GR" sz="4000" dirty="0"/>
          </a:p>
          <a:p>
            <a:endParaRPr lang="el-GR" sz="4000" dirty="0"/>
          </a:p>
          <a:p>
            <a:endParaRPr lang="el-GR" sz="4000" dirty="0"/>
          </a:p>
          <a:p>
            <a:r>
              <a:rPr lang="el-GR" sz="4000" dirty="0"/>
              <a:t>Ομπρέλα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E343C-D62B-4E3C-8913-99AB1297B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86383"/>
            <a:ext cx="5181600" cy="5690580"/>
          </a:xfrm>
        </p:spPr>
        <p:txBody>
          <a:bodyPr>
            <a:normAutofit/>
          </a:bodyPr>
          <a:lstStyle/>
          <a:p>
            <a:r>
              <a:rPr lang="el-GR" sz="4000" dirty="0"/>
              <a:t>Π , π     Πι</a:t>
            </a:r>
          </a:p>
          <a:p>
            <a:endParaRPr lang="el-GR" sz="4000" dirty="0"/>
          </a:p>
          <a:p>
            <a:endParaRPr lang="el-GR" sz="4000" dirty="0"/>
          </a:p>
          <a:p>
            <a:endParaRPr lang="el-GR" sz="4000" dirty="0"/>
          </a:p>
          <a:p>
            <a:r>
              <a:rPr lang="el-GR" sz="4000" dirty="0"/>
              <a:t>Πόρτα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936573-1521-482A-8C46-0AC6AF54E9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743" y="3946394"/>
            <a:ext cx="2762250" cy="2038350"/>
          </a:xfrm>
          <a:prstGeom prst="rect">
            <a:avLst/>
          </a:prstGeom>
        </p:spPr>
      </p:pic>
      <p:pic>
        <p:nvPicPr>
          <p:cNvPr id="10" name="Picture 9" descr="A close up of an umbrella&#10;&#10;Description automatically generated">
            <a:extLst>
              <a:ext uri="{FF2B5EF4-FFF2-40B4-BE49-F238E27FC236}">
                <a16:creationId xmlns:a16="http://schemas.microsoft.com/office/drawing/2014/main" id="{96FE522D-06CC-4414-8AD5-2FC20627C5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830" y="3946394"/>
            <a:ext cx="2238375" cy="2038350"/>
          </a:xfrm>
          <a:prstGeom prst="rect">
            <a:avLst/>
          </a:prstGeom>
        </p:spPr>
      </p:pic>
      <p:pic>
        <p:nvPicPr>
          <p:cNvPr id="11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3D35F262-A74A-46A3-9F9D-31D23F52A8E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586523" y="540587"/>
            <a:ext cx="487363" cy="487363"/>
          </a:xfrm>
          <a:prstGeom prst="rect">
            <a:avLst/>
          </a:prstGeom>
        </p:spPr>
      </p:pic>
      <p:pic>
        <p:nvPicPr>
          <p:cNvPr id="1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EC67C1CE-73CF-43D8-86B1-D0F0C8B4E1B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321631" y="3266812"/>
            <a:ext cx="487363" cy="487363"/>
          </a:xfrm>
          <a:prstGeom prst="rect">
            <a:avLst/>
          </a:prstGeom>
        </p:spPr>
      </p:pic>
      <p:pic>
        <p:nvPicPr>
          <p:cNvPr id="1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5EEA09C9-5F35-428F-8DA5-8000C19096E8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433712" y="545251"/>
            <a:ext cx="487363" cy="487363"/>
          </a:xfrm>
          <a:prstGeom prst="rect">
            <a:avLst/>
          </a:prstGeom>
        </p:spPr>
      </p:pic>
      <p:pic>
        <p:nvPicPr>
          <p:cNvPr id="1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CFEB2EC4-0193-4E63-AD0C-EF222F2CCACD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259549" y="337565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7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39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19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794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47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124</Words>
  <Application>Microsoft Office PowerPoint</Application>
  <PresentationFormat>Widescreen</PresentationFormat>
  <Paragraphs>123</Paragraphs>
  <Slides>13</Slides>
  <Notes>1</Notes>
  <HiddenSlides>0</HiddenSlides>
  <MMClips>48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Rockwell</vt:lpstr>
      <vt:lpstr>Office Theme</vt:lpstr>
      <vt:lpstr>Επανάληψη στα γράμματα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Επανάληψη στα γράμματα</dc:title>
  <dc:creator>TEO BLANAS</dc:creator>
  <cp:lastModifiedBy>TEO BLANAS</cp:lastModifiedBy>
  <cp:revision>7</cp:revision>
  <dcterms:created xsi:type="dcterms:W3CDTF">2020-03-31T12:25:12Z</dcterms:created>
  <dcterms:modified xsi:type="dcterms:W3CDTF">2020-04-01T07:13:00Z</dcterms:modified>
</cp:coreProperties>
</file>