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40987E-4068-4641-96C8-333F02CBC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9790E8BE-A1A8-4629-AD48-A04C70314F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B8CD9C7-0AF9-426D-A592-00C82045C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3CA0-CDA8-40C4-81CB-EE9909095C5D}" type="datetimeFigureOut">
              <a:rPr lang="en-DK" smtClean="0"/>
              <a:t>23/03/2021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30A2E44-6C46-4219-B6BB-75D480593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0923131-11C9-4D38-AD43-60E7E0564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CF8C0-E2E0-4108-8E12-62A9539A8813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89757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1AB4C6-5AC5-43D2-8EFE-2B2A9626D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0704E4CD-C4C7-4D3A-BA12-F84B96E7F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3112505-FED7-4901-B9E2-CB7A870B3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3CA0-CDA8-40C4-81CB-EE9909095C5D}" type="datetimeFigureOut">
              <a:rPr lang="en-DK" smtClean="0"/>
              <a:t>23/03/2021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69E4D46-3288-4F2E-8335-ECEC3E2B1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A6E48C5-63F9-4EAB-B6DD-6A4CEC37D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CF8C0-E2E0-4108-8E12-62A9539A8813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07746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C21282C1-02F0-4790-AD86-590F7C430D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18DEBC2E-6B01-4017-B7D5-7FE89979C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43FD231-B1DD-41E0-8E91-F6294CBD8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3CA0-CDA8-40C4-81CB-EE9909095C5D}" type="datetimeFigureOut">
              <a:rPr lang="en-DK" smtClean="0"/>
              <a:t>23/03/2021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2A467E6-5D26-4E1D-8028-DBA2A2B40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3ECA923-0EB7-4711-AE4F-124CB56DF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CF8C0-E2E0-4108-8E12-62A9539A8813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00617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CD71A3-E6EA-438B-99E0-851C737BC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842F95E-1934-4E02-A9A5-0C1BDC865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AB0DDFD-B058-4107-BFE4-9764114BF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3CA0-CDA8-40C4-81CB-EE9909095C5D}" type="datetimeFigureOut">
              <a:rPr lang="en-DK" smtClean="0"/>
              <a:t>23/03/2021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0E82E50-E528-46D7-B68F-FF9CB17EC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6B161B8-6048-41A0-830D-5973940F7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CF8C0-E2E0-4108-8E12-62A9539A8813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12543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4CA5C0-2B24-4F98-984E-9142A7965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C525A3C-650B-4C64-B30E-D9AECF5C3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328E694-15F6-4A6A-8A97-EE04D1A06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3CA0-CDA8-40C4-81CB-EE9909095C5D}" type="datetimeFigureOut">
              <a:rPr lang="en-DK" smtClean="0"/>
              <a:t>23/03/2021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6CD37B6-6C47-4F43-81F7-262871BF6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AB48D25-EF45-46B1-BC25-82B918D7B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CF8C0-E2E0-4108-8E12-62A9539A8813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87938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B7799A-A41D-4B55-A988-FB7675B4B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E620AE6-55CB-417E-9AA5-90023DBEA0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8742348E-E6C2-4EDF-A2AF-6D164E6E9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636F88D-6524-4C40-B3A6-2B6FA55FC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3CA0-CDA8-40C4-81CB-EE9909095C5D}" type="datetimeFigureOut">
              <a:rPr lang="en-DK" smtClean="0"/>
              <a:t>23/03/2021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701CFAB6-EA9F-4A58-8212-BE36B1A2D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0E73CC61-726D-4B7E-9C06-B3C27827A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CF8C0-E2E0-4108-8E12-62A9539A8813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90638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5F8585-1EFB-4960-88E7-9DEBD0050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465547BB-5FD1-4408-A598-8F4660564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C8FB2014-4724-43F1-BC9B-742FB278C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04DDB4DE-9AFE-411E-8E85-C25D4A6EFE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2D6B975E-78EC-4246-B968-DFF2A094C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355A6AB5-EDB6-4446-9AEF-8A97A1C74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3CA0-CDA8-40C4-81CB-EE9909095C5D}" type="datetimeFigureOut">
              <a:rPr lang="en-DK" smtClean="0"/>
              <a:t>23/03/2021</a:t>
            </a:fld>
            <a:endParaRPr lang="en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F357253E-52BF-4DA0-A56E-0150F45DE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BD488218-8C57-4C4F-8A22-B171A7607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CF8C0-E2E0-4108-8E12-62A9539A8813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55862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E63205-3B04-4805-8029-757B37EA5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496F749F-4D05-4364-9E86-B9DDA00FF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3CA0-CDA8-40C4-81CB-EE9909095C5D}" type="datetimeFigureOut">
              <a:rPr lang="en-DK" smtClean="0"/>
              <a:t>23/03/2021</a:t>
            </a:fld>
            <a:endParaRPr lang="en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5C200283-AF11-4F47-B899-225D86A67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36D7C2E3-106A-485F-B7EB-EF36C40E2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CF8C0-E2E0-4108-8E12-62A9539A8813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14186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9FDDC935-CF15-4FA9-AD74-6D3233BC4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3CA0-CDA8-40C4-81CB-EE9909095C5D}" type="datetimeFigureOut">
              <a:rPr lang="en-DK" smtClean="0"/>
              <a:t>23/03/2021</a:t>
            </a:fld>
            <a:endParaRPr lang="en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C526B52A-B578-45ED-96A8-D38AB4526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3B9775DA-A664-4219-9110-C638045F0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CF8C0-E2E0-4108-8E12-62A9539A8813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43821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844234-0CE1-42F1-B7E3-BD8114B6B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35B5394-0227-4972-A190-F26F9F849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10A279A4-F441-4DC8-9C15-F279C735F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A356338-19DC-40C0-93C4-83F075D2D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3CA0-CDA8-40C4-81CB-EE9909095C5D}" type="datetimeFigureOut">
              <a:rPr lang="en-DK" smtClean="0"/>
              <a:t>23/03/2021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85207335-2649-4779-889E-DDE48ABA9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B6F8EC4-C14D-4058-BD7F-07CEB16AB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CF8C0-E2E0-4108-8E12-62A9539A8813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27510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DB1AFE-32AE-4F73-B853-14C29342E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4469F43D-8A1E-4CBF-8DEF-273F1DC318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E040FA86-6092-4BBE-A15E-EC62111D9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B54A57B-506A-4F16-9C92-9A19599D4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3CA0-CDA8-40C4-81CB-EE9909095C5D}" type="datetimeFigureOut">
              <a:rPr lang="en-DK" smtClean="0"/>
              <a:t>23/03/2021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FE9EA10D-F6CF-4D1F-ADD0-C58C8AF09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406FAEC-E5BE-4FF7-8223-400648266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CF8C0-E2E0-4108-8E12-62A9539A8813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0050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02AF430F-F428-42B4-AF35-DE4A655AA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C559A5E-1153-468C-8C2F-DD9076B7E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9D7F8E2-B064-45E7-B3D2-21DDB82DC1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A3CA0-CDA8-40C4-81CB-EE9909095C5D}" type="datetimeFigureOut">
              <a:rPr lang="en-DK" smtClean="0"/>
              <a:t>23/03/2021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ABB2214-0A28-47BC-9292-F02DA21D6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1B1A641-CA56-4ACD-A6E8-229CCF0F9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CF8C0-E2E0-4108-8E12-62A9539A8813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18575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C7A050-4D9B-42D5-8EFD-610EDB5FB4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Assistive Technology </a:t>
            </a:r>
            <a:endParaRPr lang="en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129FED57-C3ED-48F7-AF5E-99BB04A5D6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HCI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906597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857479-2315-441A-9419-CA2FB4410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068B832-CBC6-40EB-8F7D-98CA9B14C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meet your chat bots </a:t>
            </a:r>
          </a:p>
          <a:p>
            <a:r>
              <a:rPr lang="en-US" dirty="0"/>
              <a:t>Break  </a:t>
            </a:r>
          </a:p>
          <a:p>
            <a:r>
              <a:rPr lang="en-US" dirty="0"/>
              <a:t>Presentation of the next assignment </a:t>
            </a:r>
          </a:p>
          <a:p>
            <a:r>
              <a:rPr lang="en-US" dirty="0"/>
              <a:t>Introduction to the starter code </a:t>
            </a:r>
          </a:p>
          <a:p>
            <a:r>
              <a:rPr lang="en-US" dirty="0"/>
              <a:t>Coding assignment 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953345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4E1728-BA68-49CA-AEDB-BBBCD712D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presentations 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742E742-E624-4DF4-B156-B8F7367A8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00592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1C50DA-EACD-40CC-856F-FA6FB8113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assignment 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744B072-9EB2-44D1-B9DF-DD2BB1805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8926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You have been hired to help your elderly neighbor Edna manage her calendar. She has been diagnosed with mild Alzheimer’s and you know that Edna has certain issues:</a:t>
            </a:r>
            <a:endParaRPr lang="en-DK" dirty="0"/>
          </a:p>
          <a:p>
            <a:r>
              <a:rPr lang="en-US" sz="2200" dirty="0"/>
              <a:t>She keeps forgetting her appointments.</a:t>
            </a:r>
            <a:endParaRPr lang="en-DK" sz="2200" dirty="0"/>
          </a:p>
          <a:p>
            <a:r>
              <a:rPr lang="en-US" sz="2200" dirty="0"/>
              <a:t>She has at-home-assistance every afternoon, but she has trouble recognizing the helpers from the nursing company and she also sometimes forgets they are coming and gets confused.</a:t>
            </a:r>
            <a:endParaRPr lang="en-DK" sz="2200" dirty="0"/>
          </a:p>
          <a:p>
            <a:r>
              <a:rPr lang="en-US" sz="2200" dirty="0"/>
              <a:t>She would like to know when someone is coming to her house, so that she can brush her hair first. </a:t>
            </a:r>
            <a:endParaRPr lang="en-DK" sz="2200" dirty="0"/>
          </a:p>
          <a:p>
            <a:pPr marL="0" indent="0">
              <a:buNone/>
            </a:pPr>
            <a:endParaRPr lang="en-DK" dirty="0"/>
          </a:p>
          <a:p>
            <a:pPr marL="0" indent="0">
              <a:buNone/>
            </a:pPr>
            <a:r>
              <a:rPr lang="en-US" dirty="0"/>
              <a:t>Your assignment is to use the Google Calendar API to create a calendar assistant for Edna, which will help her manage her day-to-day life. Prepare to present the code in the next class.</a:t>
            </a:r>
            <a:endParaRPr lang="en-DK" dirty="0"/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56606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3C21C1-4222-412E-BE10-B3132FB68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the starter code 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3DBCEFD-90E6-4BD2-AF47-72BB1834A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google account and open google calendar with that account</a:t>
            </a:r>
          </a:p>
          <a:p>
            <a:r>
              <a:rPr lang="en-US" dirty="0"/>
              <a:t>Enable the Google Calendar API</a:t>
            </a:r>
          </a:p>
          <a:p>
            <a:r>
              <a:rPr lang="en-US" dirty="0"/>
              <a:t>Download credentials file </a:t>
            </a:r>
          </a:p>
          <a:p>
            <a:r>
              <a:rPr lang="en-US" dirty="0"/>
              <a:t>Pip install python API client </a:t>
            </a:r>
          </a:p>
          <a:p>
            <a:r>
              <a:rPr lang="en-US" dirty="0"/>
              <a:t>Authenticate the account 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423903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DE0F7F-457C-4060-857A-249E157A7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coding assignment 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16A3192-9870-4E48-8F50-5CA08330C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your study group areas</a:t>
            </a:r>
          </a:p>
          <a:p>
            <a:r>
              <a:rPr lang="en-US" dirty="0"/>
              <a:t>At least one person from each study group should download the starter code from Blackboard. </a:t>
            </a:r>
          </a:p>
          <a:p>
            <a:r>
              <a:rPr lang="en-US" dirty="0"/>
              <a:t>Add a function to enable the user to ask what time of day it is and what date it is today </a:t>
            </a:r>
          </a:p>
          <a:p>
            <a:r>
              <a:rPr lang="en-US" dirty="0"/>
              <a:t>If we have time, one of the groups can present their solution </a:t>
            </a:r>
          </a:p>
          <a:p>
            <a:endParaRPr lang="en-US" dirty="0"/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18484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241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Office-tema</vt:lpstr>
      <vt:lpstr>Assistive Technology </vt:lpstr>
      <vt:lpstr>Agenda </vt:lpstr>
      <vt:lpstr>Group presentations </vt:lpstr>
      <vt:lpstr>Group assignment </vt:lpstr>
      <vt:lpstr>Introduction to the starter code </vt:lpstr>
      <vt:lpstr>In class coding assignment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Assistive Technology </dc:title>
  <dc:creator>Camilla Andersen</dc:creator>
  <cp:lastModifiedBy>Camilla Andersen</cp:lastModifiedBy>
  <cp:revision>2</cp:revision>
  <dcterms:created xsi:type="dcterms:W3CDTF">2021-03-23T11:24:27Z</dcterms:created>
  <dcterms:modified xsi:type="dcterms:W3CDTF">2021-03-23T12:51:12Z</dcterms:modified>
</cp:coreProperties>
</file>