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4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EAFF1D8-1D9F-4179-8C93-0FF82337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" y="397193"/>
            <a:ext cx="10457001" cy="56766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07051B-9112-4584-9144-1E2D03C94187}"/>
              </a:ext>
            </a:extLst>
          </p:cNvPr>
          <p:cNvCxnSpPr>
            <a:cxnSpLocks/>
          </p:cNvCxnSpPr>
          <p:nvPr/>
        </p:nvCxnSpPr>
        <p:spPr>
          <a:xfrm>
            <a:off x="4785360" y="1552575"/>
            <a:ext cx="147066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621941-D4ED-4A9A-992C-094DB93C421E}"/>
              </a:ext>
            </a:extLst>
          </p:cNvPr>
          <p:cNvSpPr txBox="1"/>
          <p:nvPr/>
        </p:nvSpPr>
        <p:spPr>
          <a:xfrm>
            <a:off x="6730991" y="2174141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2nd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21100-5C35-42E5-B948-0A02E69B37D9}"/>
              </a:ext>
            </a:extLst>
          </p:cNvPr>
          <p:cNvSpPr txBox="1"/>
          <p:nvPr/>
        </p:nvSpPr>
        <p:spPr>
          <a:xfrm>
            <a:off x="5076850" y="1214021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1st echo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7F393-17D4-4E90-9184-78B2034B0236}"/>
              </a:ext>
            </a:extLst>
          </p:cNvPr>
          <p:cNvSpPr txBox="1"/>
          <p:nvPr/>
        </p:nvSpPr>
        <p:spPr>
          <a:xfrm>
            <a:off x="8018771" y="2669441"/>
            <a:ext cx="91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3rd echo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1807870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095128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382386" y="1214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52FD4BC1-ED37-4A2E-88CB-A88B97ADCCD4}"/>
              </a:ext>
            </a:extLst>
          </p:cNvPr>
          <p:cNvSpPr txBox="1"/>
          <p:nvPr/>
        </p:nvSpPr>
        <p:spPr>
          <a:xfrm>
            <a:off x="2878728" y="10189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B9843E1-4ECC-4D7A-882B-3EFB70CE9A86}"/>
              </a:ext>
            </a:extLst>
          </p:cNvPr>
          <p:cNvSpPr txBox="1"/>
          <p:nvPr/>
        </p:nvSpPr>
        <p:spPr>
          <a:xfrm>
            <a:off x="2669644" y="87546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9CB3A1AB-1A8B-4471-B884-6DCE1C174A2F}"/>
              </a:ext>
            </a:extLst>
          </p:cNvPr>
          <p:cNvSpPr txBox="1"/>
          <p:nvPr/>
        </p:nvSpPr>
        <p:spPr>
          <a:xfrm>
            <a:off x="3095432" y="1128887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99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6E9EA5-071C-4183-8291-B352B3B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71" y="1029000"/>
            <a:ext cx="9342857" cy="4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15AA2-08FC-44BD-9E54-7FDF4278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49" y="3183352"/>
            <a:ext cx="2924755" cy="178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D4EDE-0AE9-40F7-AE6D-B2F36701BFF6}"/>
              </a:ext>
            </a:extLst>
          </p:cNvPr>
          <p:cNvCxnSpPr>
            <a:cxnSpLocks/>
          </p:cNvCxnSpPr>
          <p:nvPr/>
        </p:nvCxnSpPr>
        <p:spPr>
          <a:xfrm>
            <a:off x="5204460" y="3337560"/>
            <a:ext cx="2720340" cy="739139"/>
          </a:xfrm>
          <a:prstGeom prst="straightConnector1">
            <a:avLst/>
          </a:prstGeom>
          <a:ln w="38100">
            <a:solidFill>
              <a:srgbClr val="FF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36</cp:revision>
  <dcterms:created xsi:type="dcterms:W3CDTF">2021-03-12T17:51:09Z</dcterms:created>
  <dcterms:modified xsi:type="dcterms:W3CDTF">2021-04-03T18:32:40Z</dcterms:modified>
</cp:coreProperties>
</file>