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20000101_000805_lo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7%20rain%20test\rain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experiments\20210428%20real%20rain%20test\20210427_234912_log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20210513_142535_log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a\Desktop\20210513_142535_log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71145704488083E-2"/>
          <c:y val="3.5975991048927652E-2"/>
          <c:w val="0.91868032300560132"/>
          <c:h val="0.82384937938534564"/>
        </c:manualLayout>
      </c:layout>
      <c:lineChart>
        <c:grouping val="standard"/>
        <c:varyColors val="0"/>
        <c:ser>
          <c:idx val="0"/>
          <c:order val="0"/>
          <c:tx>
            <c:strRef>
              <c:f>'20000101_000805_log'!$K$1</c:f>
              <c:strCache>
                <c:ptCount val="1"/>
                <c:pt idx="0">
                  <c:v>Instant wind speed</c:v>
                </c:pt>
              </c:strCache>
            </c:strRef>
          </c:tx>
          <c:spPr>
            <a:ln w="1270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'20000101_000805_log'!$K$2:$K$3561</c:f>
              <c:numCache>
                <c:formatCode>General</c:formatCode>
                <c:ptCount val="35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  <c:pt idx="5">
                  <c:v>0.05</c:v>
                </c:pt>
                <c:pt idx="6">
                  <c:v>0.08</c:v>
                </c:pt>
                <c:pt idx="7">
                  <c:v>0.01</c:v>
                </c:pt>
                <c:pt idx="8">
                  <c:v>0.04</c:v>
                </c:pt>
                <c:pt idx="9">
                  <c:v>7.0000000000000007E-2</c:v>
                </c:pt>
                <c:pt idx="10">
                  <c:v>0.01</c:v>
                </c:pt>
                <c:pt idx="11">
                  <c:v>0.02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0.38</c:v>
                </c:pt>
                <c:pt idx="15">
                  <c:v>0.28999999999999998</c:v>
                </c:pt>
                <c:pt idx="16">
                  <c:v>0.42</c:v>
                </c:pt>
                <c:pt idx="17">
                  <c:v>0.27</c:v>
                </c:pt>
                <c:pt idx="18">
                  <c:v>0.02</c:v>
                </c:pt>
                <c:pt idx="19">
                  <c:v>0.14000000000000001</c:v>
                </c:pt>
                <c:pt idx="20">
                  <c:v>0.49</c:v>
                </c:pt>
                <c:pt idx="21">
                  <c:v>0.34</c:v>
                </c:pt>
                <c:pt idx="22">
                  <c:v>0.17</c:v>
                </c:pt>
                <c:pt idx="23">
                  <c:v>0.19</c:v>
                </c:pt>
                <c:pt idx="24">
                  <c:v>0.98</c:v>
                </c:pt>
                <c:pt idx="25">
                  <c:v>0.5</c:v>
                </c:pt>
                <c:pt idx="26">
                  <c:v>0.05</c:v>
                </c:pt>
                <c:pt idx="27">
                  <c:v>0.03</c:v>
                </c:pt>
                <c:pt idx="28">
                  <c:v>0.45</c:v>
                </c:pt>
                <c:pt idx="29">
                  <c:v>0.38</c:v>
                </c:pt>
                <c:pt idx="30">
                  <c:v>0.09</c:v>
                </c:pt>
                <c:pt idx="31">
                  <c:v>0.24</c:v>
                </c:pt>
                <c:pt idx="32">
                  <c:v>0.16</c:v>
                </c:pt>
                <c:pt idx="33">
                  <c:v>0.55000000000000004</c:v>
                </c:pt>
                <c:pt idx="34">
                  <c:v>0.5</c:v>
                </c:pt>
                <c:pt idx="35">
                  <c:v>0.93</c:v>
                </c:pt>
                <c:pt idx="36">
                  <c:v>0.84</c:v>
                </c:pt>
                <c:pt idx="37">
                  <c:v>0.98</c:v>
                </c:pt>
                <c:pt idx="38">
                  <c:v>1.5</c:v>
                </c:pt>
                <c:pt idx="39">
                  <c:v>0.5</c:v>
                </c:pt>
                <c:pt idx="40">
                  <c:v>0.84</c:v>
                </c:pt>
                <c:pt idx="41">
                  <c:v>0.86</c:v>
                </c:pt>
                <c:pt idx="42">
                  <c:v>1.34</c:v>
                </c:pt>
                <c:pt idx="43">
                  <c:v>1.44</c:v>
                </c:pt>
                <c:pt idx="44">
                  <c:v>1.63</c:v>
                </c:pt>
                <c:pt idx="45">
                  <c:v>1.71</c:v>
                </c:pt>
                <c:pt idx="46">
                  <c:v>1.27</c:v>
                </c:pt>
                <c:pt idx="47">
                  <c:v>0.82</c:v>
                </c:pt>
                <c:pt idx="48">
                  <c:v>0.69</c:v>
                </c:pt>
                <c:pt idx="49">
                  <c:v>0.68</c:v>
                </c:pt>
                <c:pt idx="50">
                  <c:v>0.28999999999999998</c:v>
                </c:pt>
                <c:pt idx="51">
                  <c:v>0.77</c:v>
                </c:pt>
                <c:pt idx="52">
                  <c:v>1.19</c:v>
                </c:pt>
                <c:pt idx="53">
                  <c:v>0.25</c:v>
                </c:pt>
                <c:pt idx="54">
                  <c:v>0.05</c:v>
                </c:pt>
                <c:pt idx="55">
                  <c:v>0.1</c:v>
                </c:pt>
                <c:pt idx="56">
                  <c:v>0.28000000000000003</c:v>
                </c:pt>
                <c:pt idx="57">
                  <c:v>0.15</c:v>
                </c:pt>
                <c:pt idx="58">
                  <c:v>0.45</c:v>
                </c:pt>
                <c:pt idx="59">
                  <c:v>0.28000000000000003</c:v>
                </c:pt>
                <c:pt idx="60">
                  <c:v>0.16</c:v>
                </c:pt>
                <c:pt idx="61">
                  <c:v>0.59</c:v>
                </c:pt>
                <c:pt idx="62">
                  <c:v>0.78</c:v>
                </c:pt>
                <c:pt idx="63">
                  <c:v>0.32</c:v>
                </c:pt>
                <c:pt idx="64">
                  <c:v>0.43</c:v>
                </c:pt>
                <c:pt idx="65">
                  <c:v>0.54</c:v>
                </c:pt>
                <c:pt idx="66">
                  <c:v>0.46</c:v>
                </c:pt>
                <c:pt idx="67">
                  <c:v>0.19</c:v>
                </c:pt>
                <c:pt idx="68">
                  <c:v>0.17</c:v>
                </c:pt>
                <c:pt idx="69">
                  <c:v>0.06</c:v>
                </c:pt>
                <c:pt idx="70">
                  <c:v>0.28999999999999998</c:v>
                </c:pt>
                <c:pt idx="71">
                  <c:v>0.16</c:v>
                </c:pt>
                <c:pt idx="72">
                  <c:v>0.56999999999999995</c:v>
                </c:pt>
                <c:pt idx="73">
                  <c:v>0.82</c:v>
                </c:pt>
                <c:pt idx="74">
                  <c:v>0.33</c:v>
                </c:pt>
                <c:pt idx="75">
                  <c:v>0.97</c:v>
                </c:pt>
                <c:pt idx="76">
                  <c:v>1.08</c:v>
                </c:pt>
                <c:pt idx="77">
                  <c:v>1.45</c:v>
                </c:pt>
                <c:pt idx="78">
                  <c:v>1.42</c:v>
                </c:pt>
                <c:pt idx="79">
                  <c:v>0.32</c:v>
                </c:pt>
                <c:pt idx="80">
                  <c:v>0.72</c:v>
                </c:pt>
                <c:pt idx="81">
                  <c:v>0.62</c:v>
                </c:pt>
                <c:pt idx="82">
                  <c:v>1.1299999999999999</c:v>
                </c:pt>
                <c:pt idx="83">
                  <c:v>1.05</c:v>
                </c:pt>
                <c:pt idx="84">
                  <c:v>0.87</c:v>
                </c:pt>
                <c:pt idx="85">
                  <c:v>0.75</c:v>
                </c:pt>
                <c:pt idx="86">
                  <c:v>0.95</c:v>
                </c:pt>
                <c:pt idx="87">
                  <c:v>0.47</c:v>
                </c:pt>
                <c:pt idx="88">
                  <c:v>0.7</c:v>
                </c:pt>
                <c:pt idx="89">
                  <c:v>1.07</c:v>
                </c:pt>
                <c:pt idx="90">
                  <c:v>1.08</c:v>
                </c:pt>
                <c:pt idx="91">
                  <c:v>1.91</c:v>
                </c:pt>
                <c:pt idx="92">
                  <c:v>1.79</c:v>
                </c:pt>
                <c:pt idx="93">
                  <c:v>0.4</c:v>
                </c:pt>
                <c:pt idx="94">
                  <c:v>0.17</c:v>
                </c:pt>
                <c:pt idx="95">
                  <c:v>0.32</c:v>
                </c:pt>
                <c:pt idx="96">
                  <c:v>0.28999999999999998</c:v>
                </c:pt>
                <c:pt idx="97">
                  <c:v>0.56000000000000005</c:v>
                </c:pt>
                <c:pt idx="98">
                  <c:v>0.41</c:v>
                </c:pt>
                <c:pt idx="99">
                  <c:v>0.62</c:v>
                </c:pt>
                <c:pt idx="100">
                  <c:v>0.49</c:v>
                </c:pt>
                <c:pt idx="101">
                  <c:v>0.38</c:v>
                </c:pt>
                <c:pt idx="102">
                  <c:v>0.4</c:v>
                </c:pt>
                <c:pt idx="103">
                  <c:v>1.76</c:v>
                </c:pt>
                <c:pt idx="104">
                  <c:v>1.23</c:v>
                </c:pt>
                <c:pt idx="105">
                  <c:v>0.86</c:v>
                </c:pt>
                <c:pt idx="106">
                  <c:v>0.12</c:v>
                </c:pt>
                <c:pt idx="107">
                  <c:v>0.63</c:v>
                </c:pt>
                <c:pt idx="108">
                  <c:v>2.31</c:v>
                </c:pt>
                <c:pt idx="109">
                  <c:v>1.91</c:v>
                </c:pt>
                <c:pt idx="110">
                  <c:v>1.92</c:v>
                </c:pt>
                <c:pt idx="111">
                  <c:v>3.37</c:v>
                </c:pt>
                <c:pt idx="112">
                  <c:v>3.55</c:v>
                </c:pt>
                <c:pt idx="113">
                  <c:v>2.16</c:v>
                </c:pt>
                <c:pt idx="114">
                  <c:v>1.62</c:v>
                </c:pt>
                <c:pt idx="115">
                  <c:v>1.91</c:v>
                </c:pt>
                <c:pt idx="116">
                  <c:v>0.45</c:v>
                </c:pt>
                <c:pt idx="117">
                  <c:v>2.19</c:v>
                </c:pt>
                <c:pt idx="118">
                  <c:v>2.62</c:v>
                </c:pt>
                <c:pt idx="119">
                  <c:v>2.6</c:v>
                </c:pt>
                <c:pt idx="120">
                  <c:v>2.76</c:v>
                </c:pt>
                <c:pt idx="121">
                  <c:v>2.17</c:v>
                </c:pt>
                <c:pt idx="122">
                  <c:v>1.76</c:v>
                </c:pt>
                <c:pt idx="123">
                  <c:v>1.5</c:v>
                </c:pt>
                <c:pt idx="124">
                  <c:v>1.38</c:v>
                </c:pt>
                <c:pt idx="125">
                  <c:v>1.36</c:v>
                </c:pt>
                <c:pt idx="126">
                  <c:v>1.25</c:v>
                </c:pt>
                <c:pt idx="127">
                  <c:v>0.88</c:v>
                </c:pt>
                <c:pt idx="128">
                  <c:v>1.18</c:v>
                </c:pt>
                <c:pt idx="129">
                  <c:v>0.95</c:v>
                </c:pt>
                <c:pt idx="130">
                  <c:v>0.43</c:v>
                </c:pt>
                <c:pt idx="131">
                  <c:v>0.53</c:v>
                </c:pt>
                <c:pt idx="132">
                  <c:v>0.41</c:v>
                </c:pt>
                <c:pt idx="133">
                  <c:v>0.25</c:v>
                </c:pt>
                <c:pt idx="134">
                  <c:v>0.38</c:v>
                </c:pt>
                <c:pt idx="135">
                  <c:v>0.26</c:v>
                </c:pt>
                <c:pt idx="136">
                  <c:v>0.48</c:v>
                </c:pt>
                <c:pt idx="137">
                  <c:v>1.08</c:v>
                </c:pt>
                <c:pt idx="138">
                  <c:v>1.39</c:v>
                </c:pt>
                <c:pt idx="139">
                  <c:v>1.23</c:v>
                </c:pt>
                <c:pt idx="140">
                  <c:v>1.43</c:v>
                </c:pt>
                <c:pt idx="141">
                  <c:v>1.1499999999999999</c:v>
                </c:pt>
                <c:pt idx="142">
                  <c:v>0.78</c:v>
                </c:pt>
                <c:pt idx="143">
                  <c:v>1.43</c:v>
                </c:pt>
                <c:pt idx="144">
                  <c:v>0.87</c:v>
                </c:pt>
                <c:pt idx="145">
                  <c:v>2.71</c:v>
                </c:pt>
                <c:pt idx="146">
                  <c:v>2.2400000000000002</c:v>
                </c:pt>
                <c:pt idx="147">
                  <c:v>1.8</c:v>
                </c:pt>
                <c:pt idx="148">
                  <c:v>2.65</c:v>
                </c:pt>
                <c:pt idx="149">
                  <c:v>2.76</c:v>
                </c:pt>
                <c:pt idx="150">
                  <c:v>1.83</c:v>
                </c:pt>
                <c:pt idx="151">
                  <c:v>0.33</c:v>
                </c:pt>
                <c:pt idx="152">
                  <c:v>1.67</c:v>
                </c:pt>
                <c:pt idx="153">
                  <c:v>2.76</c:v>
                </c:pt>
                <c:pt idx="154">
                  <c:v>1.67</c:v>
                </c:pt>
                <c:pt idx="155">
                  <c:v>3.24</c:v>
                </c:pt>
                <c:pt idx="156">
                  <c:v>2.58</c:v>
                </c:pt>
                <c:pt idx="157">
                  <c:v>2.17</c:v>
                </c:pt>
                <c:pt idx="158">
                  <c:v>2.58</c:v>
                </c:pt>
                <c:pt idx="159">
                  <c:v>1.59</c:v>
                </c:pt>
                <c:pt idx="160">
                  <c:v>1.82</c:v>
                </c:pt>
                <c:pt idx="161">
                  <c:v>0.7</c:v>
                </c:pt>
                <c:pt idx="162">
                  <c:v>1.1299999999999999</c:v>
                </c:pt>
                <c:pt idx="163">
                  <c:v>1.1399999999999999</c:v>
                </c:pt>
                <c:pt idx="164">
                  <c:v>1.31</c:v>
                </c:pt>
                <c:pt idx="165">
                  <c:v>0.44</c:v>
                </c:pt>
                <c:pt idx="166">
                  <c:v>0.8</c:v>
                </c:pt>
                <c:pt idx="167">
                  <c:v>0.49</c:v>
                </c:pt>
                <c:pt idx="168">
                  <c:v>0.86</c:v>
                </c:pt>
                <c:pt idx="169">
                  <c:v>0.49</c:v>
                </c:pt>
                <c:pt idx="170">
                  <c:v>0.67</c:v>
                </c:pt>
                <c:pt idx="171">
                  <c:v>0.61</c:v>
                </c:pt>
                <c:pt idx="172">
                  <c:v>1.56</c:v>
                </c:pt>
                <c:pt idx="173">
                  <c:v>1.8</c:v>
                </c:pt>
                <c:pt idx="174">
                  <c:v>1.85</c:v>
                </c:pt>
                <c:pt idx="175">
                  <c:v>1.18</c:v>
                </c:pt>
                <c:pt idx="176">
                  <c:v>0.59</c:v>
                </c:pt>
                <c:pt idx="177">
                  <c:v>1.41</c:v>
                </c:pt>
                <c:pt idx="178">
                  <c:v>2.23</c:v>
                </c:pt>
                <c:pt idx="179">
                  <c:v>1.99</c:v>
                </c:pt>
                <c:pt idx="180">
                  <c:v>2.34</c:v>
                </c:pt>
                <c:pt idx="181">
                  <c:v>1.06</c:v>
                </c:pt>
                <c:pt idx="182">
                  <c:v>1.4</c:v>
                </c:pt>
                <c:pt idx="183">
                  <c:v>1.48</c:v>
                </c:pt>
                <c:pt idx="184">
                  <c:v>2.52</c:v>
                </c:pt>
                <c:pt idx="185">
                  <c:v>3.29</c:v>
                </c:pt>
                <c:pt idx="186">
                  <c:v>2.68</c:v>
                </c:pt>
                <c:pt idx="187">
                  <c:v>1.28</c:v>
                </c:pt>
                <c:pt idx="188">
                  <c:v>1.1499999999999999</c:v>
                </c:pt>
                <c:pt idx="189">
                  <c:v>1.1000000000000001</c:v>
                </c:pt>
                <c:pt idx="190">
                  <c:v>1.82</c:v>
                </c:pt>
                <c:pt idx="191">
                  <c:v>1.52</c:v>
                </c:pt>
                <c:pt idx="192">
                  <c:v>3.36</c:v>
                </c:pt>
                <c:pt idx="193">
                  <c:v>3.48</c:v>
                </c:pt>
                <c:pt idx="194">
                  <c:v>2.67</c:v>
                </c:pt>
                <c:pt idx="195">
                  <c:v>1.71</c:v>
                </c:pt>
                <c:pt idx="196">
                  <c:v>2.8</c:v>
                </c:pt>
                <c:pt idx="197">
                  <c:v>0.89</c:v>
                </c:pt>
                <c:pt idx="198">
                  <c:v>1.91</c:v>
                </c:pt>
                <c:pt idx="199">
                  <c:v>1.51</c:v>
                </c:pt>
                <c:pt idx="200">
                  <c:v>2.86</c:v>
                </c:pt>
                <c:pt idx="201">
                  <c:v>2.2200000000000002</c:v>
                </c:pt>
                <c:pt idx="202">
                  <c:v>2.0299999999999998</c:v>
                </c:pt>
                <c:pt idx="203">
                  <c:v>3.72</c:v>
                </c:pt>
                <c:pt idx="204">
                  <c:v>3.78</c:v>
                </c:pt>
                <c:pt idx="205">
                  <c:v>4.5999999999999996</c:v>
                </c:pt>
                <c:pt idx="206">
                  <c:v>2.74</c:v>
                </c:pt>
                <c:pt idx="207">
                  <c:v>3.12</c:v>
                </c:pt>
                <c:pt idx="208">
                  <c:v>2.17</c:v>
                </c:pt>
                <c:pt idx="209">
                  <c:v>3.04</c:v>
                </c:pt>
                <c:pt idx="210">
                  <c:v>3.07</c:v>
                </c:pt>
                <c:pt idx="211">
                  <c:v>1.88</c:v>
                </c:pt>
                <c:pt idx="212">
                  <c:v>2.96</c:v>
                </c:pt>
                <c:pt idx="213">
                  <c:v>2.59</c:v>
                </c:pt>
                <c:pt idx="214">
                  <c:v>1.92</c:v>
                </c:pt>
                <c:pt idx="215">
                  <c:v>1.62</c:v>
                </c:pt>
                <c:pt idx="216">
                  <c:v>2.2799999999999998</c:v>
                </c:pt>
                <c:pt idx="217">
                  <c:v>2.34</c:v>
                </c:pt>
                <c:pt idx="218">
                  <c:v>0.39</c:v>
                </c:pt>
                <c:pt idx="219">
                  <c:v>0.28999999999999998</c:v>
                </c:pt>
                <c:pt idx="220">
                  <c:v>1.22</c:v>
                </c:pt>
                <c:pt idx="221">
                  <c:v>0.46</c:v>
                </c:pt>
                <c:pt idx="222">
                  <c:v>0.84</c:v>
                </c:pt>
                <c:pt idx="223">
                  <c:v>1.32</c:v>
                </c:pt>
                <c:pt idx="224">
                  <c:v>0.66</c:v>
                </c:pt>
                <c:pt idx="225">
                  <c:v>1.0900000000000001</c:v>
                </c:pt>
                <c:pt idx="226">
                  <c:v>1.01</c:v>
                </c:pt>
                <c:pt idx="227">
                  <c:v>0.78</c:v>
                </c:pt>
                <c:pt idx="228">
                  <c:v>1.1399999999999999</c:v>
                </c:pt>
                <c:pt idx="229">
                  <c:v>0.79</c:v>
                </c:pt>
                <c:pt idx="230">
                  <c:v>0.7</c:v>
                </c:pt>
                <c:pt idx="231">
                  <c:v>1.57</c:v>
                </c:pt>
                <c:pt idx="232">
                  <c:v>1.54</c:v>
                </c:pt>
                <c:pt idx="233">
                  <c:v>1.84</c:v>
                </c:pt>
                <c:pt idx="234">
                  <c:v>2.96</c:v>
                </c:pt>
                <c:pt idx="235">
                  <c:v>2.48</c:v>
                </c:pt>
                <c:pt idx="236">
                  <c:v>3.26</c:v>
                </c:pt>
                <c:pt idx="237">
                  <c:v>2.09</c:v>
                </c:pt>
                <c:pt idx="238">
                  <c:v>1.01</c:v>
                </c:pt>
                <c:pt idx="239">
                  <c:v>1.55</c:v>
                </c:pt>
                <c:pt idx="240">
                  <c:v>0.97</c:v>
                </c:pt>
                <c:pt idx="241">
                  <c:v>1.24</c:v>
                </c:pt>
                <c:pt idx="242">
                  <c:v>3.1</c:v>
                </c:pt>
                <c:pt idx="243">
                  <c:v>3.39</c:v>
                </c:pt>
                <c:pt idx="244">
                  <c:v>2.29</c:v>
                </c:pt>
                <c:pt idx="245">
                  <c:v>1.1200000000000001</c:v>
                </c:pt>
                <c:pt idx="246">
                  <c:v>2.41</c:v>
                </c:pt>
                <c:pt idx="247">
                  <c:v>2.08</c:v>
                </c:pt>
                <c:pt idx="248">
                  <c:v>1.18</c:v>
                </c:pt>
                <c:pt idx="249">
                  <c:v>3.47</c:v>
                </c:pt>
                <c:pt idx="250">
                  <c:v>4.34</c:v>
                </c:pt>
                <c:pt idx="251">
                  <c:v>3.45</c:v>
                </c:pt>
                <c:pt idx="252">
                  <c:v>2.0299999999999998</c:v>
                </c:pt>
                <c:pt idx="253">
                  <c:v>4.18</c:v>
                </c:pt>
                <c:pt idx="254">
                  <c:v>4.16</c:v>
                </c:pt>
                <c:pt idx="255">
                  <c:v>4.92</c:v>
                </c:pt>
                <c:pt idx="256">
                  <c:v>5.24</c:v>
                </c:pt>
                <c:pt idx="257">
                  <c:v>4.0199999999999996</c:v>
                </c:pt>
                <c:pt idx="258">
                  <c:v>3.65</c:v>
                </c:pt>
                <c:pt idx="259">
                  <c:v>3.52</c:v>
                </c:pt>
                <c:pt idx="260">
                  <c:v>3.23</c:v>
                </c:pt>
                <c:pt idx="261">
                  <c:v>3.22</c:v>
                </c:pt>
                <c:pt idx="262">
                  <c:v>5.53</c:v>
                </c:pt>
                <c:pt idx="263">
                  <c:v>4.2</c:v>
                </c:pt>
                <c:pt idx="264">
                  <c:v>4.4400000000000004</c:v>
                </c:pt>
                <c:pt idx="265">
                  <c:v>5.95</c:v>
                </c:pt>
                <c:pt idx="266">
                  <c:v>5.97</c:v>
                </c:pt>
                <c:pt idx="267">
                  <c:v>6.48</c:v>
                </c:pt>
                <c:pt idx="268">
                  <c:v>5.68</c:v>
                </c:pt>
                <c:pt idx="269">
                  <c:v>5.38</c:v>
                </c:pt>
                <c:pt idx="270">
                  <c:v>5.66</c:v>
                </c:pt>
                <c:pt idx="271">
                  <c:v>3.59</c:v>
                </c:pt>
                <c:pt idx="272">
                  <c:v>5.17</c:v>
                </c:pt>
                <c:pt idx="273">
                  <c:v>5.15</c:v>
                </c:pt>
                <c:pt idx="274">
                  <c:v>3.38</c:v>
                </c:pt>
                <c:pt idx="275">
                  <c:v>2.46</c:v>
                </c:pt>
                <c:pt idx="276">
                  <c:v>2.83</c:v>
                </c:pt>
                <c:pt idx="277">
                  <c:v>2.5099999999999998</c:v>
                </c:pt>
                <c:pt idx="278">
                  <c:v>2.92</c:v>
                </c:pt>
                <c:pt idx="279">
                  <c:v>1.55</c:v>
                </c:pt>
                <c:pt idx="280">
                  <c:v>1.68</c:v>
                </c:pt>
                <c:pt idx="281">
                  <c:v>1.79</c:v>
                </c:pt>
                <c:pt idx="282">
                  <c:v>1.95</c:v>
                </c:pt>
                <c:pt idx="283">
                  <c:v>2</c:v>
                </c:pt>
                <c:pt idx="284">
                  <c:v>2.38</c:v>
                </c:pt>
                <c:pt idx="285">
                  <c:v>1.68</c:v>
                </c:pt>
                <c:pt idx="286">
                  <c:v>0.94</c:v>
                </c:pt>
                <c:pt idx="287">
                  <c:v>1.71</c:v>
                </c:pt>
                <c:pt idx="288">
                  <c:v>2.19</c:v>
                </c:pt>
                <c:pt idx="289">
                  <c:v>2.14</c:v>
                </c:pt>
                <c:pt idx="290">
                  <c:v>1.95</c:v>
                </c:pt>
                <c:pt idx="291">
                  <c:v>1.1399999999999999</c:v>
                </c:pt>
                <c:pt idx="292">
                  <c:v>0.63</c:v>
                </c:pt>
                <c:pt idx="293">
                  <c:v>0.57999999999999996</c:v>
                </c:pt>
                <c:pt idx="294">
                  <c:v>0.51</c:v>
                </c:pt>
                <c:pt idx="295">
                  <c:v>1.1399999999999999</c:v>
                </c:pt>
                <c:pt idx="296">
                  <c:v>0.35</c:v>
                </c:pt>
                <c:pt idx="297">
                  <c:v>0.46</c:v>
                </c:pt>
                <c:pt idx="298">
                  <c:v>0.23</c:v>
                </c:pt>
                <c:pt idx="299">
                  <c:v>1.02</c:v>
                </c:pt>
                <c:pt idx="300">
                  <c:v>2.5</c:v>
                </c:pt>
                <c:pt idx="301">
                  <c:v>2.77</c:v>
                </c:pt>
                <c:pt idx="302">
                  <c:v>2.91</c:v>
                </c:pt>
                <c:pt idx="303">
                  <c:v>3.43</c:v>
                </c:pt>
                <c:pt idx="304">
                  <c:v>2.13</c:v>
                </c:pt>
                <c:pt idx="305">
                  <c:v>1.98</c:v>
                </c:pt>
                <c:pt idx="306">
                  <c:v>3.14</c:v>
                </c:pt>
                <c:pt idx="307">
                  <c:v>4.6500000000000004</c:v>
                </c:pt>
                <c:pt idx="308">
                  <c:v>3.57</c:v>
                </c:pt>
                <c:pt idx="309">
                  <c:v>2.57</c:v>
                </c:pt>
                <c:pt idx="310">
                  <c:v>3.08</c:v>
                </c:pt>
                <c:pt idx="311">
                  <c:v>2.4700000000000002</c:v>
                </c:pt>
                <c:pt idx="312">
                  <c:v>3.09</c:v>
                </c:pt>
                <c:pt idx="313">
                  <c:v>3.59</c:v>
                </c:pt>
                <c:pt idx="314">
                  <c:v>3.05</c:v>
                </c:pt>
                <c:pt idx="315">
                  <c:v>3.59</c:v>
                </c:pt>
                <c:pt idx="316">
                  <c:v>2.29</c:v>
                </c:pt>
                <c:pt idx="317">
                  <c:v>1.71</c:v>
                </c:pt>
                <c:pt idx="318">
                  <c:v>2.46</c:v>
                </c:pt>
                <c:pt idx="319">
                  <c:v>2.04</c:v>
                </c:pt>
                <c:pt idx="320">
                  <c:v>3.49</c:v>
                </c:pt>
                <c:pt idx="321">
                  <c:v>2.98</c:v>
                </c:pt>
                <c:pt idx="322">
                  <c:v>2.4300000000000002</c:v>
                </c:pt>
                <c:pt idx="323">
                  <c:v>2.4300000000000002</c:v>
                </c:pt>
                <c:pt idx="324">
                  <c:v>3.85</c:v>
                </c:pt>
                <c:pt idx="325">
                  <c:v>3.75</c:v>
                </c:pt>
                <c:pt idx="326">
                  <c:v>3.35</c:v>
                </c:pt>
                <c:pt idx="327">
                  <c:v>2.71</c:v>
                </c:pt>
                <c:pt idx="328">
                  <c:v>3.34</c:v>
                </c:pt>
                <c:pt idx="329">
                  <c:v>2.38</c:v>
                </c:pt>
                <c:pt idx="330">
                  <c:v>2.77</c:v>
                </c:pt>
                <c:pt idx="331">
                  <c:v>1.46</c:v>
                </c:pt>
                <c:pt idx="332">
                  <c:v>1.61</c:v>
                </c:pt>
                <c:pt idx="333">
                  <c:v>2.6</c:v>
                </c:pt>
                <c:pt idx="334">
                  <c:v>2.33</c:v>
                </c:pt>
                <c:pt idx="335">
                  <c:v>1.95</c:v>
                </c:pt>
                <c:pt idx="336">
                  <c:v>1.8</c:v>
                </c:pt>
                <c:pt idx="337">
                  <c:v>2.21</c:v>
                </c:pt>
                <c:pt idx="338">
                  <c:v>2.11</c:v>
                </c:pt>
                <c:pt idx="339">
                  <c:v>2.06</c:v>
                </c:pt>
                <c:pt idx="340">
                  <c:v>0.87</c:v>
                </c:pt>
                <c:pt idx="341">
                  <c:v>0.38</c:v>
                </c:pt>
                <c:pt idx="342">
                  <c:v>0.79</c:v>
                </c:pt>
                <c:pt idx="343">
                  <c:v>1.1499999999999999</c:v>
                </c:pt>
                <c:pt idx="344">
                  <c:v>0.66</c:v>
                </c:pt>
                <c:pt idx="345">
                  <c:v>1.01</c:v>
                </c:pt>
                <c:pt idx="346">
                  <c:v>1.51</c:v>
                </c:pt>
                <c:pt idx="347">
                  <c:v>1.23</c:v>
                </c:pt>
                <c:pt idx="348">
                  <c:v>1.02</c:v>
                </c:pt>
                <c:pt idx="349">
                  <c:v>0.97</c:v>
                </c:pt>
                <c:pt idx="350">
                  <c:v>1.2</c:v>
                </c:pt>
                <c:pt idx="351">
                  <c:v>0.9</c:v>
                </c:pt>
                <c:pt idx="352">
                  <c:v>1.1100000000000001</c:v>
                </c:pt>
                <c:pt idx="353">
                  <c:v>0.91</c:v>
                </c:pt>
                <c:pt idx="354">
                  <c:v>1.17</c:v>
                </c:pt>
                <c:pt idx="355">
                  <c:v>1.18</c:v>
                </c:pt>
                <c:pt idx="356">
                  <c:v>1.31</c:v>
                </c:pt>
                <c:pt idx="357">
                  <c:v>0.87</c:v>
                </c:pt>
                <c:pt idx="358">
                  <c:v>0.76</c:v>
                </c:pt>
                <c:pt idx="359">
                  <c:v>0.64</c:v>
                </c:pt>
                <c:pt idx="360">
                  <c:v>0.87</c:v>
                </c:pt>
                <c:pt idx="361">
                  <c:v>0.93</c:v>
                </c:pt>
                <c:pt idx="362">
                  <c:v>0.7</c:v>
                </c:pt>
                <c:pt idx="363">
                  <c:v>0.68</c:v>
                </c:pt>
                <c:pt idx="364">
                  <c:v>0.36</c:v>
                </c:pt>
                <c:pt idx="365">
                  <c:v>0.77</c:v>
                </c:pt>
                <c:pt idx="366">
                  <c:v>0.2</c:v>
                </c:pt>
                <c:pt idx="367">
                  <c:v>0.32</c:v>
                </c:pt>
                <c:pt idx="368">
                  <c:v>0.44</c:v>
                </c:pt>
                <c:pt idx="369">
                  <c:v>0.56999999999999995</c:v>
                </c:pt>
                <c:pt idx="370">
                  <c:v>0.53</c:v>
                </c:pt>
                <c:pt idx="371">
                  <c:v>2.1800000000000002</c:v>
                </c:pt>
                <c:pt idx="372">
                  <c:v>2.58</c:v>
                </c:pt>
                <c:pt idx="373">
                  <c:v>2.17</c:v>
                </c:pt>
                <c:pt idx="374">
                  <c:v>2.23</c:v>
                </c:pt>
                <c:pt idx="375">
                  <c:v>1.84</c:v>
                </c:pt>
                <c:pt idx="376">
                  <c:v>1.08</c:v>
                </c:pt>
                <c:pt idx="377">
                  <c:v>1.05</c:v>
                </c:pt>
                <c:pt idx="378">
                  <c:v>1.27</c:v>
                </c:pt>
                <c:pt idx="379">
                  <c:v>0.65</c:v>
                </c:pt>
                <c:pt idx="380">
                  <c:v>1.1499999999999999</c:v>
                </c:pt>
                <c:pt idx="381">
                  <c:v>0.93</c:v>
                </c:pt>
                <c:pt idx="382">
                  <c:v>1.32</c:v>
                </c:pt>
                <c:pt idx="383">
                  <c:v>2.17</c:v>
                </c:pt>
                <c:pt idx="384">
                  <c:v>1.89</c:v>
                </c:pt>
                <c:pt idx="385">
                  <c:v>3.02</c:v>
                </c:pt>
                <c:pt idx="386">
                  <c:v>2.78</c:v>
                </c:pt>
                <c:pt idx="387">
                  <c:v>4.07</c:v>
                </c:pt>
                <c:pt idx="388">
                  <c:v>4.46</c:v>
                </c:pt>
                <c:pt idx="389">
                  <c:v>3.36</c:v>
                </c:pt>
                <c:pt idx="390">
                  <c:v>2.4300000000000002</c:v>
                </c:pt>
                <c:pt idx="391">
                  <c:v>3.47</c:v>
                </c:pt>
                <c:pt idx="392">
                  <c:v>3.05</c:v>
                </c:pt>
                <c:pt idx="393">
                  <c:v>2.72</c:v>
                </c:pt>
                <c:pt idx="394">
                  <c:v>1.94</c:v>
                </c:pt>
                <c:pt idx="395">
                  <c:v>2.4500000000000002</c:v>
                </c:pt>
                <c:pt idx="396">
                  <c:v>1.67</c:v>
                </c:pt>
                <c:pt idx="397">
                  <c:v>1.37</c:v>
                </c:pt>
                <c:pt idx="398">
                  <c:v>0.74</c:v>
                </c:pt>
                <c:pt idx="399">
                  <c:v>0.61</c:v>
                </c:pt>
                <c:pt idx="400">
                  <c:v>0.56000000000000005</c:v>
                </c:pt>
                <c:pt idx="401">
                  <c:v>0.85</c:v>
                </c:pt>
                <c:pt idx="402">
                  <c:v>0.64</c:v>
                </c:pt>
                <c:pt idx="403">
                  <c:v>0.59</c:v>
                </c:pt>
                <c:pt idx="404">
                  <c:v>0.51</c:v>
                </c:pt>
                <c:pt idx="405">
                  <c:v>1.24</c:v>
                </c:pt>
                <c:pt idx="406">
                  <c:v>0.61</c:v>
                </c:pt>
                <c:pt idx="407">
                  <c:v>0.33</c:v>
                </c:pt>
                <c:pt idx="408">
                  <c:v>0.3</c:v>
                </c:pt>
                <c:pt idx="409">
                  <c:v>0.13</c:v>
                </c:pt>
                <c:pt idx="410">
                  <c:v>0.47</c:v>
                </c:pt>
                <c:pt idx="411">
                  <c:v>0.42</c:v>
                </c:pt>
                <c:pt idx="412">
                  <c:v>0.37</c:v>
                </c:pt>
                <c:pt idx="413">
                  <c:v>0.72</c:v>
                </c:pt>
                <c:pt idx="414">
                  <c:v>0.93</c:v>
                </c:pt>
                <c:pt idx="415">
                  <c:v>1.57</c:v>
                </c:pt>
                <c:pt idx="416">
                  <c:v>1.37</c:v>
                </c:pt>
                <c:pt idx="417">
                  <c:v>0.55000000000000004</c:v>
                </c:pt>
                <c:pt idx="418">
                  <c:v>2.75</c:v>
                </c:pt>
                <c:pt idx="419">
                  <c:v>2.52</c:v>
                </c:pt>
                <c:pt idx="420">
                  <c:v>1.75</c:v>
                </c:pt>
                <c:pt idx="421">
                  <c:v>1.29</c:v>
                </c:pt>
                <c:pt idx="422">
                  <c:v>0.21</c:v>
                </c:pt>
                <c:pt idx="423">
                  <c:v>2.31</c:v>
                </c:pt>
                <c:pt idx="424">
                  <c:v>3.13</c:v>
                </c:pt>
                <c:pt idx="425">
                  <c:v>2.69</c:v>
                </c:pt>
                <c:pt idx="426">
                  <c:v>4</c:v>
                </c:pt>
                <c:pt idx="427">
                  <c:v>4.95</c:v>
                </c:pt>
                <c:pt idx="428">
                  <c:v>4.7699999999999996</c:v>
                </c:pt>
                <c:pt idx="429">
                  <c:v>5.33</c:v>
                </c:pt>
                <c:pt idx="430">
                  <c:v>5.81</c:v>
                </c:pt>
                <c:pt idx="431">
                  <c:v>5.82</c:v>
                </c:pt>
                <c:pt idx="432">
                  <c:v>5.46</c:v>
                </c:pt>
                <c:pt idx="433">
                  <c:v>7.05</c:v>
                </c:pt>
                <c:pt idx="434">
                  <c:v>5.28</c:v>
                </c:pt>
                <c:pt idx="435">
                  <c:v>6.5</c:v>
                </c:pt>
                <c:pt idx="436">
                  <c:v>5.12</c:v>
                </c:pt>
                <c:pt idx="437">
                  <c:v>4.49</c:v>
                </c:pt>
                <c:pt idx="438">
                  <c:v>4.76</c:v>
                </c:pt>
                <c:pt idx="439">
                  <c:v>3.43</c:v>
                </c:pt>
                <c:pt idx="440">
                  <c:v>3.48</c:v>
                </c:pt>
                <c:pt idx="441">
                  <c:v>3.26</c:v>
                </c:pt>
                <c:pt idx="442">
                  <c:v>5.37</c:v>
                </c:pt>
                <c:pt idx="443">
                  <c:v>5.86</c:v>
                </c:pt>
                <c:pt idx="444">
                  <c:v>4.04</c:v>
                </c:pt>
                <c:pt idx="445">
                  <c:v>2.98</c:v>
                </c:pt>
                <c:pt idx="446">
                  <c:v>1.85</c:v>
                </c:pt>
                <c:pt idx="447">
                  <c:v>0.7</c:v>
                </c:pt>
                <c:pt idx="448">
                  <c:v>3.12</c:v>
                </c:pt>
                <c:pt idx="449">
                  <c:v>2.2999999999999998</c:v>
                </c:pt>
                <c:pt idx="450">
                  <c:v>3.19</c:v>
                </c:pt>
                <c:pt idx="451">
                  <c:v>3.3</c:v>
                </c:pt>
                <c:pt idx="452">
                  <c:v>4.1500000000000004</c:v>
                </c:pt>
                <c:pt idx="453">
                  <c:v>3.13</c:v>
                </c:pt>
                <c:pt idx="454">
                  <c:v>1.61</c:v>
                </c:pt>
                <c:pt idx="455">
                  <c:v>1.95</c:v>
                </c:pt>
                <c:pt idx="456">
                  <c:v>1.8</c:v>
                </c:pt>
                <c:pt idx="457">
                  <c:v>0.89</c:v>
                </c:pt>
                <c:pt idx="458">
                  <c:v>0.93</c:v>
                </c:pt>
                <c:pt idx="459">
                  <c:v>0.69</c:v>
                </c:pt>
                <c:pt idx="460">
                  <c:v>0.98</c:v>
                </c:pt>
                <c:pt idx="461">
                  <c:v>3.06</c:v>
                </c:pt>
                <c:pt idx="462">
                  <c:v>3.76</c:v>
                </c:pt>
                <c:pt idx="463">
                  <c:v>3.62</c:v>
                </c:pt>
                <c:pt idx="464">
                  <c:v>3.05</c:v>
                </c:pt>
                <c:pt idx="465">
                  <c:v>3.24</c:v>
                </c:pt>
                <c:pt idx="466">
                  <c:v>3.31</c:v>
                </c:pt>
                <c:pt idx="467">
                  <c:v>2.2200000000000002</c:v>
                </c:pt>
                <c:pt idx="468">
                  <c:v>4.5199999999999996</c:v>
                </c:pt>
                <c:pt idx="469">
                  <c:v>2.4300000000000002</c:v>
                </c:pt>
                <c:pt idx="470">
                  <c:v>2.2599999999999998</c:v>
                </c:pt>
                <c:pt idx="471">
                  <c:v>2</c:v>
                </c:pt>
                <c:pt idx="472">
                  <c:v>1.65</c:v>
                </c:pt>
                <c:pt idx="473">
                  <c:v>1.53</c:v>
                </c:pt>
                <c:pt idx="474">
                  <c:v>0.92</c:v>
                </c:pt>
                <c:pt idx="475">
                  <c:v>3.59</c:v>
                </c:pt>
                <c:pt idx="476">
                  <c:v>3.97</c:v>
                </c:pt>
                <c:pt idx="477">
                  <c:v>3.04</c:v>
                </c:pt>
                <c:pt idx="478">
                  <c:v>2.38</c:v>
                </c:pt>
                <c:pt idx="479">
                  <c:v>2.42</c:v>
                </c:pt>
                <c:pt idx="480">
                  <c:v>1.7</c:v>
                </c:pt>
                <c:pt idx="481">
                  <c:v>2.17</c:v>
                </c:pt>
                <c:pt idx="482">
                  <c:v>2.46</c:v>
                </c:pt>
                <c:pt idx="483">
                  <c:v>3.22</c:v>
                </c:pt>
                <c:pt idx="484">
                  <c:v>4.0599999999999996</c:v>
                </c:pt>
                <c:pt idx="485">
                  <c:v>3.54</c:v>
                </c:pt>
                <c:pt idx="486">
                  <c:v>4.13</c:v>
                </c:pt>
                <c:pt idx="487">
                  <c:v>3.3</c:v>
                </c:pt>
                <c:pt idx="488">
                  <c:v>3.8</c:v>
                </c:pt>
                <c:pt idx="489">
                  <c:v>2.11</c:v>
                </c:pt>
                <c:pt idx="490">
                  <c:v>2.2000000000000002</c:v>
                </c:pt>
                <c:pt idx="491">
                  <c:v>2.88</c:v>
                </c:pt>
                <c:pt idx="492">
                  <c:v>1.68</c:v>
                </c:pt>
                <c:pt idx="493">
                  <c:v>1.01</c:v>
                </c:pt>
                <c:pt idx="494">
                  <c:v>0.87</c:v>
                </c:pt>
                <c:pt idx="495">
                  <c:v>0.18</c:v>
                </c:pt>
                <c:pt idx="496">
                  <c:v>1.1399999999999999</c:v>
                </c:pt>
                <c:pt idx="497">
                  <c:v>0.73</c:v>
                </c:pt>
                <c:pt idx="498">
                  <c:v>0.73</c:v>
                </c:pt>
                <c:pt idx="499">
                  <c:v>0.91</c:v>
                </c:pt>
                <c:pt idx="500">
                  <c:v>1.41</c:v>
                </c:pt>
                <c:pt idx="501">
                  <c:v>2.31</c:v>
                </c:pt>
                <c:pt idx="502">
                  <c:v>3.21</c:v>
                </c:pt>
                <c:pt idx="503">
                  <c:v>2.68</c:v>
                </c:pt>
                <c:pt idx="504">
                  <c:v>2.72</c:v>
                </c:pt>
                <c:pt idx="505">
                  <c:v>2.36</c:v>
                </c:pt>
                <c:pt idx="506">
                  <c:v>3.01</c:v>
                </c:pt>
                <c:pt idx="507">
                  <c:v>2.52</c:v>
                </c:pt>
                <c:pt idx="508">
                  <c:v>1.93</c:v>
                </c:pt>
                <c:pt idx="509">
                  <c:v>2</c:v>
                </c:pt>
                <c:pt idx="510">
                  <c:v>0.48</c:v>
                </c:pt>
                <c:pt idx="511">
                  <c:v>2.39</c:v>
                </c:pt>
                <c:pt idx="512">
                  <c:v>1.1200000000000001</c:v>
                </c:pt>
                <c:pt idx="513">
                  <c:v>3</c:v>
                </c:pt>
                <c:pt idx="514">
                  <c:v>2.2999999999999998</c:v>
                </c:pt>
                <c:pt idx="515">
                  <c:v>1.37</c:v>
                </c:pt>
                <c:pt idx="516">
                  <c:v>0.89</c:v>
                </c:pt>
                <c:pt idx="517">
                  <c:v>0.85</c:v>
                </c:pt>
                <c:pt idx="518">
                  <c:v>1.3</c:v>
                </c:pt>
                <c:pt idx="519">
                  <c:v>2.41</c:v>
                </c:pt>
                <c:pt idx="520">
                  <c:v>1.4</c:v>
                </c:pt>
                <c:pt idx="521">
                  <c:v>0.87</c:v>
                </c:pt>
                <c:pt idx="522">
                  <c:v>1.66</c:v>
                </c:pt>
                <c:pt idx="523">
                  <c:v>1.29</c:v>
                </c:pt>
                <c:pt idx="524">
                  <c:v>0.37</c:v>
                </c:pt>
                <c:pt idx="525">
                  <c:v>0.45</c:v>
                </c:pt>
                <c:pt idx="526">
                  <c:v>0.69</c:v>
                </c:pt>
                <c:pt idx="527">
                  <c:v>0.6</c:v>
                </c:pt>
                <c:pt idx="528">
                  <c:v>0.28000000000000003</c:v>
                </c:pt>
                <c:pt idx="529">
                  <c:v>0.82</c:v>
                </c:pt>
                <c:pt idx="530">
                  <c:v>1.55</c:v>
                </c:pt>
                <c:pt idx="531">
                  <c:v>2.5</c:v>
                </c:pt>
                <c:pt idx="532">
                  <c:v>3.01</c:v>
                </c:pt>
                <c:pt idx="533">
                  <c:v>3.44</c:v>
                </c:pt>
                <c:pt idx="534">
                  <c:v>3.16</c:v>
                </c:pt>
                <c:pt idx="535">
                  <c:v>4.05</c:v>
                </c:pt>
                <c:pt idx="536">
                  <c:v>2.98</c:v>
                </c:pt>
                <c:pt idx="537">
                  <c:v>2.96</c:v>
                </c:pt>
                <c:pt idx="538">
                  <c:v>2.2799999999999998</c:v>
                </c:pt>
                <c:pt idx="539">
                  <c:v>2.31</c:v>
                </c:pt>
                <c:pt idx="540">
                  <c:v>2.0099999999999998</c:v>
                </c:pt>
                <c:pt idx="541">
                  <c:v>1.32</c:v>
                </c:pt>
                <c:pt idx="542">
                  <c:v>0.95</c:v>
                </c:pt>
                <c:pt idx="543">
                  <c:v>0.61</c:v>
                </c:pt>
                <c:pt idx="544">
                  <c:v>0.98</c:v>
                </c:pt>
                <c:pt idx="545">
                  <c:v>0.15</c:v>
                </c:pt>
                <c:pt idx="546">
                  <c:v>0.2</c:v>
                </c:pt>
                <c:pt idx="547">
                  <c:v>0.55000000000000004</c:v>
                </c:pt>
                <c:pt idx="548">
                  <c:v>0.6</c:v>
                </c:pt>
                <c:pt idx="549">
                  <c:v>0.28000000000000003</c:v>
                </c:pt>
                <c:pt idx="550">
                  <c:v>0.36</c:v>
                </c:pt>
                <c:pt idx="551">
                  <c:v>0.18</c:v>
                </c:pt>
                <c:pt idx="552">
                  <c:v>0.87</c:v>
                </c:pt>
                <c:pt idx="553">
                  <c:v>1.32</c:v>
                </c:pt>
                <c:pt idx="554">
                  <c:v>1.87</c:v>
                </c:pt>
                <c:pt idx="555">
                  <c:v>1.5</c:v>
                </c:pt>
                <c:pt idx="556">
                  <c:v>1.78</c:v>
                </c:pt>
                <c:pt idx="557">
                  <c:v>1.39</c:v>
                </c:pt>
                <c:pt idx="558">
                  <c:v>1.35</c:v>
                </c:pt>
                <c:pt idx="559">
                  <c:v>1.43</c:v>
                </c:pt>
                <c:pt idx="560">
                  <c:v>1.7</c:v>
                </c:pt>
                <c:pt idx="561">
                  <c:v>0.94</c:v>
                </c:pt>
                <c:pt idx="562">
                  <c:v>2.61</c:v>
                </c:pt>
                <c:pt idx="563">
                  <c:v>2.8</c:v>
                </c:pt>
                <c:pt idx="564">
                  <c:v>2.4300000000000002</c:v>
                </c:pt>
                <c:pt idx="565">
                  <c:v>2.02</c:v>
                </c:pt>
                <c:pt idx="566">
                  <c:v>1.29</c:v>
                </c:pt>
                <c:pt idx="567">
                  <c:v>1.77</c:v>
                </c:pt>
                <c:pt idx="568">
                  <c:v>1.62</c:v>
                </c:pt>
                <c:pt idx="569">
                  <c:v>2.0099999999999998</c:v>
                </c:pt>
                <c:pt idx="570">
                  <c:v>1.88</c:v>
                </c:pt>
                <c:pt idx="571">
                  <c:v>1.88</c:v>
                </c:pt>
                <c:pt idx="572">
                  <c:v>0.94</c:v>
                </c:pt>
                <c:pt idx="573">
                  <c:v>0.7</c:v>
                </c:pt>
                <c:pt idx="574">
                  <c:v>1.31</c:v>
                </c:pt>
                <c:pt idx="575">
                  <c:v>1.59</c:v>
                </c:pt>
                <c:pt idx="576">
                  <c:v>2.5499999999999998</c:v>
                </c:pt>
                <c:pt idx="577">
                  <c:v>2.5299999999999998</c:v>
                </c:pt>
                <c:pt idx="578">
                  <c:v>1.69</c:v>
                </c:pt>
                <c:pt idx="579">
                  <c:v>1.58</c:v>
                </c:pt>
                <c:pt idx="580">
                  <c:v>1.49</c:v>
                </c:pt>
                <c:pt idx="581">
                  <c:v>1.1299999999999999</c:v>
                </c:pt>
                <c:pt idx="582">
                  <c:v>1.91</c:v>
                </c:pt>
                <c:pt idx="583">
                  <c:v>1.96</c:v>
                </c:pt>
                <c:pt idx="584">
                  <c:v>1.53</c:v>
                </c:pt>
                <c:pt idx="585">
                  <c:v>1.02</c:v>
                </c:pt>
                <c:pt idx="586">
                  <c:v>0.08</c:v>
                </c:pt>
                <c:pt idx="587">
                  <c:v>0.13</c:v>
                </c:pt>
                <c:pt idx="588">
                  <c:v>0.78</c:v>
                </c:pt>
                <c:pt idx="589">
                  <c:v>0.76</c:v>
                </c:pt>
                <c:pt idx="590">
                  <c:v>0.78</c:v>
                </c:pt>
                <c:pt idx="591">
                  <c:v>0.37</c:v>
                </c:pt>
                <c:pt idx="592">
                  <c:v>0.24</c:v>
                </c:pt>
                <c:pt idx="593">
                  <c:v>0.12</c:v>
                </c:pt>
                <c:pt idx="594">
                  <c:v>0.33</c:v>
                </c:pt>
                <c:pt idx="595">
                  <c:v>0.15</c:v>
                </c:pt>
                <c:pt idx="596">
                  <c:v>0.17</c:v>
                </c:pt>
                <c:pt idx="597">
                  <c:v>0.92</c:v>
                </c:pt>
                <c:pt idx="598">
                  <c:v>1.71</c:v>
                </c:pt>
                <c:pt idx="599">
                  <c:v>1.76</c:v>
                </c:pt>
                <c:pt idx="600">
                  <c:v>1.54</c:v>
                </c:pt>
                <c:pt idx="601">
                  <c:v>0.99</c:v>
                </c:pt>
                <c:pt idx="602">
                  <c:v>0.92</c:v>
                </c:pt>
                <c:pt idx="603">
                  <c:v>1.34</c:v>
                </c:pt>
                <c:pt idx="604">
                  <c:v>0.96</c:v>
                </c:pt>
                <c:pt idx="605">
                  <c:v>2.61</c:v>
                </c:pt>
                <c:pt idx="606">
                  <c:v>4.0199999999999996</c:v>
                </c:pt>
                <c:pt idx="607">
                  <c:v>3.63</c:v>
                </c:pt>
                <c:pt idx="608">
                  <c:v>2.5099999999999998</c:v>
                </c:pt>
                <c:pt idx="609">
                  <c:v>3.27</c:v>
                </c:pt>
                <c:pt idx="610">
                  <c:v>2.6</c:v>
                </c:pt>
                <c:pt idx="611">
                  <c:v>1.1299999999999999</c:v>
                </c:pt>
                <c:pt idx="612">
                  <c:v>1.37</c:v>
                </c:pt>
                <c:pt idx="613">
                  <c:v>0.2</c:v>
                </c:pt>
                <c:pt idx="614">
                  <c:v>1.6</c:v>
                </c:pt>
                <c:pt idx="615">
                  <c:v>2.38</c:v>
                </c:pt>
                <c:pt idx="616">
                  <c:v>1.1200000000000001</c:v>
                </c:pt>
                <c:pt idx="617">
                  <c:v>1.07</c:v>
                </c:pt>
                <c:pt idx="618">
                  <c:v>1.33</c:v>
                </c:pt>
                <c:pt idx="619">
                  <c:v>2.7</c:v>
                </c:pt>
                <c:pt idx="620">
                  <c:v>2.5499999999999998</c:v>
                </c:pt>
                <c:pt idx="621">
                  <c:v>0.26</c:v>
                </c:pt>
                <c:pt idx="622">
                  <c:v>1.48</c:v>
                </c:pt>
                <c:pt idx="623">
                  <c:v>3.18</c:v>
                </c:pt>
                <c:pt idx="624">
                  <c:v>3.76</c:v>
                </c:pt>
                <c:pt idx="625">
                  <c:v>1.82</c:v>
                </c:pt>
                <c:pt idx="626">
                  <c:v>0.73</c:v>
                </c:pt>
                <c:pt idx="627">
                  <c:v>2.44</c:v>
                </c:pt>
                <c:pt idx="628">
                  <c:v>2.0099999999999998</c:v>
                </c:pt>
                <c:pt idx="629">
                  <c:v>2.19</c:v>
                </c:pt>
                <c:pt idx="630">
                  <c:v>2.27</c:v>
                </c:pt>
                <c:pt idx="631">
                  <c:v>1.66</c:v>
                </c:pt>
                <c:pt idx="632">
                  <c:v>0.4</c:v>
                </c:pt>
                <c:pt idx="633">
                  <c:v>1.41</c:v>
                </c:pt>
                <c:pt idx="634">
                  <c:v>1.2</c:v>
                </c:pt>
                <c:pt idx="635">
                  <c:v>1.19</c:v>
                </c:pt>
                <c:pt idx="636">
                  <c:v>0.41</c:v>
                </c:pt>
                <c:pt idx="637">
                  <c:v>0.39</c:v>
                </c:pt>
                <c:pt idx="638">
                  <c:v>0.6</c:v>
                </c:pt>
                <c:pt idx="639">
                  <c:v>1.52</c:v>
                </c:pt>
                <c:pt idx="640">
                  <c:v>1.17</c:v>
                </c:pt>
                <c:pt idx="641">
                  <c:v>2.17</c:v>
                </c:pt>
                <c:pt idx="642">
                  <c:v>2.37</c:v>
                </c:pt>
                <c:pt idx="643">
                  <c:v>1.28</c:v>
                </c:pt>
                <c:pt idx="644">
                  <c:v>1.58</c:v>
                </c:pt>
                <c:pt idx="645">
                  <c:v>1.1399999999999999</c:v>
                </c:pt>
                <c:pt idx="646">
                  <c:v>0.93</c:v>
                </c:pt>
                <c:pt idx="647">
                  <c:v>0.5</c:v>
                </c:pt>
                <c:pt idx="648">
                  <c:v>1.0900000000000001</c:v>
                </c:pt>
                <c:pt idx="649">
                  <c:v>0.2</c:v>
                </c:pt>
                <c:pt idx="650">
                  <c:v>0.24</c:v>
                </c:pt>
                <c:pt idx="651">
                  <c:v>0.48</c:v>
                </c:pt>
                <c:pt idx="652">
                  <c:v>0.56999999999999995</c:v>
                </c:pt>
                <c:pt idx="653">
                  <c:v>0.44</c:v>
                </c:pt>
                <c:pt idx="654">
                  <c:v>1.1599999999999999</c:v>
                </c:pt>
                <c:pt idx="655">
                  <c:v>1.58</c:v>
                </c:pt>
                <c:pt idx="656">
                  <c:v>0.22</c:v>
                </c:pt>
                <c:pt idx="657">
                  <c:v>0.84</c:v>
                </c:pt>
                <c:pt idx="658">
                  <c:v>0.81</c:v>
                </c:pt>
                <c:pt idx="659">
                  <c:v>0.72</c:v>
                </c:pt>
                <c:pt idx="660">
                  <c:v>2.14</c:v>
                </c:pt>
                <c:pt idx="661">
                  <c:v>1.28</c:v>
                </c:pt>
                <c:pt idx="662">
                  <c:v>4.3600000000000003</c:v>
                </c:pt>
                <c:pt idx="663">
                  <c:v>4.04</c:v>
                </c:pt>
                <c:pt idx="664">
                  <c:v>3.15</c:v>
                </c:pt>
                <c:pt idx="665">
                  <c:v>3.91</c:v>
                </c:pt>
                <c:pt idx="666">
                  <c:v>2.68</c:v>
                </c:pt>
                <c:pt idx="667">
                  <c:v>1.84</c:v>
                </c:pt>
                <c:pt idx="668">
                  <c:v>0.92</c:v>
                </c:pt>
                <c:pt idx="669">
                  <c:v>0.67</c:v>
                </c:pt>
                <c:pt idx="670">
                  <c:v>0.42</c:v>
                </c:pt>
                <c:pt idx="671">
                  <c:v>1.76</c:v>
                </c:pt>
                <c:pt idx="672">
                  <c:v>1.71</c:v>
                </c:pt>
                <c:pt idx="673">
                  <c:v>2.21</c:v>
                </c:pt>
                <c:pt idx="674">
                  <c:v>2.88</c:v>
                </c:pt>
                <c:pt idx="675">
                  <c:v>0.62</c:v>
                </c:pt>
                <c:pt idx="676">
                  <c:v>1.03</c:v>
                </c:pt>
                <c:pt idx="677">
                  <c:v>1.32</c:v>
                </c:pt>
                <c:pt idx="678">
                  <c:v>0.91</c:v>
                </c:pt>
                <c:pt idx="679">
                  <c:v>0.25</c:v>
                </c:pt>
                <c:pt idx="680">
                  <c:v>0.87</c:v>
                </c:pt>
                <c:pt idx="681">
                  <c:v>0.46</c:v>
                </c:pt>
                <c:pt idx="682">
                  <c:v>0.85</c:v>
                </c:pt>
                <c:pt idx="683">
                  <c:v>0.54</c:v>
                </c:pt>
                <c:pt idx="684">
                  <c:v>0.72</c:v>
                </c:pt>
                <c:pt idx="685">
                  <c:v>0.74</c:v>
                </c:pt>
                <c:pt idx="686">
                  <c:v>0.48</c:v>
                </c:pt>
                <c:pt idx="687">
                  <c:v>0.4</c:v>
                </c:pt>
                <c:pt idx="688">
                  <c:v>0.26</c:v>
                </c:pt>
                <c:pt idx="689">
                  <c:v>0.42</c:v>
                </c:pt>
                <c:pt idx="690">
                  <c:v>0.31</c:v>
                </c:pt>
                <c:pt idx="691">
                  <c:v>0.57999999999999996</c:v>
                </c:pt>
                <c:pt idx="692">
                  <c:v>0.4</c:v>
                </c:pt>
                <c:pt idx="693">
                  <c:v>0.31</c:v>
                </c:pt>
                <c:pt idx="694">
                  <c:v>0.17</c:v>
                </c:pt>
                <c:pt idx="695">
                  <c:v>0.95</c:v>
                </c:pt>
                <c:pt idx="696">
                  <c:v>1.31</c:v>
                </c:pt>
                <c:pt idx="697">
                  <c:v>1.04</c:v>
                </c:pt>
                <c:pt idx="698">
                  <c:v>0.62</c:v>
                </c:pt>
                <c:pt idx="699">
                  <c:v>0.96</c:v>
                </c:pt>
                <c:pt idx="700">
                  <c:v>1.43</c:v>
                </c:pt>
                <c:pt idx="701">
                  <c:v>1.69</c:v>
                </c:pt>
                <c:pt idx="702">
                  <c:v>0.91</c:v>
                </c:pt>
                <c:pt idx="703">
                  <c:v>0.52</c:v>
                </c:pt>
                <c:pt idx="704">
                  <c:v>0.92</c:v>
                </c:pt>
                <c:pt idx="705">
                  <c:v>1.1499999999999999</c:v>
                </c:pt>
                <c:pt idx="706">
                  <c:v>0.56999999999999995</c:v>
                </c:pt>
                <c:pt idx="707">
                  <c:v>0.27</c:v>
                </c:pt>
                <c:pt idx="708">
                  <c:v>0.57999999999999996</c:v>
                </c:pt>
                <c:pt idx="709">
                  <c:v>1.3</c:v>
                </c:pt>
                <c:pt idx="710">
                  <c:v>1.63</c:v>
                </c:pt>
                <c:pt idx="711">
                  <c:v>1.67</c:v>
                </c:pt>
                <c:pt idx="712">
                  <c:v>1.77</c:v>
                </c:pt>
                <c:pt idx="713">
                  <c:v>0.99</c:v>
                </c:pt>
                <c:pt idx="714">
                  <c:v>0.42</c:v>
                </c:pt>
                <c:pt idx="715">
                  <c:v>0.8</c:v>
                </c:pt>
                <c:pt idx="716">
                  <c:v>1.72</c:v>
                </c:pt>
                <c:pt idx="717">
                  <c:v>1.78</c:v>
                </c:pt>
                <c:pt idx="718">
                  <c:v>1.3</c:v>
                </c:pt>
                <c:pt idx="719">
                  <c:v>1.51</c:v>
                </c:pt>
                <c:pt idx="720">
                  <c:v>0.7</c:v>
                </c:pt>
                <c:pt idx="721">
                  <c:v>0.28000000000000003</c:v>
                </c:pt>
                <c:pt idx="722">
                  <c:v>0.33</c:v>
                </c:pt>
                <c:pt idx="723">
                  <c:v>1.1100000000000001</c:v>
                </c:pt>
                <c:pt idx="724">
                  <c:v>0.83</c:v>
                </c:pt>
                <c:pt idx="725">
                  <c:v>1.1100000000000001</c:v>
                </c:pt>
                <c:pt idx="726">
                  <c:v>0.95</c:v>
                </c:pt>
                <c:pt idx="727">
                  <c:v>1.1599999999999999</c:v>
                </c:pt>
                <c:pt idx="728">
                  <c:v>2.21</c:v>
                </c:pt>
                <c:pt idx="729">
                  <c:v>1.93</c:v>
                </c:pt>
                <c:pt idx="730">
                  <c:v>0.88</c:v>
                </c:pt>
                <c:pt idx="731">
                  <c:v>0.89</c:v>
                </c:pt>
                <c:pt idx="732">
                  <c:v>0.94</c:v>
                </c:pt>
                <c:pt idx="733">
                  <c:v>0.92</c:v>
                </c:pt>
                <c:pt idx="734">
                  <c:v>1.1399999999999999</c:v>
                </c:pt>
                <c:pt idx="735">
                  <c:v>2.14</c:v>
                </c:pt>
                <c:pt idx="736">
                  <c:v>2.54</c:v>
                </c:pt>
                <c:pt idx="737">
                  <c:v>3.64</c:v>
                </c:pt>
                <c:pt idx="738">
                  <c:v>3.06</c:v>
                </c:pt>
                <c:pt idx="739">
                  <c:v>2.1</c:v>
                </c:pt>
                <c:pt idx="740">
                  <c:v>0.83</c:v>
                </c:pt>
                <c:pt idx="741">
                  <c:v>1.68</c:v>
                </c:pt>
                <c:pt idx="742">
                  <c:v>3.05</c:v>
                </c:pt>
                <c:pt idx="743">
                  <c:v>2.1</c:v>
                </c:pt>
                <c:pt idx="744">
                  <c:v>2.33</c:v>
                </c:pt>
                <c:pt idx="745">
                  <c:v>1.82</c:v>
                </c:pt>
                <c:pt idx="746">
                  <c:v>1.53</c:v>
                </c:pt>
                <c:pt idx="747">
                  <c:v>1.57</c:v>
                </c:pt>
                <c:pt idx="748">
                  <c:v>1.24</c:v>
                </c:pt>
                <c:pt idx="749">
                  <c:v>2.06</c:v>
                </c:pt>
                <c:pt idx="750">
                  <c:v>1.3</c:v>
                </c:pt>
                <c:pt idx="751">
                  <c:v>1.33</c:v>
                </c:pt>
                <c:pt idx="752">
                  <c:v>0.44</c:v>
                </c:pt>
                <c:pt idx="753">
                  <c:v>0.24</c:v>
                </c:pt>
                <c:pt idx="754">
                  <c:v>0.13</c:v>
                </c:pt>
                <c:pt idx="755">
                  <c:v>1.45</c:v>
                </c:pt>
                <c:pt idx="756">
                  <c:v>1.9</c:v>
                </c:pt>
                <c:pt idx="757">
                  <c:v>1.17</c:v>
                </c:pt>
                <c:pt idx="758">
                  <c:v>1.56</c:v>
                </c:pt>
                <c:pt idx="759">
                  <c:v>1.74</c:v>
                </c:pt>
                <c:pt idx="760">
                  <c:v>1.72</c:v>
                </c:pt>
                <c:pt idx="761">
                  <c:v>1.67</c:v>
                </c:pt>
                <c:pt idx="762">
                  <c:v>2.58</c:v>
                </c:pt>
                <c:pt idx="763">
                  <c:v>1.61</c:v>
                </c:pt>
                <c:pt idx="764">
                  <c:v>1.1599999999999999</c:v>
                </c:pt>
                <c:pt idx="765">
                  <c:v>1.34</c:v>
                </c:pt>
                <c:pt idx="766">
                  <c:v>1.28</c:v>
                </c:pt>
                <c:pt idx="767">
                  <c:v>0.65</c:v>
                </c:pt>
                <c:pt idx="768">
                  <c:v>1.1599999999999999</c:v>
                </c:pt>
                <c:pt idx="769">
                  <c:v>2.17</c:v>
                </c:pt>
                <c:pt idx="770">
                  <c:v>3.03</c:v>
                </c:pt>
                <c:pt idx="771">
                  <c:v>3.41</c:v>
                </c:pt>
                <c:pt idx="772">
                  <c:v>2.4900000000000002</c:v>
                </c:pt>
                <c:pt idx="773">
                  <c:v>3.22</c:v>
                </c:pt>
                <c:pt idx="774">
                  <c:v>2.0699999999999998</c:v>
                </c:pt>
                <c:pt idx="775">
                  <c:v>0.53</c:v>
                </c:pt>
                <c:pt idx="776">
                  <c:v>2.12</c:v>
                </c:pt>
                <c:pt idx="777">
                  <c:v>4.34</c:v>
                </c:pt>
                <c:pt idx="778">
                  <c:v>3.25</c:v>
                </c:pt>
                <c:pt idx="779">
                  <c:v>1.76</c:v>
                </c:pt>
                <c:pt idx="780">
                  <c:v>4.42</c:v>
                </c:pt>
                <c:pt idx="781">
                  <c:v>3.22</c:v>
                </c:pt>
                <c:pt idx="782">
                  <c:v>1.1200000000000001</c:v>
                </c:pt>
                <c:pt idx="783">
                  <c:v>2.82</c:v>
                </c:pt>
                <c:pt idx="784">
                  <c:v>1.79</c:v>
                </c:pt>
                <c:pt idx="785">
                  <c:v>4.99</c:v>
                </c:pt>
                <c:pt idx="786">
                  <c:v>4.43</c:v>
                </c:pt>
                <c:pt idx="787">
                  <c:v>3.71</c:v>
                </c:pt>
                <c:pt idx="788">
                  <c:v>4.71</c:v>
                </c:pt>
                <c:pt idx="789">
                  <c:v>3.57</c:v>
                </c:pt>
                <c:pt idx="790">
                  <c:v>3.48</c:v>
                </c:pt>
                <c:pt idx="791">
                  <c:v>2.5099999999999998</c:v>
                </c:pt>
                <c:pt idx="792">
                  <c:v>3.46</c:v>
                </c:pt>
                <c:pt idx="793">
                  <c:v>2.86</c:v>
                </c:pt>
                <c:pt idx="794">
                  <c:v>1.52</c:v>
                </c:pt>
                <c:pt idx="795">
                  <c:v>2.94</c:v>
                </c:pt>
                <c:pt idx="796">
                  <c:v>1.38</c:v>
                </c:pt>
                <c:pt idx="797">
                  <c:v>0.83</c:v>
                </c:pt>
                <c:pt idx="798">
                  <c:v>1.06</c:v>
                </c:pt>
                <c:pt idx="799">
                  <c:v>0.93</c:v>
                </c:pt>
                <c:pt idx="800">
                  <c:v>1.65</c:v>
                </c:pt>
                <c:pt idx="801">
                  <c:v>1.1100000000000001</c:v>
                </c:pt>
                <c:pt idx="802">
                  <c:v>1.78</c:v>
                </c:pt>
                <c:pt idx="803">
                  <c:v>4.2699999999999996</c:v>
                </c:pt>
                <c:pt idx="804">
                  <c:v>2.56</c:v>
                </c:pt>
                <c:pt idx="805">
                  <c:v>2.52</c:v>
                </c:pt>
                <c:pt idx="806">
                  <c:v>0.99</c:v>
                </c:pt>
                <c:pt idx="807">
                  <c:v>1.07</c:v>
                </c:pt>
                <c:pt idx="808">
                  <c:v>1.65</c:v>
                </c:pt>
                <c:pt idx="809">
                  <c:v>1.25</c:v>
                </c:pt>
                <c:pt idx="810">
                  <c:v>1.5</c:v>
                </c:pt>
                <c:pt idx="811">
                  <c:v>2.58</c:v>
                </c:pt>
                <c:pt idx="812">
                  <c:v>2.4900000000000002</c:v>
                </c:pt>
                <c:pt idx="813">
                  <c:v>2.79</c:v>
                </c:pt>
                <c:pt idx="814">
                  <c:v>3.68</c:v>
                </c:pt>
                <c:pt idx="815">
                  <c:v>3.04</c:v>
                </c:pt>
                <c:pt idx="816">
                  <c:v>2.56</c:v>
                </c:pt>
                <c:pt idx="817">
                  <c:v>2.52</c:v>
                </c:pt>
                <c:pt idx="818">
                  <c:v>2.23</c:v>
                </c:pt>
                <c:pt idx="819">
                  <c:v>1.88</c:v>
                </c:pt>
                <c:pt idx="820">
                  <c:v>1.35</c:v>
                </c:pt>
                <c:pt idx="821">
                  <c:v>1.26</c:v>
                </c:pt>
                <c:pt idx="822">
                  <c:v>1.57</c:v>
                </c:pt>
                <c:pt idx="823">
                  <c:v>2.42</c:v>
                </c:pt>
                <c:pt idx="824">
                  <c:v>2.6</c:v>
                </c:pt>
                <c:pt idx="825">
                  <c:v>2.4</c:v>
                </c:pt>
                <c:pt idx="826">
                  <c:v>2</c:v>
                </c:pt>
                <c:pt idx="827">
                  <c:v>1.81</c:v>
                </c:pt>
                <c:pt idx="828">
                  <c:v>0.75</c:v>
                </c:pt>
                <c:pt idx="829">
                  <c:v>1.02</c:v>
                </c:pt>
                <c:pt idx="830">
                  <c:v>2.34</c:v>
                </c:pt>
                <c:pt idx="831">
                  <c:v>2.48</c:v>
                </c:pt>
                <c:pt idx="832">
                  <c:v>3.18</c:v>
                </c:pt>
                <c:pt idx="833">
                  <c:v>2.2200000000000002</c:v>
                </c:pt>
                <c:pt idx="834">
                  <c:v>1.42</c:v>
                </c:pt>
                <c:pt idx="835">
                  <c:v>1.36</c:v>
                </c:pt>
                <c:pt idx="836">
                  <c:v>1.5</c:v>
                </c:pt>
                <c:pt idx="837">
                  <c:v>1.51</c:v>
                </c:pt>
                <c:pt idx="838">
                  <c:v>1.3</c:v>
                </c:pt>
                <c:pt idx="839">
                  <c:v>1.36</c:v>
                </c:pt>
                <c:pt idx="840">
                  <c:v>0.96</c:v>
                </c:pt>
                <c:pt idx="841">
                  <c:v>1.03</c:v>
                </c:pt>
                <c:pt idx="842">
                  <c:v>1.24</c:v>
                </c:pt>
                <c:pt idx="843">
                  <c:v>0.35</c:v>
                </c:pt>
                <c:pt idx="844">
                  <c:v>0.73</c:v>
                </c:pt>
                <c:pt idx="845">
                  <c:v>2.95</c:v>
                </c:pt>
                <c:pt idx="846">
                  <c:v>2.67</c:v>
                </c:pt>
                <c:pt idx="847">
                  <c:v>1.8</c:v>
                </c:pt>
                <c:pt idx="848">
                  <c:v>0.84</c:v>
                </c:pt>
                <c:pt idx="849">
                  <c:v>1.08</c:v>
                </c:pt>
                <c:pt idx="850">
                  <c:v>0.5</c:v>
                </c:pt>
                <c:pt idx="851">
                  <c:v>0.55000000000000004</c:v>
                </c:pt>
                <c:pt idx="852">
                  <c:v>0.42</c:v>
                </c:pt>
                <c:pt idx="853">
                  <c:v>0.42</c:v>
                </c:pt>
                <c:pt idx="854">
                  <c:v>1.36</c:v>
                </c:pt>
                <c:pt idx="855">
                  <c:v>1.37</c:v>
                </c:pt>
                <c:pt idx="856">
                  <c:v>1.54</c:v>
                </c:pt>
                <c:pt idx="857">
                  <c:v>1.78</c:v>
                </c:pt>
                <c:pt idx="858">
                  <c:v>1.6</c:v>
                </c:pt>
                <c:pt idx="859">
                  <c:v>1.35</c:v>
                </c:pt>
                <c:pt idx="860">
                  <c:v>0.79</c:v>
                </c:pt>
                <c:pt idx="861">
                  <c:v>1.01</c:v>
                </c:pt>
                <c:pt idx="862">
                  <c:v>1.22</c:v>
                </c:pt>
                <c:pt idx="863">
                  <c:v>1.28</c:v>
                </c:pt>
                <c:pt idx="864">
                  <c:v>1.06</c:v>
                </c:pt>
                <c:pt idx="865">
                  <c:v>0.76</c:v>
                </c:pt>
                <c:pt idx="866">
                  <c:v>1.49</c:v>
                </c:pt>
                <c:pt idx="867">
                  <c:v>1.82</c:v>
                </c:pt>
                <c:pt idx="868">
                  <c:v>1.64</c:v>
                </c:pt>
                <c:pt idx="869">
                  <c:v>1.03</c:v>
                </c:pt>
                <c:pt idx="870">
                  <c:v>1.2</c:v>
                </c:pt>
                <c:pt idx="871">
                  <c:v>1.79</c:v>
                </c:pt>
                <c:pt idx="872">
                  <c:v>1.19</c:v>
                </c:pt>
                <c:pt idx="873">
                  <c:v>0.82</c:v>
                </c:pt>
                <c:pt idx="874">
                  <c:v>0.95</c:v>
                </c:pt>
                <c:pt idx="875">
                  <c:v>1.19</c:v>
                </c:pt>
                <c:pt idx="876">
                  <c:v>0.88</c:v>
                </c:pt>
                <c:pt idx="877">
                  <c:v>0.37</c:v>
                </c:pt>
                <c:pt idx="878">
                  <c:v>0.39</c:v>
                </c:pt>
                <c:pt idx="879">
                  <c:v>0.13</c:v>
                </c:pt>
                <c:pt idx="880">
                  <c:v>1.06</c:v>
                </c:pt>
                <c:pt idx="881">
                  <c:v>1.75</c:v>
                </c:pt>
                <c:pt idx="882">
                  <c:v>1.41</c:v>
                </c:pt>
                <c:pt idx="883">
                  <c:v>1.41</c:v>
                </c:pt>
                <c:pt idx="884">
                  <c:v>1.03</c:v>
                </c:pt>
                <c:pt idx="885">
                  <c:v>1.38</c:v>
                </c:pt>
                <c:pt idx="886">
                  <c:v>1.07</c:v>
                </c:pt>
                <c:pt idx="887">
                  <c:v>1.1599999999999999</c:v>
                </c:pt>
                <c:pt idx="888">
                  <c:v>0.64</c:v>
                </c:pt>
                <c:pt idx="889">
                  <c:v>0.4</c:v>
                </c:pt>
                <c:pt idx="890">
                  <c:v>1.05</c:v>
                </c:pt>
                <c:pt idx="891">
                  <c:v>0.28999999999999998</c:v>
                </c:pt>
                <c:pt idx="892">
                  <c:v>0.32</c:v>
                </c:pt>
                <c:pt idx="893">
                  <c:v>0.43</c:v>
                </c:pt>
                <c:pt idx="894">
                  <c:v>0.99</c:v>
                </c:pt>
                <c:pt idx="895">
                  <c:v>1.2</c:v>
                </c:pt>
                <c:pt idx="896">
                  <c:v>1.17</c:v>
                </c:pt>
                <c:pt idx="897">
                  <c:v>1.28</c:v>
                </c:pt>
                <c:pt idx="898">
                  <c:v>1.05</c:v>
                </c:pt>
                <c:pt idx="899">
                  <c:v>0.69</c:v>
                </c:pt>
                <c:pt idx="900">
                  <c:v>0.75</c:v>
                </c:pt>
                <c:pt idx="901">
                  <c:v>1.06</c:v>
                </c:pt>
                <c:pt idx="902">
                  <c:v>0.82</c:v>
                </c:pt>
                <c:pt idx="903">
                  <c:v>0.48</c:v>
                </c:pt>
                <c:pt idx="904">
                  <c:v>0.09</c:v>
                </c:pt>
                <c:pt idx="905">
                  <c:v>0.25</c:v>
                </c:pt>
                <c:pt idx="906">
                  <c:v>0.68</c:v>
                </c:pt>
                <c:pt idx="907">
                  <c:v>1.36</c:v>
                </c:pt>
                <c:pt idx="908">
                  <c:v>1.29</c:v>
                </c:pt>
                <c:pt idx="909">
                  <c:v>1.1299999999999999</c:v>
                </c:pt>
                <c:pt idx="910">
                  <c:v>2.06</c:v>
                </c:pt>
                <c:pt idx="911">
                  <c:v>1.94</c:v>
                </c:pt>
                <c:pt idx="912">
                  <c:v>1.84</c:v>
                </c:pt>
                <c:pt idx="913">
                  <c:v>1.99</c:v>
                </c:pt>
                <c:pt idx="914">
                  <c:v>3.19</c:v>
                </c:pt>
                <c:pt idx="915">
                  <c:v>1.85</c:v>
                </c:pt>
                <c:pt idx="916">
                  <c:v>2.57</c:v>
                </c:pt>
                <c:pt idx="917">
                  <c:v>2.23</c:v>
                </c:pt>
                <c:pt idx="918">
                  <c:v>2.75</c:v>
                </c:pt>
                <c:pt idx="919">
                  <c:v>1.72</c:v>
                </c:pt>
                <c:pt idx="920">
                  <c:v>1.56</c:v>
                </c:pt>
                <c:pt idx="921">
                  <c:v>1.64</c:v>
                </c:pt>
                <c:pt idx="922">
                  <c:v>2.06</c:v>
                </c:pt>
                <c:pt idx="923">
                  <c:v>1.86</c:v>
                </c:pt>
                <c:pt idx="924">
                  <c:v>2.1</c:v>
                </c:pt>
                <c:pt idx="925">
                  <c:v>2.63</c:v>
                </c:pt>
                <c:pt idx="926">
                  <c:v>2.27</c:v>
                </c:pt>
                <c:pt idx="927">
                  <c:v>1.56</c:v>
                </c:pt>
                <c:pt idx="928">
                  <c:v>2.08</c:v>
                </c:pt>
                <c:pt idx="929">
                  <c:v>1.26</c:v>
                </c:pt>
                <c:pt idx="930">
                  <c:v>3.29</c:v>
                </c:pt>
                <c:pt idx="931">
                  <c:v>1.97</c:v>
                </c:pt>
                <c:pt idx="932">
                  <c:v>1.91</c:v>
                </c:pt>
                <c:pt idx="933">
                  <c:v>1.34</c:v>
                </c:pt>
                <c:pt idx="934">
                  <c:v>0.89</c:v>
                </c:pt>
                <c:pt idx="935">
                  <c:v>0.85</c:v>
                </c:pt>
                <c:pt idx="936">
                  <c:v>1.23</c:v>
                </c:pt>
                <c:pt idx="937">
                  <c:v>1.1399999999999999</c:v>
                </c:pt>
                <c:pt idx="938">
                  <c:v>1.41</c:v>
                </c:pt>
                <c:pt idx="939">
                  <c:v>0.05</c:v>
                </c:pt>
                <c:pt idx="940">
                  <c:v>0.51</c:v>
                </c:pt>
                <c:pt idx="941">
                  <c:v>0.55000000000000004</c:v>
                </c:pt>
                <c:pt idx="942">
                  <c:v>0.63</c:v>
                </c:pt>
                <c:pt idx="943">
                  <c:v>1.05</c:v>
                </c:pt>
                <c:pt idx="944">
                  <c:v>1.02</c:v>
                </c:pt>
                <c:pt idx="945">
                  <c:v>1.47</c:v>
                </c:pt>
                <c:pt idx="946">
                  <c:v>1.65</c:v>
                </c:pt>
                <c:pt idx="947">
                  <c:v>2.11</c:v>
                </c:pt>
                <c:pt idx="948">
                  <c:v>1.25</c:v>
                </c:pt>
                <c:pt idx="949">
                  <c:v>2.0499999999999998</c:v>
                </c:pt>
                <c:pt idx="950">
                  <c:v>1.39</c:v>
                </c:pt>
                <c:pt idx="951">
                  <c:v>1.78</c:v>
                </c:pt>
                <c:pt idx="952">
                  <c:v>0.69</c:v>
                </c:pt>
                <c:pt idx="953">
                  <c:v>0.35</c:v>
                </c:pt>
                <c:pt idx="954">
                  <c:v>1.33</c:v>
                </c:pt>
                <c:pt idx="955">
                  <c:v>1.1299999999999999</c:v>
                </c:pt>
                <c:pt idx="956">
                  <c:v>2.94</c:v>
                </c:pt>
                <c:pt idx="957">
                  <c:v>3.48</c:v>
                </c:pt>
                <c:pt idx="958">
                  <c:v>1.34</c:v>
                </c:pt>
                <c:pt idx="959">
                  <c:v>1.02</c:v>
                </c:pt>
                <c:pt idx="960">
                  <c:v>1.1599999999999999</c:v>
                </c:pt>
                <c:pt idx="961">
                  <c:v>1.81</c:v>
                </c:pt>
                <c:pt idx="962">
                  <c:v>0.99</c:v>
                </c:pt>
                <c:pt idx="963">
                  <c:v>1.69</c:v>
                </c:pt>
                <c:pt idx="964">
                  <c:v>1.44</c:v>
                </c:pt>
                <c:pt idx="965">
                  <c:v>1.08</c:v>
                </c:pt>
                <c:pt idx="966">
                  <c:v>1.05</c:v>
                </c:pt>
                <c:pt idx="967">
                  <c:v>1.08</c:v>
                </c:pt>
                <c:pt idx="968">
                  <c:v>0.28000000000000003</c:v>
                </c:pt>
                <c:pt idx="969">
                  <c:v>1.1200000000000001</c:v>
                </c:pt>
                <c:pt idx="970">
                  <c:v>0.76</c:v>
                </c:pt>
                <c:pt idx="971">
                  <c:v>0.61</c:v>
                </c:pt>
                <c:pt idx="972">
                  <c:v>0.97</c:v>
                </c:pt>
                <c:pt idx="973">
                  <c:v>2.88</c:v>
                </c:pt>
                <c:pt idx="974">
                  <c:v>2.76</c:v>
                </c:pt>
                <c:pt idx="975">
                  <c:v>2.1800000000000002</c:v>
                </c:pt>
                <c:pt idx="976">
                  <c:v>1.17</c:v>
                </c:pt>
                <c:pt idx="977">
                  <c:v>2.56</c:v>
                </c:pt>
                <c:pt idx="978">
                  <c:v>2.88</c:v>
                </c:pt>
                <c:pt idx="979">
                  <c:v>3.8</c:v>
                </c:pt>
                <c:pt idx="980">
                  <c:v>2.81</c:v>
                </c:pt>
                <c:pt idx="981">
                  <c:v>2.2599999999999998</c:v>
                </c:pt>
                <c:pt idx="982">
                  <c:v>3.09</c:v>
                </c:pt>
                <c:pt idx="983">
                  <c:v>2.83</c:v>
                </c:pt>
                <c:pt idx="984">
                  <c:v>2.29</c:v>
                </c:pt>
                <c:pt idx="985">
                  <c:v>2.16</c:v>
                </c:pt>
                <c:pt idx="986">
                  <c:v>1.34</c:v>
                </c:pt>
                <c:pt idx="987">
                  <c:v>0.75</c:v>
                </c:pt>
                <c:pt idx="988">
                  <c:v>1.25</c:v>
                </c:pt>
                <c:pt idx="989">
                  <c:v>1.08</c:v>
                </c:pt>
                <c:pt idx="990">
                  <c:v>0.99</c:v>
                </c:pt>
                <c:pt idx="991">
                  <c:v>1.33</c:v>
                </c:pt>
                <c:pt idx="992">
                  <c:v>1.3</c:v>
                </c:pt>
                <c:pt idx="993">
                  <c:v>1.68</c:v>
                </c:pt>
                <c:pt idx="994">
                  <c:v>1.6</c:v>
                </c:pt>
                <c:pt idx="995">
                  <c:v>1.79</c:v>
                </c:pt>
                <c:pt idx="996">
                  <c:v>2.5299999999999998</c:v>
                </c:pt>
                <c:pt idx="997">
                  <c:v>1.89</c:v>
                </c:pt>
                <c:pt idx="998">
                  <c:v>2.68</c:v>
                </c:pt>
                <c:pt idx="999">
                  <c:v>1.28</c:v>
                </c:pt>
                <c:pt idx="1000">
                  <c:v>1.57</c:v>
                </c:pt>
                <c:pt idx="1001">
                  <c:v>2.15</c:v>
                </c:pt>
                <c:pt idx="1002">
                  <c:v>2.31</c:v>
                </c:pt>
                <c:pt idx="1003">
                  <c:v>2.1</c:v>
                </c:pt>
                <c:pt idx="1004">
                  <c:v>1.68</c:v>
                </c:pt>
                <c:pt idx="1005">
                  <c:v>1.51</c:v>
                </c:pt>
                <c:pt idx="1006">
                  <c:v>1.5</c:v>
                </c:pt>
                <c:pt idx="1007">
                  <c:v>1.48</c:v>
                </c:pt>
                <c:pt idx="1008">
                  <c:v>0.91</c:v>
                </c:pt>
                <c:pt idx="1009">
                  <c:v>1.54</c:v>
                </c:pt>
                <c:pt idx="1010">
                  <c:v>0.95</c:v>
                </c:pt>
                <c:pt idx="1011">
                  <c:v>0.82</c:v>
                </c:pt>
                <c:pt idx="1012">
                  <c:v>0.76</c:v>
                </c:pt>
                <c:pt idx="1013">
                  <c:v>1.05</c:v>
                </c:pt>
                <c:pt idx="1014">
                  <c:v>1.23</c:v>
                </c:pt>
                <c:pt idx="1015">
                  <c:v>1.82</c:v>
                </c:pt>
                <c:pt idx="1016">
                  <c:v>2.62</c:v>
                </c:pt>
                <c:pt idx="1017">
                  <c:v>1.58</c:v>
                </c:pt>
                <c:pt idx="1018">
                  <c:v>1.27</c:v>
                </c:pt>
                <c:pt idx="1019">
                  <c:v>1.76</c:v>
                </c:pt>
                <c:pt idx="1020">
                  <c:v>1.8</c:v>
                </c:pt>
                <c:pt idx="1021">
                  <c:v>2.6</c:v>
                </c:pt>
                <c:pt idx="1022">
                  <c:v>2.19</c:v>
                </c:pt>
                <c:pt idx="1023">
                  <c:v>1.91</c:v>
                </c:pt>
                <c:pt idx="1024">
                  <c:v>2.41</c:v>
                </c:pt>
                <c:pt idx="1025">
                  <c:v>2.25</c:v>
                </c:pt>
                <c:pt idx="1026">
                  <c:v>1.83</c:v>
                </c:pt>
                <c:pt idx="1027">
                  <c:v>0.87</c:v>
                </c:pt>
                <c:pt idx="1028">
                  <c:v>0.66</c:v>
                </c:pt>
                <c:pt idx="1029">
                  <c:v>1.02</c:v>
                </c:pt>
                <c:pt idx="1030">
                  <c:v>1.61</c:v>
                </c:pt>
                <c:pt idx="1031">
                  <c:v>1.71</c:v>
                </c:pt>
                <c:pt idx="1032">
                  <c:v>0.83</c:v>
                </c:pt>
                <c:pt idx="1033">
                  <c:v>1.04</c:v>
                </c:pt>
                <c:pt idx="1034">
                  <c:v>1.03</c:v>
                </c:pt>
                <c:pt idx="1035">
                  <c:v>0.83</c:v>
                </c:pt>
                <c:pt idx="1036">
                  <c:v>0.31</c:v>
                </c:pt>
                <c:pt idx="1037">
                  <c:v>0.28999999999999998</c:v>
                </c:pt>
                <c:pt idx="1038">
                  <c:v>1.17</c:v>
                </c:pt>
                <c:pt idx="1039">
                  <c:v>1.66</c:v>
                </c:pt>
                <c:pt idx="1040">
                  <c:v>0.61</c:v>
                </c:pt>
                <c:pt idx="1041">
                  <c:v>0.87</c:v>
                </c:pt>
                <c:pt idx="1042">
                  <c:v>0.43</c:v>
                </c:pt>
                <c:pt idx="1043">
                  <c:v>2.74</c:v>
                </c:pt>
                <c:pt idx="1044">
                  <c:v>4.21</c:v>
                </c:pt>
                <c:pt idx="1045">
                  <c:v>2.71</c:v>
                </c:pt>
                <c:pt idx="1046">
                  <c:v>2.1800000000000002</c:v>
                </c:pt>
                <c:pt idx="1047">
                  <c:v>3.07</c:v>
                </c:pt>
                <c:pt idx="1048">
                  <c:v>2.78</c:v>
                </c:pt>
                <c:pt idx="1049">
                  <c:v>1.98</c:v>
                </c:pt>
                <c:pt idx="1050">
                  <c:v>1.66</c:v>
                </c:pt>
                <c:pt idx="1051">
                  <c:v>0.64</c:v>
                </c:pt>
                <c:pt idx="1052">
                  <c:v>1.53</c:v>
                </c:pt>
                <c:pt idx="1053">
                  <c:v>1.58</c:v>
                </c:pt>
                <c:pt idx="1054">
                  <c:v>0.85</c:v>
                </c:pt>
                <c:pt idx="1055">
                  <c:v>1.7</c:v>
                </c:pt>
                <c:pt idx="1056">
                  <c:v>0.84</c:v>
                </c:pt>
                <c:pt idx="1057">
                  <c:v>0.8</c:v>
                </c:pt>
                <c:pt idx="1058">
                  <c:v>0.69</c:v>
                </c:pt>
                <c:pt idx="1059">
                  <c:v>0.87</c:v>
                </c:pt>
                <c:pt idx="1060">
                  <c:v>0.32</c:v>
                </c:pt>
                <c:pt idx="1061">
                  <c:v>0.82</c:v>
                </c:pt>
                <c:pt idx="1062">
                  <c:v>0.55000000000000004</c:v>
                </c:pt>
                <c:pt idx="1063">
                  <c:v>1.08</c:v>
                </c:pt>
                <c:pt idx="1064">
                  <c:v>0.66</c:v>
                </c:pt>
                <c:pt idx="1065">
                  <c:v>0.79</c:v>
                </c:pt>
                <c:pt idx="1066">
                  <c:v>1.49</c:v>
                </c:pt>
                <c:pt idx="1067">
                  <c:v>0.96</c:v>
                </c:pt>
                <c:pt idx="1068">
                  <c:v>1.1200000000000001</c:v>
                </c:pt>
                <c:pt idx="1069">
                  <c:v>0.88</c:v>
                </c:pt>
                <c:pt idx="1070">
                  <c:v>1.19</c:v>
                </c:pt>
                <c:pt idx="1071">
                  <c:v>1.82</c:v>
                </c:pt>
                <c:pt idx="1072">
                  <c:v>1.68</c:v>
                </c:pt>
                <c:pt idx="1073">
                  <c:v>0.65</c:v>
                </c:pt>
                <c:pt idx="1074">
                  <c:v>0.56999999999999995</c:v>
                </c:pt>
                <c:pt idx="1075">
                  <c:v>1.1100000000000001</c:v>
                </c:pt>
                <c:pt idx="1076">
                  <c:v>1.68</c:v>
                </c:pt>
                <c:pt idx="1077">
                  <c:v>0.87</c:v>
                </c:pt>
                <c:pt idx="1078">
                  <c:v>0.51</c:v>
                </c:pt>
                <c:pt idx="1079">
                  <c:v>0.72</c:v>
                </c:pt>
                <c:pt idx="1080">
                  <c:v>0.55000000000000004</c:v>
                </c:pt>
                <c:pt idx="1081">
                  <c:v>2.48</c:v>
                </c:pt>
                <c:pt idx="1082">
                  <c:v>1.41</c:v>
                </c:pt>
                <c:pt idx="1083">
                  <c:v>0.88</c:v>
                </c:pt>
                <c:pt idx="1084">
                  <c:v>1.68</c:v>
                </c:pt>
                <c:pt idx="1085">
                  <c:v>1.5</c:v>
                </c:pt>
                <c:pt idx="1086">
                  <c:v>3.66</c:v>
                </c:pt>
                <c:pt idx="1087">
                  <c:v>3.59</c:v>
                </c:pt>
                <c:pt idx="1088">
                  <c:v>1.9</c:v>
                </c:pt>
                <c:pt idx="1089">
                  <c:v>2.17</c:v>
                </c:pt>
                <c:pt idx="1090">
                  <c:v>1.75</c:v>
                </c:pt>
                <c:pt idx="1091">
                  <c:v>1.65</c:v>
                </c:pt>
                <c:pt idx="1092">
                  <c:v>2.86</c:v>
                </c:pt>
                <c:pt idx="1093">
                  <c:v>3.12</c:v>
                </c:pt>
                <c:pt idx="1094">
                  <c:v>2.0699999999999998</c:v>
                </c:pt>
                <c:pt idx="1095">
                  <c:v>3.54</c:v>
                </c:pt>
                <c:pt idx="1096">
                  <c:v>2.14</c:v>
                </c:pt>
                <c:pt idx="1097">
                  <c:v>3.3</c:v>
                </c:pt>
                <c:pt idx="1098">
                  <c:v>3.35</c:v>
                </c:pt>
                <c:pt idx="1099">
                  <c:v>4.25</c:v>
                </c:pt>
                <c:pt idx="1100">
                  <c:v>2.9</c:v>
                </c:pt>
                <c:pt idx="1101">
                  <c:v>2.0699999999999998</c:v>
                </c:pt>
                <c:pt idx="1102">
                  <c:v>2.42</c:v>
                </c:pt>
                <c:pt idx="1103">
                  <c:v>1.87</c:v>
                </c:pt>
                <c:pt idx="1104">
                  <c:v>1.91</c:v>
                </c:pt>
                <c:pt idx="1105">
                  <c:v>1.1299999999999999</c:v>
                </c:pt>
                <c:pt idx="1106">
                  <c:v>2.5299999999999998</c:v>
                </c:pt>
                <c:pt idx="1107">
                  <c:v>2.08</c:v>
                </c:pt>
                <c:pt idx="1108">
                  <c:v>1.74</c:v>
                </c:pt>
                <c:pt idx="1109">
                  <c:v>1.87</c:v>
                </c:pt>
                <c:pt idx="1110">
                  <c:v>1.98</c:v>
                </c:pt>
                <c:pt idx="1111">
                  <c:v>1.97</c:v>
                </c:pt>
                <c:pt idx="1112">
                  <c:v>2.37</c:v>
                </c:pt>
                <c:pt idx="1113">
                  <c:v>2.39</c:v>
                </c:pt>
                <c:pt idx="1114">
                  <c:v>1.78</c:v>
                </c:pt>
                <c:pt idx="1115">
                  <c:v>2.14</c:v>
                </c:pt>
                <c:pt idx="1116">
                  <c:v>1.87</c:v>
                </c:pt>
                <c:pt idx="1117">
                  <c:v>2.04</c:v>
                </c:pt>
                <c:pt idx="1118">
                  <c:v>1</c:v>
                </c:pt>
                <c:pt idx="1119">
                  <c:v>0.78</c:v>
                </c:pt>
                <c:pt idx="1120">
                  <c:v>0.96</c:v>
                </c:pt>
                <c:pt idx="1121">
                  <c:v>0.93</c:v>
                </c:pt>
                <c:pt idx="1122">
                  <c:v>0.68</c:v>
                </c:pt>
                <c:pt idx="1123">
                  <c:v>0.28000000000000003</c:v>
                </c:pt>
                <c:pt idx="1124">
                  <c:v>0.81</c:v>
                </c:pt>
                <c:pt idx="1125">
                  <c:v>0.89</c:v>
                </c:pt>
                <c:pt idx="1126">
                  <c:v>1.51</c:v>
                </c:pt>
                <c:pt idx="1127">
                  <c:v>0.8</c:v>
                </c:pt>
                <c:pt idx="1128">
                  <c:v>0.41</c:v>
                </c:pt>
                <c:pt idx="1129">
                  <c:v>1.47</c:v>
                </c:pt>
                <c:pt idx="1130">
                  <c:v>1.21</c:v>
                </c:pt>
                <c:pt idx="1131">
                  <c:v>1.39</c:v>
                </c:pt>
                <c:pt idx="1132">
                  <c:v>1.72</c:v>
                </c:pt>
                <c:pt idx="1133">
                  <c:v>1.03</c:v>
                </c:pt>
                <c:pt idx="1134">
                  <c:v>0.86</c:v>
                </c:pt>
                <c:pt idx="1135">
                  <c:v>1.42</c:v>
                </c:pt>
                <c:pt idx="1136">
                  <c:v>1.23</c:v>
                </c:pt>
                <c:pt idx="1137">
                  <c:v>1.68</c:v>
                </c:pt>
                <c:pt idx="1138">
                  <c:v>1.1599999999999999</c:v>
                </c:pt>
                <c:pt idx="1139">
                  <c:v>0.86</c:v>
                </c:pt>
                <c:pt idx="1140">
                  <c:v>0.46</c:v>
                </c:pt>
                <c:pt idx="1141">
                  <c:v>0.44</c:v>
                </c:pt>
                <c:pt idx="1142">
                  <c:v>0.38</c:v>
                </c:pt>
                <c:pt idx="1143">
                  <c:v>0.18</c:v>
                </c:pt>
                <c:pt idx="1144">
                  <c:v>0.41</c:v>
                </c:pt>
                <c:pt idx="1145">
                  <c:v>0.27</c:v>
                </c:pt>
                <c:pt idx="1146">
                  <c:v>0.51</c:v>
                </c:pt>
                <c:pt idx="1147">
                  <c:v>0.04</c:v>
                </c:pt>
                <c:pt idx="1148">
                  <c:v>0.25</c:v>
                </c:pt>
                <c:pt idx="1149">
                  <c:v>0.24</c:v>
                </c:pt>
                <c:pt idx="1150">
                  <c:v>0.3</c:v>
                </c:pt>
                <c:pt idx="1151">
                  <c:v>0.77</c:v>
                </c:pt>
                <c:pt idx="1152">
                  <c:v>0.83</c:v>
                </c:pt>
                <c:pt idx="1153">
                  <c:v>1.55</c:v>
                </c:pt>
                <c:pt idx="1154">
                  <c:v>3.02</c:v>
                </c:pt>
                <c:pt idx="1155">
                  <c:v>2.56</c:v>
                </c:pt>
                <c:pt idx="1156">
                  <c:v>2.84</c:v>
                </c:pt>
                <c:pt idx="1157">
                  <c:v>2.4500000000000002</c:v>
                </c:pt>
                <c:pt idx="1158">
                  <c:v>2.27</c:v>
                </c:pt>
                <c:pt idx="1159">
                  <c:v>2.41</c:v>
                </c:pt>
                <c:pt idx="1160">
                  <c:v>1.88</c:v>
                </c:pt>
                <c:pt idx="1161">
                  <c:v>0.77</c:v>
                </c:pt>
                <c:pt idx="1162">
                  <c:v>1.58</c:v>
                </c:pt>
                <c:pt idx="1163">
                  <c:v>0.69</c:v>
                </c:pt>
                <c:pt idx="1164">
                  <c:v>0.54</c:v>
                </c:pt>
                <c:pt idx="1165">
                  <c:v>0.93</c:v>
                </c:pt>
                <c:pt idx="1166">
                  <c:v>2.2599999999999998</c:v>
                </c:pt>
                <c:pt idx="1167">
                  <c:v>0.25</c:v>
                </c:pt>
                <c:pt idx="1168">
                  <c:v>0.74</c:v>
                </c:pt>
                <c:pt idx="1169">
                  <c:v>0.51</c:v>
                </c:pt>
                <c:pt idx="1170">
                  <c:v>1.97</c:v>
                </c:pt>
                <c:pt idx="1171">
                  <c:v>1.04</c:v>
                </c:pt>
                <c:pt idx="1172">
                  <c:v>2.17</c:v>
                </c:pt>
                <c:pt idx="1173">
                  <c:v>1.88</c:v>
                </c:pt>
                <c:pt idx="1174">
                  <c:v>1.98</c:v>
                </c:pt>
                <c:pt idx="1175">
                  <c:v>1.78</c:v>
                </c:pt>
                <c:pt idx="1176">
                  <c:v>1.51</c:v>
                </c:pt>
                <c:pt idx="1177">
                  <c:v>1.53</c:v>
                </c:pt>
                <c:pt idx="1178">
                  <c:v>1.54</c:v>
                </c:pt>
                <c:pt idx="1179">
                  <c:v>1.02</c:v>
                </c:pt>
                <c:pt idx="1180">
                  <c:v>0.55000000000000004</c:v>
                </c:pt>
                <c:pt idx="1181">
                  <c:v>0.9</c:v>
                </c:pt>
                <c:pt idx="1182">
                  <c:v>0.62</c:v>
                </c:pt>
                <c:pt idx="1183">
                  <c:v>0.84</c:v>
                </c:pt>
                <c:pt idx="1184">
                  <c:v>0.9</c:v>
                </c:pt>
                <c:pt idx="1185">
                  <c:v>1.05</c:v>
                </c:pt>
                <c:pt idx="1186">
                  <c:v>0.92</c:v>
                </c:pt>
                <c:pt idx="1187">
                  <c:v>1.19</c:v>
                </c:pt>
                <c:pt idx="1188">
                  <c:v>1.5</c:v>
                </c:pt>
                <c:pt idx="1189">
                  <c:v>0.94</c:v>
                </c:pt>
                <c:pt idx="1190">
                  <c:v>2.7</c:v>
                </c:pt>
                <c:pt idx="1191">
                  <c:v>1.84</c:v>
                </c:pt>
                <c:pt idx="1192">
                  <c:v>1.64</c:v>
                </c:pt>
                <c:pt idx="1193">
                  <c:v>0.47</c:v>
                </c:pt>
                <c:pt idx="1194">
                  <c:v>1.04</c:v>
                </c:pt>
                <c:pt idx="1195">
                  <c:v>0.73</c:v>
                </c:pt>
                <c:pt idx="1196">
                  <c:v>0.53</c:v>
                </c:pt>
                <c:pt idx="1197">
                  <c:v>0.92</c:v>
                </c:pt>
                <c:pt idx="1198">
                  <c:v>0.49</c:v>
                </c:pt>
                <c:pt idx="1199">
                  <c:v>0.32</c:v>
                </c:pt>
                <c:pt idx="1200">
                  <c:v>0.08</c:v>
                </c:pt>
                <c:pt idx="1201">
                  <c:v>0.34</c:v>
                </c:pt>
                <c:pt idx="1202">
                  <c:v>1.08</c:v>
                </c:pt>
                <c:pt idx="1203">
                  <c:v>1.37</c:v>
                </c:pt>
                <c:pt idx="1204">
                  <c:v>1.72</c:v>
                </c:pt>
                <c:pt idx="1205">
                  <c:v>1.19</c:v>
                </c:pt>
                <c:pt idx="1206">
                  <c:v>0.73</c:v>
                </c:pt>
                <c:pt idx="1207">
                  <c:v>0.67</c:v>
                </c:pt>
                <c:pt idx="1208">
                  <c:v>0.68</c:v>
                </c:pt>
                <c:pt idx="1209">
                  <c:v>1.58</c:v>
                </c:pt>
                <c:pt idx="1210">
                  <c:v>1.37</c:v>
                </c:pt>
                <c:pt idx="1211">
                  <c:v>2.02</c:v>
                </c:pt>
                <c:pt idx="1212">
                  <c:v>1.95</c:v>
                </c:pt>
                <c:pt idx="1213">
                  <c:v>1.99</c:v>
                </c:pt>
                <c:pt idx="1214">
                  <c:v>1.5</c:v>
                </c:pt>
                <c:pt idx="1215">
                  <c:v>1.33</c:v>
                </c:pt>
                <c:pt idx="1216">
                  <c:v>1.19</c:v>
                </c:pt>
                <c:pt idx="1217">
                  <c:v>1.1000000000000001</c:v>
                </c:pt>
                <c:pt idx="1218">
                  <c:v>1.0900000000000001</c:v>
                </c:pt>
                <c:pt idx="1219">
                  <c:v>1.45</c:v>
                </c:pt>
                <c:pt idx="1220">
                  <c:v>1.1200000000000001</c:v>
                </c:pt>
                <c:pt idx="1221">
                  <c:v>1.17</c:v>
                </c:pt>
                <c:pt idx="1222">
                  <c:v>0.54</c:v>
                </c:pt>
                <c:pt idx="1223">
                  <c:v>0.56000000000000005</c:v>
                </c:pt>
                <c:pt idx="1224">
                  <c:v>0.34</c:v>
                </c:pt>
                <c:pt idx="1225">
                  <c:v>0.88</c:v>
                </c:pt>
                <c:pt idx="1226">
                  <c:v>0.72</c:v>
                </c:pt>
                <c:pt idx="1227">
                  <c:v>0.35</c:v>
                </c:pt>
                <c:pt idx="1228">
                  <c:v>0.18</c:v>
                </c:pt>
                <c:pt idx="1229">
                  <c:v>0.46</c:v>
                </c:pt>
                <c:pt idx="1230">
                  <c:v>0.67</c:v>
                </c:pt>
                <c:pt idx="1231">
                  <c:v>1.01</c:v>
                </c:pt>
                <c:pt idx="1232">
                  <c:v>1.1299999999999999</c:v>
                </c:pt>
                <c:pt idx="1233">
                  <c:v>1.31</c:v>
                </c:pt>
                <c:pt idx="1234">
                  <c:v>1.2</c:v>
                </c:pt>
                <c:pt idx="1235">
                  <c:v>1.19</c:v>
                </c:pt>
                <c:pt idx="1236">
                  <c:v>1.28</c:v>
                </c:pt>
                <c:pt idx="1237">
                  <c:v>0.9</c:v>
                </c:pt>
                <c:pt idx="1238">
                  <c:v>0.49</c:v>
                </c:pt>
                <c:pt idx="1239">
                  <c:v>0.59</c:v>
                </c:pt>
                <c:pt idx="1240">
                  <c:v>0.85</c:v>
                </c:pt>
                <c:pt idx="1241">
                  <c:v>0.73</c:v>
                </c:pt>
                <c:pt idx="1242">
                  <c:v>0.65</c:v>
                </c:pt>
                <c:pt idx="1243">
                  <c:v>1.06</c:v>
                </c:pt>
                <c:pt idx="1244">
                  <c:v>2.0499999999999998</c:v>
                </c:pt>
                <c:pt idx="1245">
                  <c:v>2.17</c:v>
                </c:pt>
                <c:pt idx="1246">
                  <c:v>1.54</c:v>
                </c:pt>
                <c:pt idx="1247">
                  <c:v>1.47</c:v>
                </c:pt>
                <c:pt idx="1248">
                  <c:v>2.02</c:v>
                </c:pt>
                <c:pt idx="1249">
                  <c:v>1.32</c:v>
                </c:pt>
                <c:pt idx="1250">
                  <c:v>0.94</c:v>
                </c:pt>
                <c:pt idx="1251">
                  <c:v>0.96</c:v>
                </c:pt>
                <c:pt idx="1252">
                  <c:v>1.1200000000000001</c:v>
                </c:pt>
                <c:pt idx="1253">
                  <c:v>0.83</c:v>
                </c:pt>
                <c:pt idx="1254">
                  <c:v>0.65</c:v>
                </c:pt>
                <c:pt idx="1255">
                  <c:v>0.39</c:v>
                </c:pt>
                <c:pt idx="1256">
                  <c:v>0.32</c:v>
                </c:pt>
                <c:pt idx="1257">
                  <c:v>0.52</c:v>
                </c:pt>
                <c:pt idx="1258">
                  <c:v>0.67</c:v>
                </c:pt>
                <c:pt idx="1259">
                  <c:v>0.83</c:v>
                </c:pt>
                <c:pt idx="1260">
                  <c:v>0.76</c:v>
                </c:pt>
                <c:pt idx="1261">
                  <c:v>0.99</c:v>
                </c:pt>
                <c:pt idx="1262">
                  <c:v>0.67</c:v>
                </c:pt>
                <c:pt idx="1263">
                  <c:v>0.56999999999999995</c:v>
                </c:pt>
                <c:pt idx="1264">
                  <c:v>0.88</c:v>
                </c:pt>
                <c:pt idx="1265">
                  <c:v>0.82</c:v>
                </c:pt>
                <c:pt idx="1266">
                  <c:v>0.71</c:v>
                </c:pt>
                <c:pt idx="1267">
                  <c:v>0.94</c:v>
                </c:pt>
                <c:pt idx="1268">
                  <c:v>1.1000000000000001</c:v>
                </c:pt>
                <c:pt idx="1269">
                  <c:v>1.21</c:v>
                </c:pt>
                <c:pt idx="1270">
                  <c:v>0.99</c:v>
                </c:pt>
                <c:pt idx="1271">
                  <c:v>1.05</c:v>
                </c:pt>
                <c:pt idx="1272">
                  <c:v>2.17</c:v>
                </c:pt>
                <c:pt idx="1273">
                  <c:v>1.82</c:v>
                </c:pt>
                <c:pt idx="1274">
                  <c:v>2.25</c:v>
                </c:pt>
                <c:pt idx="1275">
                  <c:v>2.46</c:v>
                </c:pt>
                <c:pt idx="1276">
                  <c:v>1.63</c:v>
                </c:pt>
                <c:pt idx="1277">
                  <c:v>2.74</c:v>
                </c:pt>
                <c:pt idx="1278">
                  <c:v>3.31</c:v>
                </c:pt>
                <c:pt idx="1279">
                  <c:v>3.31</c:v>
                </c:pt>
                <c:pt idx="1280">
                  <c:v>3.32</c:v>
                </c:pt>
                <c:pt idx="1281">
                  <c:v>2.81</c:v>
                </c:pt>
                <c:pt idx="1282">
                  <c:v>2.2999999999999998</c:v>
                </c:pt>
                <c:pt idx="1283">
                  <c:v>1.58</c:v>
                </c:pt>
                <c:pt idx="1284">
                  <c:v>1.08</c:v>
                </c:pt>
                <c:pt idx="1285">
                  <c:v>0.73</c:v>
                </c:pt>
                <c:pt idx="1286">
                  <c:v>0.54</c:v>
                </c:pt>
                <c:pt idx="1287">
                  <c:v>0.81</c:v>
                </c:pt>
                <c:pt idx="1288">
                  <c:v>1.29</c:v>
                </c:pt>
                <c:pt idx="1289">
                  <c:v>0.95</c:v>
                </c:pt>
                <c:pt idx="1290">
                  <c:v>1.1299999999999999</c:v>
                </c:pt>
                <c:pt idx="1291">
                  <c:v>1.48</c:v>
                </c:pt>
                <c:pt idx="1292">
                  <c:v>1.62</c:v>
                </c:pt>
                <c:pt idx="1293">
                  <c:v>0.69</c:v>
                </c:pt>
                <c:pt idx="1294">
                  <c:v>1.43</c:v>
                </c:pt>
                <c:pt idx="1295">
                  <c:v>1.36</c:v>
                </c:pt>
                <c:pt idx="1296">
                  <c:v>2.2799999999999998</c:v>
                </c:pt>
                <c:pt idx="1297">
                  <c:v>2.25</c:v>
                </c:pt>
                <c:pt idx="1298">
                  <c:v>1.8</c:v>
                </c:pt>
                <c:pt idx="1299">
                  <c:v>1.84</c:v>
                </c:pt>
                <c:pt idx="1300">
                  <c:v>2.29</c:v>
                </c:pt>
                <c:pt idx="1301">
                  <c:v>2.25</c:v>
                </c:pt>
                <c:pt idx="1302">
                  <c:v>0.87</c:v>
                </c:pt>
                <c:pt idx="1303">
                  <c:v>0.94</c:v>
                </c:pt>
                <c:pt idx="1304">
                  <c:v>0.45</c:v>
                </c:pt>
                <c:pt idx="1305">
                  <c:v>0.34</c:v>
                </c:pt>
                <c:pt idx="1306">
                  <c:v>1.32</c:v>
                </c:pt>
                <c:pt idx="1307">
                  <c:v>2</c:v>
                </c:pt>
                <c:pt idx="1308">
                  <c:v>2.0299999999999998</c:v>
                </c:pt>
                <c:pt idx="1309">
                  <c:v>1.33</c:v>
                </c:pt>
                <c:pt idx="1310">
                  <c:v>0.54</c:v>
                </c:pt>
                <c:pt idx="1311">
                  <c:v>0.81</c:v>
                </c:pt>
                <c:pt idx="1312">
                  <c:v>1.22</c:v>
                </c:pt>
                <c:pt idx="1313">
                  <c:v>1.4</c:v>
                </c:pt>
                <c:pt idx="1314">
                  <c:v>1.28</c:v>
                </c:pt>
                <c:pt idx="1315">
                  <c:v>2.25</c:v>
                </c:pt>
                <c:pt idx="1316">
                  <c:v>2.5299999999999998</c:v>
                </c:pt>
                <c:pt idx="1317">
                  <c:v>2.76</c:v>
                </c:pt>
                <c:pt idx="1318">
                  <c:v>1.01</c:v>
                </c:pt>
                <c:pt idx="1319">
                  <c:v>1.45</c:v>
                </c:pt>
                <c:pt idx="1320">
                  <c:v>0.68</c:v>
                </c:pt>
                <c:pt idx="1321">
                  <c:v>1.46</c:v>
                </c:pt>
                <c:pt idx="1322">
                  <c:v>1.41</c:v>
                </c:pt>
                <c:pt idx="1323">
                  <c:v>2.04</c:v>
                </c:pt>
                <c:pt idx="1324">
                  <c:v>1.69</c:v>
                </c:pt>
                <c:pt idx="1325">
                  <c:v>0.73</c:v>
                </c:pt>
                <c:pt idx="1326">
                  <c:v>1.25</c:v>
                </c:pt>
                <c:pt idx="1327">
                  <c:v>0.8</c:v>
                </c:pt>
                <c:pt idx="1328">
                  <c:v>0.44</c:v>
                </c:pt>
                <c:pt idx="1329">
                  <c:v>1.44</c:v>
                </c:pt>
                <c:pt idx="1330">
                  <c:v>1.45</c:v>
                </c:pt>
                <c:pt idx="1331">
                  <c:v>1.45</c:v>
                </c:pt>
                <c:pt idx="1332">
                  <c:v>1.72</c:v>
                </c:pt>
                <c:pt idx="1333">
                  <c:v>1.1499999999999999</c:v>
                </c:pt>
                <c:pt idx="1334">
                  <c:v>0.88</c:v>
                </c:pt>
                <c:pt idx="1335">
                  <c:v>1.07</c:v>
                </c:pt>
                <c:pt idx="1336">
                  <c:v>0.95</c:v>
                </c:pt>
                <c:pt idx="1337">
                  <c:v>0.8</c:v>
                </c:pt>
                <c:pt idx="1338">
                  <c:v>0.26</c:v>
                </c:pt>
                <c:pt idx="1339">
                  <c:v>0.39</c:v>
                </c:pt>
                <c:pt idx="1340">
                  <c:v>0.67</c:v>
                </c:pt>
                <c:pt idx="1341">
                  <c:v>0.11</c:v>
                </c:pt>
                <c:pt idx="1342">
                  <c:v>0.24</c:v>
                </c:pt>
                <c:pt idx="1343">
                  <c:v>0.16</c:v>
                </c:pt>
                <c:pt idx="1344">
                  <c:v>0.38</c:v>
                </c:pt>
                <c:pt idx="1345">
                  <c:v>0.25</c:v>
                </c:pt>
                <c:pt idx="1346">
                  <c:v>0.13</c:v>
                </c:pt>
                <c:pt idx="1347">
                  <c:v>0.1</c:v>
                </c:pt>
                <c:pt idx="1348">
                  <c:v>0.14000000000000001</c:v>
                </c:pt>
                <c:pt idx="1349">
                  <c:v>0.2</c:v>
                </c:pt>
                <c:pt idx="1350">
                  <c:v>0.1</c:v>
                </c:pt>
                <c:pt idx="1351">
                  <c:v>0.6</c:v>
                </c:pt>
                <c:pt idx="1352">
                  <c:v>1</c:v>
                </c:pt>
                <c:pt idx="1353">
                  <c:v>0.64</c:v>
                </c:pt>
                <c:pt idx="1354">
                  <c:v>0.69</c:v>
                </c:pt>
                <c:pt idx="1355">
                  <c:v>1.52</c:v>
                </c:pt>
                <c:pt idx="1356">
                  <c:v>1.73</c:v>
                </c:pt>
                <c:pt idx="1357">
                  <c:v>0.72</c:v>
                </c:pt>
                <c:pt idx="1358">
                  <c:v>0.97</c:v>
                </c:pt>
                <c:pt idx="1359">
                  <c:v>0.72</c:v>
                </c:pt>
                <c:pt idx="1360">
                  <c:v>1.24</c:v>
                </c:pt>
                <c:pt idx="1361">
                  <c:v>1.1599999999999999</c:v>
                </c:pt>
                <c:pt idx="1362">
                  <c:v>0.71</c:v>
                </c:pt>
                <c:pt idx="1363">
                  <c:v>1.3</c:v>
                </c:pt>
                <c:pt idx="1364">
                  <c:v>0.87</c:v>
                </c:pt>
                <c:pt idx="1365">
                  <c:v>0.36</c:v>
                </c:pt>
                <c:pt idx="1366">
                  <c:v>0.56999999999999995</c:v>
                </c:pt>
                <c:pt idx="1367">
                  <c:v>1.58</c:v>
                </c:pt>
                <c:pt idx="1368">
                  <c:v>1.5</c:v>
                </c:pt>
                <c:pt idx="1369">
                  <c:v>2.64</c:v>
                </c:pt>
                <c:pt idx="1370">
                  <c:v>2.33</c:v>
                </c:pt>
                <c:pt idx="1371">
                  <c:v>2.04</c:v>
                </c:pt>
                <c:pt idx="1372">
                  <c:v>2.57</c:v>
                </c:pt>
                <c:pt idx="1373">
                  <c:v>2.4</c:v>
                </c:pt>
                <c:pt idx="1374">
                  <c:v>1.07</c:v>
                </c:pt>
                <c:pt idx="1375">
                  <c:v>1.08</c:v>
                </c:pt>
                <c:pt idx="1376">
                  <c:v>0.77</c:v>
                </c:pt>
                <c:pt idx="1377">
                  <c:v>0.12</c:v>
                </c:pt>
                <c:pt idx="1378">
                  <c:v>0.21</c:v>
                </c:pt>
                <c:pt idx="1379">
                  <c:v>0.53</c:v>
                </c:pt>
                <c:pt idx="1380">
                  <c:v>0.65</c:v>
                </c:pt>
                <c:pt idx="1381">
                  <c:v>1.06</c:v>
                </c:pt>
                <c:pt idx="1382">
                  <c:v>1.48</c:v>
                </c:pt>
                <c:pt idx="1383">
                  <c:v>0.95</c:v>
                </c:pt>
                <c:pt idx="1384">
                  <c:v>1.87</c:v>
                </c:pt>
                <c:pt idx="1385">
                  <c:v>1.31</c:v>
                </c:pt>
                <c:pt idx="1386">
                  <c:v>1.62</c:v>
                </c:pt>
                <c:pt idx="1387">
                  <c:v>1.33</c:v>
                </c:pt>
                <c:pt idx="1388">
                  <c:v>0.78</c:v>
                </c:pt>
                <c:pt idx="1389">
                  <c:v>1.47</c:v>
                </c:pt>
                <c:pt idx="1390">
                  <c:v>1.2</c:v>
                </c:pt>
                <c:pt idx="1391">
                  <c:v>1.82</c:v>
                </c:pt>
                <c:pt idx="1392">
                  <c:v>1.5</c:v>
                </c:pt>
                <c:pt idx="1393">
                  <c:v>1.47</c:v>
                </c:pt>
                <c:pt idx="1394">
                  <c:v>1.89</c:v>
                </c:pt>
                <c:pt idx="1395">
                  <c:v>2.98</c:v>
                </c:pt>
                <c:pt idx="1396">
                  <c:v>2.74</c:v>
                </c:pt>
                <c:pt idx="1397">
                  <c:v>2.02</c:v>
                </c:pt>
                <c:pt idx="1398">
                  <c:v>1.79</c:v>
                </c:pt>
                <c:pt idx="1399">
                  <c:v>1.1000000000000001</c:v>
                </c:pt>
                <c:pt idx="1400">
                  <c:v>0.92</c:v>
                </c:pt>
                <c:pt idx="1401">
                  <c:v>0.65</c:v>
                </c:pt>
                <c:pt idx="1402">
                  <c:v>0.28000000000000003</c:v>
                </c:pt>
                <c:pt idx="1403">
                  <c:v>0.42</c:v>
                </c:pt>
                <c:pt idx="1404">
                  <c:v>0.55000000000000004</c:v>
                </c:pt>
                <c:pt idx="1405">
                  <c:v>0.37</c:v>
                </c:pt>
                <c:pt idx="1406">
                  <c:v>0.24</c:v>
                </c:pt>
                <c:pt idx="1407">
                  <c:v>0.23</c:v>
                </c:pt>
                <c:pt idx="1408">
                  <c:v>0.14000000000000001</c:v>
                </c:pt>
                <c:pt idx="1409">
                  <c:v>0.66</c:v>
                </c:pt>
                <c:pt idx="1410">
                  <c:v>0.32</c:v>
                </c:pt>
                <c:pt idx="1411">
                  <c:v>0.62</c:v>
                </c:pt>
                <c:pt idx="1412">
                  <c:v>0.17</c:v>
                </c:pt>
                <c:pt idx="1413">
                  <c:v>0.05</c:v>
                </c:pt>
                <c:pt idx="1414">
                  <c:v>2.1</c:v>
                </c:pt>
                <c:pt idx="1415">
                  <c:v>2.02</c:v>
                </c:pt>
                <c:pt idx="1416">
                  <c:v>0.91</c:v>
                </c:pt>
                <c:pt idx="1417">
                  <c:v>1.59</c:v>
                </c:pt>
                <c:pt idx="1418">
                  <c:v>1.82</c:v>
                </c:pt>
                <c:pt idx="1419">
                  <c:v>1.35</c:v>
                </c:pt>
                <c:pt idx="1420">
                  <c:v>1.1599999999999999</c:v>
                </c:pt>
                <c:pt idx="1421">
                  <c:v>1.63</c:v>
                </c:pt>
                <c:pt idx="1422">
                  <c:v>2.12</c:v>
                </c:pt>
                <c:pt idx="1423">
                  <c:v>1.81</c:v>
                </c:pt>
                <c:pt idx="1424">
                  <c:v>1.1399999999999999</c:v>
                </c:pt>
                <c:pt idx="1425">
                  <c:v>0.28000000000000003</c:v>
                </c:pt>
                <c:pt idx="1426">
                  <c:v>0.21</c:v>
                </c:pt>
                <c:pt idx="1427">
                  <c:v>0.12</c:v>
                </c:pt>
                <c:pt idx="1428">
                  <c:v>0.27</c:v>
                </c:pt>
                <c:pt idx="1429">
                  <c:v>0.51</c:v>
                </c:pt>
                <c:pt idx="1430">
                  <c:v>0.7</c:v>
                </c:pt>
                <c:pt idx="1431">
                  <c:v>1.18</c:v>
                </c:pt>
                <c:pt idx="1432">
                  <c:v>1.1399999999999999</c:v>
                </c:pt>
                <c:pt idx="1433">
                  <c:v>1.08</c:v>
                </c:pt>
                <c:pt idx="1434">
                  <c:v>0.53</c:v>
                </c:pt>
                <c:pt idx="1435">
                  <c:v>0.64</c:v>
                </c:pt>
                <c:pt idx="1436">
                  <c:v>2.04</c:v>
                </c:pt>
                <c:pt idx="1437">
                  <c:v>1.49</c:v>
                </c:pt>
                <c:pt idx="1438">
                  <c:v>1.79</c:v>
                </c:pt>
                <c:pt idx="1439">
                  <c:v>2.58</c:v>
                </c:pt>
                <c:pt idx="1440">
                  <c:v>2.66</c:v>
                </c:pt>
                <c:pt idx="1441">
                  <c:v>2.4700000000000002</c:v>
                </c:pt>
                <c:pt idx="1442">
                  <c:v>2.42</c:v>
                </c:pt>
                <c:pt idx="1443">
                  <c:v>1.54</c:v>
                </c:pt>
                <c:pt idx="1444">
                  <c:v>1.46</c:v>
                </c:pt>
                <c:pt idx="1445">
                  <c:v>0.43</c:v>
                </c:pt>
                <c:pt idx="1446">
                  <c:v>0.15</c:v>
                </c:pt>
                <c:pt idx="1447">
                  <c:v>0.16</c:v>
                </c:pt>
                <c:pt idx="1448">
                  <c:v>0.67</c:v>
                </c:pt>
                <c:pt idx="1449">
                  <c:v>0.19</c:v>
                </c:pt>
                <c:pt idx="1450">
                  <c:v>0.21</c:v>
                </c:pt>
                <c:pt idx="1451">
                  <c:v>0.39</c:v>
                </c:pt>
                <c:pt idx="1452">
                  <c:v>0.71</c:v>
                </c:pt>
                <c:pt idx="1453">
                  <c:v>0.49</c:v>
                </c:pt>
                <c:pt idx="1454">
                  <c:v>0.69</c:v>
                </c:pt>
                <c:pt idx="1455">
                  <c:v>1.6</c:v>
                </c:pt>
                <c:pt idx="1456">
                  <c:v>0.66</c:v>
                </c:pt>
                <c:pt idx="1457">
                  <c:v>1.05</c:v>
                </c:pt>
                <c:pt idx="1458">
                  <c:v>0.46</c:v>
                </c:pt>
                <c:pt idx="1459">
                  <c:v>0.21</c:v>
                </c:pt>
                <c:pt idx="1460">
                  <c:v>0.26</c:v>
                </c:pt>
                <c:pt idx="1461">
                  <c:v>0.27</c:v>
                </c:pt>
                <c:pt idx="1462">
                  <c:v>0.16</c:v>
                </c:pt>
                <c:pt idx="1463">
                  <c:v>0.26</c:v>
                </c:pt>
                <c:pt idx="1464">
                  <c:v>0.53</c:v>
                </c:pt>
                <c:pt idx="1465">
                  <c:v>0.66</c:v>
                </c:pt>
                <c:pt idx="1466">
                  <c:v>0.22</c:v>
                </c:pt>
                <c:pt idx="1467">
                  <c:v>0.43</c:v>
                </c:pt>
                <c:pt idx="1468">
                  <c:v>0.89</c:v>
                </c:pt>
                <c:pt idx="1469">
                  <c:v>1.1100000000000001</c:v>
                </c:pt>
                <c:pt idx="1470">
                  <c:v>1.1599999999999999</c:v>
                </c:pt>
                <c:pt idx="1471">
                  <c:v>0.51</c:v>
                </c:pt>
                <c:pt idx="1472">
                  <c:v>0.19</c:v>
                </c:pt>
                <c:pt idx="1473">
                  <c:v>1.42</c:v>
                </c:pt>
                <c:pt idx="1474">
                  <c:v>1.01</c:v>
                </c:pt>
                <c:pt idx="1475">
                  <c:v>1.06</c:v>
                </c:pt>
                <c:pt idx="1476">
                  <c:v>0.78</c:v>
                </c:pt>
                <c:pt idx="1477">
                  <c:v>0.54</c:v>
                </c:pt>
                <c:pt idx="1478">
                  <c:v>0.77</c:v>
                </c:pt>
                <c:pt idx="1479">
                  <c:v>1.03</c:v>
                </c:pt>
                <c:pt idx="1480">
                  <c:v>1.24</c:v>
                </c:pt>
                <c:pt idx="1481">
                  <c:v>2.11</c:v>
                </c:pt>
                <c:pt idx="1482">
                  <c:v>2.17</c:v>
                </c:pt>
                <c:pt idx="1483">
                  <c:v>1.53</c:v>
                </c:pt>
                <c:pt idx="1484">
                  <c:v>2.74</c:v>
                </c:pt>
                <c:pt idx="1485">
                  <c:v>2.09</c:v>
                </c:pt>
                <c:pt idx="1486">
                  <c:v>4.01</c:v>
                </c:pt>
                <c:pt idx="1487">
                  <c:v>3.16</c:v>
                </c:pt>
                <c:pt idx="1488">
                  <c:v>3.9</c:v>
                </c:pt>
                <c:pt idx="1489">
                  <c:v>2.5299999999999998</c:v>
                </c:pt>
                <c:pt idx="1490">
                  <c:v>4.49</c:v>
                </c:pt>
                <c:pt idx="1491">
                  <c:v>2.63</c:v>
                </c:pt>
                <c:pt idx="1492">
                  <c:v>4.0199999999999996</c:v>
                </c:pt>
                <c:pt idx="1493">
                  <c:v>4.57</c:v>
                </c:pt>
                <c:pt idx="1494">
                  <c:v>3.08</c:v>
                </c:pt>
                <c:pt idx="1495">
                  <c:v>4.51</c:v>
                </c:pt>
                <c:pt idx="1496">
                  <c:v>3.67</c:v>
                </c:pt>
                <c:pt idx="1497">
                  <c:v>3.8</c:v>
                </c:pt>
                <c:pt idx="1498">
                  <c:v>3.54</c:v>
                </c:pt>
                <c:pt idx="1499">
                  <c:v>3.73</c:v>
                </c:pt>
                <c:pt idx="1500">
                  <c:v>3.68</c:v>
                </c:pt>
                <c:pt idx="1501">
                  <c:v>4.75</c:v>
                </c:pt>
                <c:pt idx="1502">
                  <c:v>3.43</c:v>
                </c:pt>
                <c:pt idx="1503">
                  <c:v>4.24</c:v>
                </c:pt>
                <c:pt idx="1504">
                  <c:v>3.24</c:v>
                </c:pt>
                <c:pt idx="1505">
                  <c:v>4.8499999999999996</c:v>
                </c:pt>
                <c:pt idx="1506">
                  <c:v>3.59</c:v>
                </c:pt>
                <c:pt idx="1507">
                  <c:v>1.85</c:v>
                </c:pt>
                <c:pt idx="1508">
                  <c:v>3.35</c:v>
                </c:pt>
                <c:pt idx="1509">
                  <c:v>2.06</c:v>
                </c:pt>
                <c:pt idx="1510">
                  <c:v>2.66</c:v>
                </c:pt>
                <c:pt idx="1511">
                  <c:v>3.92</c:v>
                </c:pt>
                <c:pt idx="1512">
                  <c:v>3.14</c:v>
                </c:pt>
                <c:pt idx="1513">
                  <c:v>2.58</c:v>
                </c:pt>
                <c:pt idx="1514">
                  <c:v>2.36</c:v>
                </c:pt>
                <c:pt idx="1515">
                  <c:v>1.27</c:v>
                </c:pt>
                <c:pt idx="1516">
                  <c:v>4.07</c:v>
                </c:pt>
                <c:pt idx="1517">
                  <c:v>2.61</c:v>
                </c:pt>
                <c:pt idx="1518">
                  <c:v>3.88</c:v>
                </c:pt>
                <c:pt idx="1519">
                  <c:v>3.3</c:v>
                </c:pt>
                <c:pt idx="1520">
                  <c:v>3.32</c:v>
                </c:pt>
                <c:pt idx="1521">
                  <c:v>2.92</c:v>
                </c:pt>
                <c:pt idx="1522">
                  <c:v>2.29</c:v>
                </c:pt>
                <c:pt idx="1523">
                  <c:v>2.57</c:v>
                </c:pt>
                <c:pt idx="1524">
                  <c:v>2.42</c:v>
                </c:pt>
                <c:pt idx="1525">
                  <c:v>2.76</c:v>
                </c:pt>
                <c:pt idx="1526">
                  <c:v>2.85</c:v>
                </c:pt>
                <c:pt idx="1527">
                  <c:v>2.8</c:v>
                </c:pt>
                <c:pt idx="1528">
                  <c:v>2.91</c:v>
                </c:pt>
                <c:pt idx="1529">
                  <c:v>2.67</c:v>
                </c:pt>
                <c:pt idx="1530">
                  <c:v>2.06</c:v>
                </c:pt>
                <c:pt idx="1531">
                  <c:v>1.75</c:v>
                </c:pt>
                <c:pt idx="1532">
                  <c:v>1.62</c:v>
                </c:pt>
                <c:pt idx="1533">
                  <c:v>1.91</c:v>
                </c:pt>
                <c:pt idx="1534">
                  <c:v>1.91</c:v>
                </c:pt>
                <c:pt idx="1535">
                  <c:v>1.67</c:v>
                </c:pt>
                <c:pt idx="1536">
                  <c:v>1.1399999999999999</c:v>
                </c:pt>
                <c:pt idx="1537">
                  <c:v>1.95</c:v>
                </c:pt>
                <c:pt idx="1538">
                  <c:v>2.4</c:v>
                </c:pt>
                <c:pt idx="1539">
                  <c:v>2.0299999999999998</c:v>
                </c:pt>
                <c:pt idx="1540">
                  <c:v>1.85</c:v>
                </c:pt>
                <c:pt idx="1541">
                  <c:v>1.57</c:v>
                </c:pt>
                <c:pt idx="1542">
                  <c:v>0.56000000000000005</c:v>
                </c:pt>
                <c:pt idx="1543">
                  <c:v>0.56000000000000005</c:v>
                </c:pt>
                <c:pt idx="1544">
                  <c:v>0.59</c:v>
                </c:pt>
                <c:pt idx="1545">
                  <c:v>1.05</c:v>
                </c:pt>
                <c:pt idx="1546">
                  <c:v>0.41</c:v>
                </c:pt>
                <c:pt idx="1547">
                  <c:v>1.28</c:v>
                </c:pt>
                <c:pt idx="1548">
                  <c:v>0.28000000000000003</c:v>
                </c:pt>
                <c:pt idx="1549">
                  <c:v>0.98</c:v>
                </c:pt>
                <c:pt idx="1550">
                  <c:v>1.1100000000000001</c:v>
                </c:pt>
                <c:pt idx="1551">
                  <c:v>2.76</c:v>
                </c:pt>
                <c:pt idx="1552">
                  <c:v>2.74</c:v>
                </c:pt>
                <c:pt idx="1553">
                  <c:v>1.92</c:v>
                </c:pt>
                <c:pt idx="1554">
                  <c:v>0.81</c:v>
                </c:pt>
                <c:pt idx="1555">
                  <c:v>1.52</c:v>
                </c:pt>
                <c:pt idx="1556">
                  <c:v>1.06</c:v>
                </c:pt>
                <c:pt idx="1557">
                  <c:v>0.38</c:v>
                </c:pt>
                <c:pt idx="1558">
                  <c:v>0.84</c:v>
                </c:pt>
                <c:pt idx="1559">
                  <c:v>1.1299999999999999</c:v>
                </c:pt>
                <c:pt idx="1560">
                  <c:v>0.52</c:v>
                </c:pt>
                <c:pt idx="1561">
                  <c:v>0.4</c:v>
                </c:pt>
                <c:pt idx="1562">
                  <c:v>0.78</c:v>
                </c:pt>
                <c:pt idx="1563">
                  <c:v>0.31</c:v>
                </c:pt>
                <c:pt idx="1564">
                  <c:v>0.92</c:v>
                </c:pt>
                <c:pt idx="1565">
                  <c:v>0.56999999999999995</c:v>
                </c:pt>
                <c:pt idx="1566">
                  <c:v>0.16</c:v>
                </c:pt>
                <c:pt idx="1567">
                  <c:v>0.39</c:v>
                </c:pt>
                <c:pt idx="1568">
                  <c:v>0.03</c:v>
                </c:pt>
                <c:pt idx="1569">
                  <c:v>0.22</c:v>
                </c:pt>
                <c:pt idx="1570">
                  <c:v>0.16</c:v>
                </c:pt>
                <c:pt idx="1571">
                  <c:v>0.3</c:v>
                </c:pt>
                <c:pt idx="1572">
                  <c:v>0.62</c:v>
                </c:pt>
                <c:pt idx="1573">
                  <c:v>0.14000000000000001</c:v>
                </c:pt>
                <c:pt idx="1574">
                  <c:v>1.43</c:v>
                </c:pt>
                <c:pt idx="1575">
                  <c:v>1.31</c:v>
                </c:pt>
                <c:pt idx="1576">
                  <c:v>0.66</c:v>
                </c:pt>
                <c:pt idx="1577">
                  <c:v>0.86</c:v>
                </c:pt>
                <c:pt idx="1578">
                  <c:v>0.96</c:v>
                </c:pt>
                <c:pt idx="1579">
                  <c:v>0.99</c:v>
                </c:pt>
                <c:pt idx="1580">
                  <c:v>0.65</c:v>
                </c:pt>
                <c:pt idx="1581">
                  <c:v>0.21</c:v>
                </c:pt>
                <c:pt idx="1582">
                  <c:v>0.14000000000000001</c:v>
                </c:pt>
                <c:pt idx="1583">
                  <c:v>0.34</c:v>
                </c:pt>
                <c:pt idx="1584">
                  <c:v>0.44</c:v>
                </c:pt>
                <c:pt idx="1585">
                  <c:v>0.81</c:v>
                </c:pt>
                <c:pt idx="1586">
                  <c:v>1.1499999999999999</c:v>
                </c:pt>
                <c:pt idx="1587">
                  <c:v>0.54</c:v>
                </c:pt>
                <c:pt idx="1588">
                  <c:v>0.62</c:v>
                </c:pt>
                <c:pt idx="1589">
                  <c:v>0.53</c:v>
                </c:pt>
                <c:pt idx="1590">
                  <c:v>0.56999999999999995</c:v>
                </c:pt>
                <c:pt idx="1591">
                  <c:v>0.7</c:v>
                </c:pt>
                <c:pt idx="1592">
                  <c:v>0.57999999999999996</c:v>
                </c:pt>
                <c:pt idx="1593">
                  <c:v>1.03</c:v>
                </c:pt>
                <c:pt idx="1594">
                  <c:v>1.92</c:v>
                </c:pt>
                <c:pt idx="1595">
                  <c:v>2.08</c:v>
                </c:pt>
                <c:pt idx="1596">
                  <c:v>2.4900000000000002</c:v>
                </c:pt>
                <c:pt idx="1597">
                  <c:v>1.39</c:v>
                </c:pt>
                <c:pt idx="1598">
                  <c:v>1.41</c:v>
                </c:pt>
                <c:pt idx="1599">
                  <c:v>0.28999999999999998</c:v>
                </c:pt>
                <c:pt idx="1600">
                  <c:v>0.34</c:v>
                </c:pt>
                <c:pt idx="1601">
                  <c:v>0.84</c:v>
                </c:pt>
                <c:pt idx="1602">
                  <c:v>0.16</c:v>
                </c:pt>
                <c:pt idx="1603">
                  <c:v>0.4</c:v>
                </c:pt>
                <c:pt idx="1604">
                  <c:v>0.08</c:v>
                </c:pt>
                <c:pt idx="1605">
                  <c:v>1.02</c:v>
                </c:pt>
                <c:pt idx="1606">
                  <c:v>1.64</c:v>
                </c:pt>
                <c:pt idx="1607">
                  <c:v>1.1299999999999999</c:v>
                </c:pt>
                <c:pt idx="1608">
                  <c:v>0.88</c:v>
                </c:pt>
                <c:pt idx="1609">
                  <c:v>1.35</c:v>
                </c:pt>
                <c:pt idx="1610">
                  <c:v>1.2</c:v>
                </c:pt>
                <c:pt idx="1611">
                  <c:v>1.31</c:v>
                </c:pt>
                <c:pt idx="1612">
                  <c:v>1.23</c:v>
                </c:pt>
                <c:pt idx="1613">
                  <c:v>1.17</c:v>
                </c:pt>
                <c:pt idx="1614">
                  <c:v>0.96</c:v>
                </c:pt>
                <c:pt idx="1615">
                  <c:v>0.92</c:v>
                </c:pt>
                <c:pt idx="1616">
                  <c:v>0.9</c:v>
                </c:pt>
                <c:pt idx="1617">
                  <c:v>0.63</c:v>
                </c:pt>
                <c:pt idx="1618">
                  <c:v>0.68</c:v>
                </c:pt>
                <c:pt idx="1619">
                  <c:v>0.7</c:v>
                </c:pt>
                <c:pt idx="1620">
                  <c:v>0.68</c:v>
                </c:pt>
                <c:pt idx="1621">
                  <c:v>0.63</c:v>
                </c:pt>
                <c:pt idx="1622">
                  <c:v>0.78</c:v>
                </c:pt>
                <c:pt idx="1623">
                  <c:v>1.21</c:v>
                </c:pt>
                <c:pt idx="1624">
                  <c:v>1.07</c:v>
                </c:pt>
                <c:pt idx="1625">
                  <c:v>1.1000000000000001</c:v>
                </c:pt>
                <c:pt idx="1626">
                  <c:v>1.44</c:v>
                </c:pt>
                <c:pt idx="1627">
                  <c:v>1.71</c:v>
                </c:pt>
                <c:pt idx="1628">
                  <c:v>1.9</c:v>
                </c:pt>
                <c:pt idx="1629">
                  <c:v>2.0499999999999998</c:v>
                </c:pt>
                <c:pt idx="1630">
                  <c:v>1.61</c:v>
                </c:pt>
                <c:pt idx="1631">
                  <c:v>1.48</c:v>
                </c:pt>
                <c:pt idx="1632">
                  <c:v>1.33</c:v>
                </c:pt>
                <c:pt idx="1633">
                  <c:v>1.3</c:v>
                </c:pt>
                <c:pt idx="1634">
                  <c:v>1.06</c:v>
                </c:pt>
                <c:pt idx="1635">
                  <c:v>1.92</c:v>
                </c:pt>
                <c:pt idx="1636">
                  <c:v>0.45</c:v>
                </c:pt>
                <c:pt idx="1637">
                  <c:v>1.24</c:v>
                </c:pt>
                <c:pt idx="1638">
                  <c:v>0.62</c:v>
                </c:pt>
                <c:pt idx="1639">
                  <c:v>0.6</c:v>
                </c:pt>
                <c:pt idx="1640">
                  <c:v>0.56999999999999995</c:v>
                </c:pt>
                <c:pt idx="1641">
                  <c:v>0.34</c:v>
                </c:pt>
                <c:pt idx="1642">
                  <c:v>0.28999999999999998</c:v>
                </c:pt>
                <c:pt idx="1643">
                  <c:v>0.2</c:v>
                </c:pt>
                <c:pt idx="1644">
                  <c:v>0.15</c:v>
                </c:pt>
                <c:pt idx="1645">
                  <c:v>0.5</c:v>
                </c:pt>
                <c:pt idx="1646">
                  <c:v>0.7</c:v>
                </c:pt>
                <c:pt idx="1647">
                  <c:v>1.47</c:v>
                </c:pt>
                <c:pt idx="1648">
                  <c:v>2.12</c:v>
                </c:pt>
                <c:pt idx="1649">
                  <c:v>0.89</c:v>
                </c:pt>
                <c:pt idx="1650">
                  <c:v>1.79</c:v>
                </c:pt>
                <c:pt idx="1651">
                  <c:v>1.97</c:v>
                </c:pt>
                <c:pt idx="1652">
                  <c:v>1.26</c:v>
                </c:pt>
                <c:pt idx="1653">
                  <c:v>1.31</c:v>
                </c:pt>
                <c:pt idx="1654">
                  <c:v>1.29</c:v>
                </c:pt>
                <c:pt idx="1655">
                  <c:v>0.56999999999999995</c:v>
                </c:pt>
                <c:pt idx="1656">
                  <c:v>0.67</c:v>
                </c:pt>
                <c:pt idx="1657">
                  <c:v>0.96</c:v>
                </c:pt>
                <c:pt idx="1658">
                  <c:v>1.3</c:v>
                </c:pt>
                <c:pt idx="1659">
                  <c:v>0.86</c:v>
                </c:pt>
                <c:pt idx="1660">
                  <c:v>0.79</c:v>
                </c:pt>
                <c:pt idx="1661">
                  <c:v>1.03</c:v>
                </c:pt>
                <c:pt idx="1662">
                  <c:v>1.78</c:v>
                </c:pt>
                <c:pt idx="1663">
                  <c:v>2.89</c:v>
                </c:pt>
                <c:pt idx="1664">
                  <c:v>1.97</c:v>
                </c:pt>
                <c:pt idx="1665">
                  <c:v>1.8</c:v>
                </c:pt>
                <c:pt idx="1666">
                  <c:v>2.86</c:v>
                </c:pt>
                <c:pt idx="1667">
                  <c:v>2.12</c:v>
                </c:pt>
                <c:pt idx="1668">
                  <c:v>1.64</c:v>
                </c:pt>
                <c:pt idx="1669">
                  <c:v>0.36</c:v>
                </c:pt>
                <c:pt idx="1670">
                  <c:v>0.71</c:v>
                </c:pt>
                <c:pt idx="1671">
                  <c:v>0.56999999999999995</c:v>
                </c:pt>
                <c:pt idx="1672">
                  <c:v>0.36</c:v>
                </c:pt>
                <c:pt idx="1673">
                  <c:v>0.28000000000000003</c:v>
                </c:pt>
                <c:pt idx="1674">
                  <c:v>1.52</c:v>
                </c:pt>
                <c:pt idx="1675">
                  <c:v>1.9</c:v>
                </c:pt>
                <c:pt idx="1676">
                  <c:v>0.59</c:v>
                </c:pt>
                <c:pt idx="1677">
                  <c:v>0.42</c:v>
                </c:pt>
                <c:pt idx="1678">
                  <c:v>1.02</c:v>
                </c:pt>
                <c:pt idx="1679">
                  <c:v>1.1100000000000001</c:v>
                </c:pt>
                <c:pt idx="1680">
                  <c:v>0.76</c:v>
                </c:pt>
                <c:pt idx="1681">
                  <c:v>2.0299999999999998</c:v>
                </c:pt>
                <c:pt idx="1682">
                  <c:v>0.78</c:v>
                </c:pt>
                <c:pt idx="1683">
                  <c:v>0.25</c:v>
                </c:pt>
                <c:pt idx="1684">
                  <c:v>0.47</c:v>
                </c:pt>
                <c:pt idx="1685">
                  <c:v>0.6</c:v>
                </c:pt>
                <c:pt idx="1686">
                  <c:v>0.86</c:v>
                </c:pt>
                <c:pt idx="1687">
                  <c:v>0.39</c:v>
                </c:pt>
                <c:pt idx="1688">
                  <c:v>0.09</c:v>
                </c:pt>
                <c:pt idx="1689">
                  <c:v>0.49</c:v>
                </c:pt>
                <c:pt idx="1690">
                  <c:v>0.22</c:v>
                </c:pt>
                <c:pt idx="1691">
                  <c:v>0.53</c:v>
                </c:pt>
                <c:pt idx="1692">
                  <c:v>0.42</c:v>
                </c:pt>
                <c:pt idx="1693">
                  <c:v>7.0000000000000007E-2</c:v>
                </c:pt>
                <c:pt idx="1694">
                  <c:v>0.17</c:v>
                </c:pt>
                <c:pt idx="1695">
                  <c:v>0.08</c:v>
                </c:pt>
                <c:pt idx="1696">
                  <c:v>0.13</c:v>
                </c:pt>
                <c:pt idx="1697">
                  <c:v>0.18</c:v>
                </c:pt>
                <c:pt idx="1698">
                  <c:v>0.66</c:v>
                </c:pt>
                <c:pt idx="1699">
                  <c:v>0.93</c:v>
                </c:pt>
                <c:pt idx="1700">
                  <c:v>0.46</c:v>
                </c:pt>
                <c:pt idx="1701">
                  <c:v>0.64</c:v>
                </c:pt>
                <c:pt idx="1702">
                  <c:v>0.81</c:v>
                </c:pt>
                <c:pt idx="1703">
                  <c:v>0.27</c:v>
                </c:pt>
                <c:pt idx="1704">
                  <c:v>0.68</c:v>
                </c:pt>
                <c:pt idx="1705">
                  <c:v>0.3</c:v>
                </c:pt>
                <c:pt idx="1706">
                  <c:v>0.5</c:v>
                </c:pt>
                <c:pt idx="1707">
                  <c:v>0.81</c:v>
                </c:pt>
                <c:pt idx="1708">
                  <c:v>1.6</c:v>
                </c:pt>
                <c:pt idx="1709">
                  <c:v>1.32</c:v>
                </c:pt>
                <c:pt idx="1710">
                  <c:v>1.72</c:v>
                </c:pt>
                <c:pt idx="1711">
                  <c:v>1</c:v>
                </c:pt>
                <c:pt idx="1712">
                  <c:v>1.05</c:v>
                </c:pt>
                <c:pt idx="1713">
                  <c:v>0.51</c:v>
                </c:pt>
                <c:pt idx="1714">
                  <c:v>0.56000000000000005</c:v>
                </c:pt>
                <c:pt idx="1715">
                  <c:v>0.91</c:v>
                </c:pt>
                <c:pt idx="1716">
                  <c:v>0.17</c:v>
                </c:pt>
                <c:pt idx="1717">
                  <c:v>0.71</c:v>
                </c:pt>
                <c:pt idx="1718">
                  <c:v>0.5</c:v>
                </c:pt>
                <c:pt idx="1719">
                  <c:v>0.19</c:v>
                </c:pt>
                <c:pt idx="1720">
                  <c:v>0.99</c:v>
                </c:pt>
                <c:pt idx="1721">
                  <c:v>0.79</c:v>
                </c:pt>
                <c:pt idx="1722">
                  <c:v>0.26</c:v>
                </c:pt>
                <c:pt idx="1723">
                  <c:v>0.26</c:v>
                </c:pt>
                <c:pt idx="1724">
                  <c:v>0.17</c:v>
                </c:pt>
                <c:pt idx="1725">
                  <c:v>0.28999999999999998</c:v>
                </c:pt>
                <c:pt idx="1726">
                  <c:v>0.38</c:v>
                </c:pt>
                <c:pt idx="1727">
                  <c:v>0.81</c:v>
                </c:pt>
                <c:pt idx="1728">
                  <c:v>0.16</c:v>
                </c:pt>
                <c:pt idx="1729">
                  <c:v>0.09</c:v>
                </c:pt>
                <c:pt idx="1730">
                  <c:v>0.2</c:v>
                </c:pt>
                <c:pt idx="1731">
                  <c:v>0.33</c:v>
                </c:pt>
                <c:pt idx="1732">
                  <c:v>7.0000000000000007E-2</c:v>
                </c:pt>
                <c:pt idx="1733">
                  <c:v>0.05</c:v>
                </c:pt>
                <c:pt idx="1734">
                  <c:v>0.17</c:v>
                </c:pt>
                <c:pt idx="1735">
                  <c:v>0.3</c:v>
                </c:pt>
                <c:pt idx="1736">
                  <c:v>0.24</c:v>
                </c:pt>
                <c:pt idx="1737">
                  <c:v>0.05</c:v>
                </c:pt>
                <c:pt idx="1738">
                  <c:v>0.23</c:v>
                </c:pt>
                <c:pt idx="1739">
                  <c:v>0.21</c:v>
                </c:pt>
                <c:pt idx="1740">
                  <c:v>0.32</c:v>
                </c:pt>
                <c:pt idx="1741">
                  <c:v>0.27</c:v>
                </c:pt>
                <c:pt idx="1742">
                  <c:v>0.22</c:v>
                </c:pt>
                <c:pt idx="1743">
                  <c:v>0.18</c:v>
                </c:pt>
                <c:pt idx="1744">
                  <c:v>0.26</c:v>
                </c:pt>
                <c:pt idx="1745">
                  <c:v>0.65</c:v>
                </c:pt>
                <c:pt idx="1746">
                  <c:v>0.78</c:v>
                </c:pt>
                <c:pt idx="1747">
                  <c:v>1.05</c:v>
                </c:pt>
                <c:pt idx="1748">
                  <c:v>1.49</c:v>
                </c:pt>
                <c:pt idx="1749">
                  <c:v>1.04</c:v>
                </c:pt>
                <c:pt idx="1750">
                  <c:v>0.64</c:v>
                </c:pt>
                <c:pt idx="1751">
                  <c:v>1.44</c:v>
                </c:pt>
                <c:pt idx="1752">
                  <c:v>1.43</c:v>
                </c:pt>
                <c:pt idx="1753">
                  <c:v>0.94</c:v>
                </c:pt>
                <c:pt idx="1754">
                  <c:v>1.34</c:v>
                </c:pt>
                <c:pt idx="1755">
                  <c:v>0.68</c:v>
                </c:pt>
                <c:pt idx="1756">
                  <c:v>0.96</c:v>
                </c:pt>
                <c:pt idx="1757">
                  <c:v>0.75</c:v>
                </c:pt>
                <c:pt idx="1758">
                  <c:v>0.96</c:v>
                </c:pt>
                <c:pt idx="1759">
                  <c:v>0.53</c:v>
                </c:pt>
                <c:pt idx="1760">
                  <c:v>0.61</c:v>
                </c:pt>
                <c:pt idx="1761">
                  <c:v>0.6</c:v>
                </c:pt>
                <c:pt idx="1762">
                  <c:v>0.66</c:v>
                </c:pt>
                <c:pt idx="1763">
                  <c:v>0.89</c:v>
                </c:pt>
                <c:pt idx="1764">
                  <c:v>0.39</c:v>
                </c:pt>
                <c:pt idx="1765">
                  <c:v>0.79</c:v>
                </c:pt>
                <c:pt idx="1766">
                  <c:v>0.64</c:v>
                </c:pt>
                <c:pt idx="1767">
                  <c:v>0.59</c:v>
                </c:pt>
                <c:pt idx="1768">
                  <c:v>0.6</c:v>
                </c:pt>
                <c:pt idx="1769">
                  <c:v>0.21</c:v>
                </c:pt>
                <c:pt idx="1770">
                  <c:v>0.28999999999999998</c:v>
                </c:pt>
                <c:pt idx="1771">
                  <c:v>0.38</c:v>
                </c:pt>
                <c:pt idx="1772">
                  <c:v>1.23</c:v>
                </c:pt>
                <c:pt idx="1773">
                  <c:v>0.72</c:v>
                </c:pt>
                <c:pt idx="1774">
                  <c:v>1.17</c:v>
                </c:pt>
                <c:pt idx="1775">
                  <c:v>1.52</c:v>
                </c:pt>
                <c:pt idx="1776">
                  <c:v>1.49</c:v>
                </c:pt>
                <c:pt idx="1777">
                  <c:v>1.25</c:v>
                </c:pt>
                <c:pt idx="1778">
                  <c:v>1.1100000000000001</c:v>
                </c:pt>
                <c:pt idx="1779">
                  <c:v>1.63</c:v>
                </c:pt>
                <c:pt idx="1780">
                  <c:v>1.38</c:v>
                </c:pt>
                <c:pt idx="1781">
                  <c:v>0.46</c:v>
                </c:pt>
                <c:pt idx="1782">
                  <c:v>0.84</c:v>
                </c:pt>
                <c:pt idx="1783">
                  <c:v>0.86</c:v>
                </c:pt>
                <c:pt idx="1784">
                  <c:v>0.83</c:v>
                </c:pt>
                <c:pt idx="1785">
                  <c:v>0.12</c:v>
                </c:pt>
                <c:pt idx="1786">
                  <c:v>0.37</c:v>
                </c:pt>
                <c:pt idx="1787">
                  <c:v>0.67</c:v>
                </c:pt>
                <c:pt idx="1788">
                  <c:v>0.18</c:v>
                </c:pt>
                <c:pt idx="1789">
                  <c:v>0.39</c:v>
                </c:pt>
                <c:pt idx="1790">
                  <c:v>0.37</c:v>
                </c:pt>
                <c:pt idx="1791">
                  <c:v>0.28000000000000003</c:v>
                </c:pt>
                <c:pt idx="1792">
                  <c:v>0.17</c:v>
                </c:pt>
                <c:pt idx="1793">
                  <c:v>0.18</c:v>
                </c:pt>
                <c:pt idx="1794">
                  <c:v>0.43</c:v>
                </c:pt>
                <c:pt idx="1795">
                  <c:v>0.51</c:v>
                </c:pt>
                <c:pt idx="1796">
                  <c:v>7.0000000000000007E-2</c:v>
                </c:pt>
                <c:pt idx="1797">
                  <c:v>0.24</c:v>
                </c:pt>
                <c:pt idx="1798">
                  <c:v>0.31</c:v>
                </c:pt>
                <c:pt idx="1799">
                  <c:v>0.45</c:v>
                </c:pt>
                <c:pt idx="1800">
                  <c:v>0.3</c:v>
                </c:pt>
                <c:pt idx="1801">
                  <c:v>0.3</c:v>
                </c:pt>
                <c:pt idx="1802">
                  <c:v>0.24</c:v>
                </c:pt>
                <c:pt idx="1803">
                  <c:v>0.73</c:v>
                </c:pt>
                <c:pt idx="1804">
                  <c:v>2.57</c:v>
                </c:pt>
                <c:pt idx="1805">
                  <c:v>3</c:v>
                </c:pt>
                <c:pt idx="1806">
                  <c:v>1.44</c:v>
                </c:pt>
                <c:pt idx="1807">
                  <c:v>2.23</c:v>
                </c:pt>
                <c:pt idx="1808">
                  <c:v>1.96</c:v>
                </c:pt>
                <c:pt idx="1809">
                  <c:v>1.73</c:v>
                </c:pt>
                <c:pt idx="1810">
                  <c:v>2.29</c:v>
                </c:pt>
                <c:pt idx="1811">
                  <c:v>1.68</c:v>
                </c:pt>
                <c:pt idx="1812">
                  <c:v>1.49</c:v>
                </c:pt>
                <c:pt idx="1813">
                  <c:v>1.32</c:v>
                </c:pt>
                <c:pt idx="1814">
                  <c:v>0.9</c:v>
                </c:pt>
                <c:pt idx="1815">
                  <c:v>1.84</c:v>
                </c:pt>
                <c:pt idx="1816">
                  <c:v>1.64</c:v>
                </c:pt>
                <c:pt idx="1817">
                  <c:v>2.34</c:v>
                </c:pt>
                <c:pt idx="1818">
                  <c:v>2.13</c:v>
                </c:pt>
                <c:pt idx="1819">
                  <c:v>1.52</c:v>
                </c:pt>
                <c:pt idx="1820">
                  <c:v>1.7</c:v>
                </c:pt>
                <c:pt idx="1821">
                  <c:v>1.91</c:v>
                </c:pt>
                <c:pt idx="1822">
                  <c:v>2.06</c:v>
                </c:pt>
                <c:pt idx="1823">
                  <c:v>1.88</c:v>
                </c:pt>
                <c:pt idx="1824">
                  <c:v>1.4</c:v>
                </c:pt>
                <c:pt idx="1825">
                  <c:v>1.94</c:v>
                </c:pt>
                <c:pt idx="1826">
                  <c:v>2.15</c:v>
                </c:pt>
                <c:pt idx="1827">
                  <c:v>1.69</c:v>
                </c:pt>
                <c:pt idx="1828">
                  <c:v>0.94</c:v>
                </c:pt>
                <c:pt idx="1829">
                  <c:v>1.36</c:v>
                </c:pt>
                <c:pt idx="1830">
                  <c:v>1.83</c:v>
                </c:pt>
                <c:pt idx="1831">
                  <c:v>1.55</c:v>
                </c:pt>
                <c:pt idx="1832">
                  <c:v>1.25</c:v>
                </c:pt>
                <c:pt idx="1833">
                  <c:v>1.2</c:v>
                </c:pt>
                <c:pt idx="1834">
                  <c:v>1.64</c:v>
                </c:pt>
                <c:pt idx="1835">
                  <c:v>1.1599999999999999</c:v>
                </c:pt>
                <c:pt idx="1836">
                  <c:v>1.17</c:v>
                </c:pt>
                <c:pt idx="1837">
                  <c:v>0.72</c:v>
                </c:pt>
                <c:pt idx="1838">
                  <c:v>0.17</c:v>
                </c:pt>
                <c:pt idx="1839">
                  <c:v>1.03</c:v>
                </c:pt>
                <c:pt idx="1840">
                  <c:v>0.59</c:v>
                </c:pt>
                <c:pt idx="1841">
                  <c:v>0.18</c:v>
                </c:pt>
                <c:pt idx="1842">
                  <c:v>1.1499999999999999</c:v>
                </c:pt>
                <c:pt idx="1843">
                  <c:v>1.23</c:v>
                </c:pt>
                <c:pt idx="1844">
                  <c:v>0.86</c:v>
                </c:pt>
                <c:pt idx="1845">
                  <c:v>0.53</c:v>
                </c:pt>
                <c:pt idx="1846">
                  <c:v>0.94</c:v>
                </c:pt>
                <c:pt idx="1847">
                  <c:v>1.7</c:v>
                </c:pt>
                <c:pt idx="1848">
                  <c:v>1.61</c:v>
                </c:pt>
                <c:pt idx="1849">
                  <c:v>0.78</c:v>
                </c:pt>
                <c:pt idx="1850">
                  <c:v>0.47</c:v>
                </c:pt>
                <c:pt idx="1851">
                  <c:v>0.87</c:v>
                </c:pt>
                <c:pt idx="1852">
                  <c:v>1.85</c:v>
                </c:pt>
                <c:pt idx="1853">
                  <c:v>2.35</c:v>
                </c:pt>
                <c:pt idx="1854">
                  <c:v>1.95</c:v>
                </c:pt>
                <c:pt idx="1855">
                  <c:v>1.8</c:v>
                </c:pt>
                <c:pt idx="1856">
                  <c:v>1.84</c:v>
                </c:pt>
                <c:pt idx="1857">
                  <c:v>1.77</c:v>
                </c:pt>
                <c:pt idx="1858">
                  <c:v>0.82</c:v>
                </c:pt>
                <c:pt idx="1859">
                  <c:v>0.78</c:v>
                </c:pt>
                <c:pt idx="1860">
                  <c:v>1.53</c:v>
                </c:pt>
                <c:pt idx="1861">
                  <c:v>1.51</c:v>
                </c:pt>
                <c:pt idx="1862">
                  <c:v>1.26</c:v>
                </c:pt>
                <c:pt idx="1863">
                  <c:v>1.21</c:v>
                </c:pt>
                <c:pt idx="1864">
                  <c:v>1.56</c:v>
                </c:pt>
                <c:pt idx="1865">
                  <c:v>1.35</c:v>
                </c:pt>
                <c:pt idx="1866">
                  <c:v>1.1100000000000001</c:v>
                </c:pt>
                <c:pt idx="1867">
                  <c:v>1.3</c:v>
                </c:pt>
                <c:pt idx="1868">
                  <c:v>1.02</c:v>
                </c:pt>
                <c:pt idx="1869">
                  <c:v>0.93</c:v>
                </c:pt>
                <c:pt idx="1870">
                  <c:v>0.91</c:v>
                </c:pt>
                <c:pt idx="1871">
                  <c:v>0.84</c:v>
                </c:pt>
                <c:pt idx="1872">
                  <c:v>0.67</c:v>
                </c:pt>
                <c:pt idx="1873">
                  <c:v>0.87</c:v>
                </c:pt>
                <c:pt idx="1874">
                  <c:v>0.51</c:v>
                </c:pt>
                <c:pt idx="1875">
                  <c:v>0.89</c:v>
                </c:pt>
                <c:pt idx="1876">
                  <c:v>0.7</c:v>
                </c:pt>
                <c:pt idx="1877">
                  <c:v>0.85</c:v>
                </c:pt>
                <c:pt idx="1878">
                  <c:v>0.7</c:v>
                </c:pt>
                <c:pt idx="1879">
                  <c:v>0.96</c:v>
                </c:pt>
                <c:pt idx="1880">
                  <c:v>0.86</c:v>
                </c:pt>
                <c:pt idx="1881">
                  <c:v>0.72</c:v>
                </c:pt>
                <c:pt idx="1882">
                  <c:v>0.93</c:v>
                </c:pt>
                <c:pt idx="1883">
                  <c:v>0.98</c:v>
                </c:pt>
                <c:pt idx="1884">
                  <c:v>0.64</c:v>
                </c:pt>
                <c:pt idx="1885">
                  <c:v>1.04</c:v>
                </c:pt>
                <c:pt idx="1886">
                  <c:v>0.89</c:v>
                </c:pt>
                <c:pt idx="1887">
                  <c:v>1.49</c:v>
                </c:pt>
                <c:pt idx="1888">
                  <c:v>2.0099999999999998</c:v>
                </c:pt>
                <c:pt idx="1889">
                  <c:v>2.17</c:v>
                </c:pt>
                <c:pt idx="1890">
                  <c:v>1.97</c:v>
                </c:pt>
                <c:pt idx="1891">
                  <c:v>1.93</c:v>
                </c:pt>
                <c:pt idx="1892">
                  <c:v>1.48</c:v>
                </c:pt>
                <c:pt idx="1893">
                  <c:v>0.98</c:v>
                </c:pt>
                <c:pt idx="1894">
                  <c:v>1.1000000000000001</c:v>
                </c:pt>
                <c:pt idx="1895">
                  <c:v>1.1499999999999999</c:v>
                </c:pt>
                <c:pt idx="1896">
                  <c:v>0.82</c:v>
                </c:pt>
                <c:pt idx="1897">
                  <c:v>1.17</c:v>
                </c:pt>
                <c:pt idx="1898">
                  <c:v>1.27</c:v>
                </c:pt>
                <c:pt idx="1899">
                  <c:v>0.95</c:v>
                </c:pt>
                <c:pt idx="1900">
                  <c:v>0.76</c:v>
                </c:pt>
                <c:pt idx="1901">
                  <c:v>0.72</c:v>
                </c:pt>
                <c:pt idx="1902">
                  <c:v>0.43</c:v>
                </c:pt>
                <c:pt idx="1903">
                  <c:v>1.5</c:v>
                </c:pt>
                <c:pt idx="1904">
                  <c:v>0.85</c:v>
                </c:pt>
                <c:pt idx="1905">
                  <c:v>0.09</c:v>
                </c:pt>
                <c:pt idx="1906">
                  <c:v>1.7</c:v>
                </c:pt>
                <c:pt idx="1907">
                  <c:v>1.6</c:v>
                </c:pt>
                <c:pt idx="1908">
                  <c:v>1.67</c:v>
                </c:pt>
                <c:pt idx="1909">
                  <c:v>1.9</c:v>
                </c:pt>
                <c:pt idx="1910">
                  <c:v>1.56</c:v>
                </c:pt>
                <c:pt idx="1911">
                  <c:v>0.84</c:v>
                </c:pt>
                <c:pt idx="1912">
                  <c:v>0.57999999999999996</c:v>
                </c:pt>
                <c:pt idx="1913">
                  <c:v>0.8</c:v>
                </c:pt>
                <c:pt idx="1914">
                  <c:v>0.04</c:v>
                </c:pt>
                <c:pt idx="1915">
                  <c:v>0.43</c:v>
                </c:pt>
                <c:pt idx="1916">
                  <c:v>0.3</c:v>
                </c:pt>
                <c:pt idx="1917">
                  <c:v>0.15</c:v>
                </c:pt>
                <c:pt idx="1918">
                  <c:v>1.23</c:v>
                </c:pt>
                <c:pt idx="1919">
                  <c:v>1.96</c:v>
                </c:pt>
                <c:pt idx="1920">
                  <c:v>1.85</c:v>
                </c:pt>
                <c:pt idx="1921">
                  <c:v>1.26</c:v>
                </c:pt>
                <c:pt idx="1922">
                  <c:v>0.93</c:v>
                </c:pt>
                <c:pt idx="1923">
                  <c:v>1.51</c:v>
                </c:pt>
                <c:pt idx="1924">
                  <c:v>1.36</c:v>
                </c:pt>
                <c:pt idx="1925">
                  <c:v>1.18</c:v>
                </c:pt>
                <c:pt idx="1926">
                  <c:v>1.07</c:v>
                </c:pt>
                <c:pt idx="1927">
                  <c:v>0.75</c:v>
                </c:pt>
                <c:pt idx="1928">
                  <c:v>0.91</c:v>
                </c:pt>
                <c:pt idx="1929">
                  <c:v>0.74</c:v>
                </c:pt>
                <c:pt idx="1930">
                  <c:v>0.47</c:v>
                </c:pt>
                <c:pt idx="1931">
                  <c:v>0.24</c:v>
                </c:pt>
                <c:pt idx="1932">
                  <c:v>0.41</c:v>
                </c:pt>
                <c:pt idx="1933">
                  <c:v>0.32</c:v>
                </c:pt>
                <c:pt idx="1934">
                  <c:v>0.13</c:v>
                </c:pt>
                <c:pt idx="1935">
                  <c:v>0.05</c:v>
                </c:pt>
                <c:pt idx="1936">
                  <c:v>0.02</c:v>
                </c:pt>
                <c:pt idx="1937">
                  <c:v>0.22</c:v>
                </c:pt>
                <c:pt idx="1938">
                  <c:v>0.06</c:v>
                </c:pt>
                <c:pt idx="1939">
                  <c:v>0.19</c:v>
                </c:pt>
                <c:pt idx="1940">
                  <c:v>0.69</c:v>
                </c:pt>
                <c:pt idx="1941">
                  <c:v>1.7</c:v>
                </c:pt>
                <c:pt idx="1942">
                  <c:v>1.85</c:v>
                </c:pt>
                <c:pt idx="1943">
                  <c:v>1.1299999999999999</c:v>
                </c:pt>
                <c:pt idx="1944">
                  <c:v>0.96</c:v>
                </c:pt>
                <c:pt idx="1945">
                  <c:v>1.83</c:v>
                </c:pt>
                <c:pt idx="1946">
                  <c:v>1.8</c:v>
                </c:pt>
                <c:pt idx="1947">
                  <c:v>1.29</c:v>
                </c:pt>
                <c:pt idx="1948">
                  <c:v>0.88</c:v>
                </c:pt>
                <c:pt idx="1949">
                  <c:v>1.25</c:v>
                </c:pt>
                <c:pt idx="1950">
                  <c:v>0.73</c:v>
                </c:pt>
                <c:pt idx="1951">
                  <c:v>0.84</c:v>
                </c:pt>
                <c:pt idx="1952">
                  <c:v>1.08</c:v>
                </c:pt>
                <c:pt idx="1953">
                  <c:v>2.27</c:v>
                </c:pt>
                <c:pt idx="1954">
                  <c:v>1.62</c:v>
                </c:pt>
                <c:pt idx="1955">
                  <c:v>1.44</c:v>
                </c:pt>
                <c:pt idx="1956">
                  <c:v>0.63</c:v>
                </c:pt>
                <c:pt idx="1957">
                  <c:v>1.02</c:v>
                </c:pt>
                <c:pt idx="1958">
                  <c:v>1.54</c:v>
                </c:pt>
                <c:pt idx="1959">
                  <c:v>1.47</c:v>
                </c:pt>
                <c:pt idx="1960">
                  <c:v>1.35</c:v>
                </c:pt>
                <c:pt idx="1961">
                  <c:v>1.53</c:v>
                </c:pt>
                <c:pt idx="1962">
                  <c:v>1.1599999999999999</c:v>
                </c:pt>
                <c:pt idx="1963">
                  <c:v>1</c:v>
                </c:pt>
                <c:pt idx="1964">
                  <c:v>0.87</c:v>
                </c:pt>
                <c:pt idx="1965">
                  <c:v>0.9</c:v>
                </c:pt>
                <c:pt idx="1966">
                  <c:v>1.02</c:v>
                </c:pt>
                <c:pt idx="1967">
                  <c:v>0.37</c:v>
                </c:pt>
                <c:pt idx="1968">
                  <c:v>0.26</c:v>
                </c:pt>
                <c:pt idx="1969">
                  <c:v>0.32</c:v>
                </c:pt>
                <c:pt idx="1970">
                  <c:v>0.36</c:v>
                </c:pt>
                <c:pt idx="1971">
                  <c:v>0.28000000000000003</c:v>
                </c:pt>
                <c:pt idx="1972">
                  <c:v>0.05</c:v>
                </c:pt>
                <c:pt idx="1973">
                  <c:v>0.31</c:v>
                </c:pt>
                <c:pt idx="1974">
                  <c:v>0.36</c:v>
                </c:pt>
                <c:pt idx="1975">
                  <c:v>0.52</c:v>
                </c:pt>
                <c:pt idx="1976">
                  <c:v>0.28999999999999998</c:v>
                </c:pt>
                <c:pt idx="1977">
                  <c:v>0.61</c:v>
                </c:pt>
                <c:pt idx="1978">
                  <c:v>1.03</c:v>
                </c:pt>
                <c:pt idx="1979">
                  <c:v>0.59</c:v>
                </c:pt>
                <c:pt idx="1980">
                  <c:v>0.86</c:v>
                </c:pt>
                <c:pt idx="1981">
                  <c:v>0.86</c:v>
                </c:pt>
                <c:pt idx="1982">
                  <c:v>0.28999999999999998</c:v>
                </c:pt>
                <c:pt idx="1983">
                  <c:v>0.38</c:v>
                </c:pt>
                <c:pt idx="1984">
                  <c:v>0.21</c:v>
                </c:pt>
                <c:pt idx="1985">
                  <c:v>0.44</c:v>
                </c:pt>
                <c:pt idx="1986">
                  <c:v>0.47</c:v>
                </c:pt>
                <c:pt idx="1987">
                  <c:v>0.45</c:v>
                </c:pt>
                <c:pt idx="1988">
                  <c:v>0.41</c:v>
                </c:pt>
                <c:pt idx="1989">
                  <c:v>0.41</c:v>
                </c:pt>
                <c:pt idx="1990">
                  <c:v>0.41</c:v>
                </c:pt>
                <c:pt idx="1991">
                  <c:v>0.34</c:v>
                </c:pt>
                <c:pt idx="1992">
                  <c:v>0.34</c:v>
                </c:pt>
                <c:pt idx="1993">
                  <c:v>0.74</c:v>
                </c:pt>
                <c:pt idx="1994">
                  <c:v>1.97</c:v>
                </c:pt>
                <c:pt idx="1995">
                  <c:v>0.56999999999999995</c:v>
                </c:pt>
                <c:pt idx="1996">
                  <c:v>0.93</c:v>
                </c:pt>
                <c:pt idx="1997">
                  <c:v>0.61</c:v>
                </c:pt>
                <c:pt idx="1998">
                  <c:v>0.92</c:v>
                </c:pt>
                <c:pt idx="1999">
                  <c:v>0.32</c:v>
                </c:pt>
                <c:pt idx="2000">
                  <c:v>1.34</c:v>
                </c:pt>
                <c:pt idx="2001">
                  <c:v>1.18</c:v>
                </c:pt>
                <c:pt idx="2002">
                  <c:v>1.06</c:v>
                </c:pt>
                <c:pt idx="2003">
                  <c:v>1</c:v>
                </c:pt>
                <c:pt idx="2004">
                  <c:v>0.61</c:v>
                </c:pt>
                <c:pt idx="2005">
                  <c:v>1.1299999999999999</c:v>
                </c:pt>
                <c:pt idx="2006">
                  <c:v>1.29</c:v>
                </c:pt>
                <c:pt idx="2007">
                  <c:v>1.03</c:v>
                </c:pt>
                <c:pt idx="2008">
                  <c:v>1.24</c:v>
                </c:pt>
                <c:pt idx="2009">
                  <c:v>1.01</c:v>
                </c:pt>
                <c:pt idx="2010">
                  <c:v>1.18</c:v>
                </c:pt>
                <c:pt idx="2011">
                  <c:v>0.89</c:v>
                </c:pt>
                <c:pt idx="2012">
                  <c:v>1.08</c:v>
                </c:pt>
                <c:pt idx="2013">
                  <c:v>1</c:v>
                </c:pt>
                <c:pt idx="2014">
                  <c:v>0.92</c:v>
                </c:pt>
                <c:pt idx="2015">
                  <c:v>0.99</c:v>
                </c:pt>
                <c:pt idx="2016">
                  <c:v>0.91</c:v>
                </c:pt>
                <c:pt idx="2017">
                  <c:v>0.89</c:v>
                </c:pt>
                <c:pt idx="2018">
                  <c:v>0.76</c:v>
                </c:pt>
                <c:pt idx="2019">
                  <c:v>0.56000000000000005</c:v>
                </c:pt>
                <c:pt idx="2020">
                  <c:v>1.03</c:v>
                </c:pt>
                <c:pt idx="2021">
                  <c:v>0.97</c:v>
                </c:pt>
                <c:pt idx="2022">
                  <c:v>0.73</c:v>
                </c:pt>
                <c:pt idx="2023">
                  <c:v>1.0900000000000001</c:v>
                </c:pt>
                <c:pt idx="2024">
                  <c:v>1.01</c:v>
                </c:pt>
                <c:pt idx="2025">
                  <c:v>1.0900000000000001</c:v>
                </c:pt>
                <c:pt idx="2026">
                  <c:v>1.1499999999999999</c:v>
                </c:pt>
                <c:pt idx="2027">
                  <c:v>1.0900000000000001</c:v>
                </c:pt>
                <c:pt idx="2028">
                  <c:v>0.57999999999999996</c:v>
                </c:pt>
                <c:pt idx="2029">
                  <c:v>0.27</c:v>
                </c:pt>
                <c:pt idx="2030">
                  <c:v>0.56000000000000005</c:v>
                </c:pt>
                <c:pt idx="2031">
                  <c:v>0.36</c:v>
                </c:pt>
                <c:pt idx="2032">
                  <c:v>1</c:v>
                </c:pt>
                <c:pt idx="2033">
                  <c:v>1.05</c:v>
                </c:pt>
                <c:pt idx="2034">
                  <c:v>0.9</c:v>
                </c:pt>
                <c:pt idx="2035">
                  <c:v>1.29</c:v>
                </c:pt>
                <c:pt idx="2036">
                  <c:v>1.48</c:v>
                </c:pt>
                <c:pt idx="2037">
                  <c:v>1.1599999999999999</c:v>
                </c:pt>
                <c:pt idx="2038">
                  <c:v>1.19</c:v>
                </c:pt>
                <c:pt idx="2039">
                  <c:v>1.31</c:v>
                </c:pt>
                <c:pt idx="2040">
                  <c:v>1.38</c:v>
                </c:pt>
                <c:pt idx="2041">
                  <c:v>1.94</c:v>
                </c:pt>
                <c:pt idx="2042">
                  <c:v>1.68</c:v>
                </c:pt>
                <c:pt idx="2043">
                  <c:v>2.57</c:v>
                </c:pt>
                <c:pt idx="2044">
                  <c:v>2.06</c:v>
                </c:pt>
                <c:pt idx="2045">
                  <c:v>1.28</c:v>
                </c:pt>
                <c:pt idx="2046">
                  <c:v>0.96</c:v>
                </c:pt>
                <c:pt idx="2047">
                  <c:v>1.71</c:v>
                </c:pt>
                <c:pt idx="2048">
                  <c:v>2.35</c:v>
                </c:pt>
                <c:pt idx="2049">
                  <c:v>2.15</c:v>
                </c:pt>
                <c:pt idx="2050">
                  <c:v>2.2400000000000002</c:v>
                </c:pt>
                <c:pt idx="2051">
                  <c:v>3.02</c:v>
                </c:pt>
                <c:pt idx="2052">
                  <c:v>2.4700000000000002</c:v>
                </c:pt>
                <c:pt idx="2053">
                  <c:v>2.35</c:v>
                </c:pt>
                <c:pt idx="2054">
                  <c:v>1.1200000000000001</c:v>
                </c:pt>
                <c:pt idx="2055">
                  <c:v>0.76</c:v>
                </c:pt>
                <c:pt idx="2056">
                  <c:v>0.91</c:v>
                </c:pt>
                <c:pt idx="2057">
                  <c:v>3.63</c:v>
                </c:pt>
                <c:pt idx="2058">
                  <c:v>3.11</c:v>
                </c:pt>
                <c:pt idx="2059">
                  <c:v>3.19</c:v>
                </c:pt>
                <c:pt idx="2060">
                  <c:v>3.04</c:v>
                </c:pt>
                <c:pt idx="2061">
                  <c:v>1.95</c:v>
                </c:pt>
                <c:pt idx="2062">
                  <c:v>2.1800000000000002</c:v>
                </c:pt>
                <c:pt idx="2063">
                  <c:v>2.68</c:v>
                </c:pt>
                <c:pt idx="2064">
                  <c:v>2.5299999999999998</c:v>
                </c:pt>
                <c:pt idx="2065">
                  <c:v>2.14</c:v>
                </c:pt>
                <c:pt idx="2066">
                  <c:v>1.53</c:v>
                </c:pt>
                <c:pt idx="2067">
                  <c:v>1.44</c:v>
                </c:pt>
                <c:pt idx="2068">
                  <c:v>3.24</c:v>
                </c:pt>
                <c:pt idx="2069">
                  <c:v>3.24</c:v>
                </c:pt>
                <c:pt idx="2070">
                  <c:v>2.0699999999999998</c:v>
                </c:pt>
                <c:pt idx="2071">
                  <c:v>4.37</c:v>
                </c:pt>
                <c:pt idx="2072">
                  <c:v>4.4400000000000004</c:v>
                </c:pt>
                <c:pt idx="2073">
                  <c:v>4.68</c:v>
                </c:pt>
                <c:pt idx="2074">
                  <c:v>4.92</c:v>
                </c:pt>
                <c:pt idx="2075">
                  <c:v>4.97</c:v>
                </c:pt>
                <c:pt idx="2076">
                  <c:v>3.43</c:v>
                </c:pt>
                <c:pt idx="2077">
                  <c:v>2.4700000000000002</c:v>
                </c:pt>
                <c:pt idx="2078">
                  <c:v>2.2400000000000002</c:v>
                </c:pt>
                <c:pt idx="2079">
                  <c:v>3.02</c:v>
                </c:pt>
                <c:pt idx="2080">
                  <c:v>3.62</c:v>
                </c:pt>
                <c:pt idx="2081">
                  <c:v>2.35</c:v>
                </c:pt>
                <c:pt idx="2082">
                  <c:v>2.0099999999999998</c:v>
                </c:pt>
                <c:pt idx="2083">
                  <c:v>2.5299999999999998</c:v>
                </c:pt>
                <c:pt idx="2084">
                  <c:v>2.98</c:v>
                </c:pt>
                <c:pt idx="2085">
                  <c:v>2.67</c:v>
                </c:pt>
                <c:pt idx="2086">
                  <c:v>1.46</c:v>
                </c:pt>
                <c:pt idx="2087">
                  <c:v>0.27</c:v>
                </c:pt>
                <c:pt idx="2088">
                  <c:v>1.21</c:v>
                </c:pt>
                <c:pt idx="2089">
                  <c:v>0.84</c:v>
                </c:pt>
                <c:pt idx="2090">
                  <c:v>1.51</c:v>
                </c:pt>
                <c:pt idx="2091">
                  <c:v>1.69</c:v>
                </c:pt>
                <c:pt idx="2092">
                  <c:v>0.56999999999999995</c:v>
                </c:pt>
                <c:pt idx="2093">
                  <c:v>0.89</c:v>
                </c:pt>
                <c:pt idx="2094">
                  <c:v>1.49</c:v>
                </c:pt>
                <c:pt idx="2095">
                  <c:v>0.54</c:v>
                </c:pt>
                <c:pt idx="2096">
                  <c:v>0.68</c:v>
                </c:pt>
                <c:pt idx="2097">
                  <c:v>1.72</c:v>
                </c:pt>
                <c:pt idx="2098">
                  <c:v>1.35</c:v>
                </c:pt>
                <c:pt idx="2099">
                  <c:v>0.51</c:v>
                </c:pt>
                <c:pt idx="2100">
                  <c:v>0.11</c:v>
                </c:pt>
                <c:pt idx="2101">
                  <c:v>1.34</c:v>
                </c:pt>
                <c:pt idx="2102">
                  <c:v>0.47</c:v>
                </c:pt>
                <c:pt idx="2103">
                  <c:v>0.26</c:v>
                </c:pt>
                <c:pt idx="2104">
                  <c:v>0.66</c:v>
                </c:pt>
                <c:pt idx="2105">
                  <c:v>0.65</c:v>
                </c:pt>
                <c:pt idx="2106">
                  <c:v>0.66</c:v>
                </c:pt>
                <c:pt idx="2107">
                  <c:v>0.63</c:v>
                </c:pt>
                <c:pt idx="2108">
                  <c:v>0.78</c:v>
                </c:pt>
                <c:pt idx="2109">
                  <c:v>0.92</c:v>
                </c:pt>
                <c:pt idx="2110">
                  <c:v>2.78</c:v>
                </c:pt>
                <c:pt idx="2111">
                  <c:v>2.35</c:v>
                </c:pt>
                <c:pt idx="2112">
                  <c:v>2.31</c:v>
                </c:pt>
                <c:pt idx="2113">
                  <c:v>3.76</c:v>
                </c:pt>
                <c:pt idx="2114">
                  <c:v>3.46</c:v>
                </c:pt>
                <c:pt idx="2115">
                  <c:v>2.87</c:v>
                </c:pt>
                <c:pt idx="2116">
                  <c:v>2.96</c:v>
                </c:pt>
                <c:pt idx="2117">
                  <c:v>2.23</c:v>
                </c:pt>
                <c:pt idx="2118">
                  <c:v>2.36</c:v>
                </c:pt>
                <c:pt idx="2119">
                  <c:v>2.1800000000000002</c:v>
                </c:pt>
                <c:pt idx="2120">
                  <c:v>1.46</c:v>
                </c:pt>
                <c:pt idx="2121">
                  <c:v>0.84</c:v>
                </c:pt>
                <c:pt idx="2122">
                  <c:v>1.1000000000000001</c:v>
                </c:pt>
                <c:pt idx="2123">
                  <c:v>0.87</c:v>
                </c:pt>
                <c:pt idx="2124">
                  <c:v>0.34</c:v>
                </c:pt>
                <c:pt idx="2125">
                  <c:v>0.25</c:v>
                </c:pt>
                <c:pt idx="2126">
                  <c:v>0.11</c:v>
                </c:pt>
                <c:pt idx="2127">
                  <c:v>0.13</c:v>
                </c:pt>
                <c:pt idx="2128">
                  <c:v>0.87</c:v>
                </c:pt>
                <c:pt idx="2129">
                  <c:v>1.43</c:v>
                </c:pt>
                <c:pt idx="2130">
                  <c:v>1.66</c:v>
                </c:pt>
                <c:pt idx="2131">
                  <c:v>1.01</c:v>
                </c:pt>
                <c:pt idx="2132">
                  <c:v>0.92</c:v>
                </c:pt>
                <c:pt idx="2133">
                  <c:v>0.45</c:v>
                </c:pt>
                <c:pt idx="2134">
                  <c:v>1.0900000000000001</c:v>
                </c:pt>
                <c:pt idx="2135">
                  <c:v>0.48</c:v>
                </c:pt>
                <c:pt idx="2136">
                  <c:v>0.4</c:v>
                </c:pt>
                <c:pt idx="2137">
                  <c:v>0.55000000000000004</c:v>
                </c:pt>
                <c:pt idx="2138">
                  <c:v>0.26</c:v>
                </c:pt>
                <c:pt idx="2139">
                  <c:v>0.36</c:v>
                </c:pt>
                <c:pt idx="2140">
                  <c:v>0.2</c:v>
                </c:pt>
                <c:pt idx="2141">
                  <c:v>0.49</c:v>
                </c:pt>
                <c:pt idx="2142">
                  <c:v>0.25</c:v>
                </c:pt>
                <c:pt idx="2143">
                  <c:v>0.15</c:v>
                </c:pt>
                <c:pt idx="2144">
                  <c:v>0.21</c:v>
                </c:pt>
                <c:pt idx="2145">
                  <c:v>0.03</c:v>
                </c:pt>
                <c:pt idx="2146">
                  <c:v>0.28000000000000003</c:v>
                </c:pt>
                <c:pt idx="2147">
                  <c:v>0.64</c:v>
                </c:pt>
                <c:pt idx="2148">
                  <c:v>0.26</c:v>
                </c:pt>
                <c:pt idx="2149">
                  <c:v>0.26</c:v>
                </c:pt>
                <c:pt idx="2150">
                  <c:v>0.19</c:v>
                </c:pt>
                <c:pt idx="2151">
                  <c:v>0.48</c:v>
                </c:pt>
                <c:pt idx="2152">
                  <c:v>0.47</c:v>
                </c:pt>
                <c:pt idx="2153">
                  <c:v>0.37</c:v>
                </c:pt>
                <c:pt idx="2154">
                  <c:v>0.31</c:v>
                </c:pt>
                <c:pt idx="2155">
                  <c:v>0.1</c:v>
                </c:pt>
                <c:pt idx="2156">
                  <c:v>0.06</c:v>
                </c:pt>
                <c:pt idx="2157">
                  <c:v>0.21</c:v>
                </c:pt>
                <c:pt idx="2158">
                  <c:v>0.24</c:v>
                </c:pt>
                <c:pt idx="2159">
                  <c:v>0.6</c:v>
                </c:pt>
                <c:pt idx="2160">
                  <c:v>0.25</c:v>
                </c:pt>
                <c:pt idx="2161">
                  <c:v>0.13</c:v>
                </c:pt>
                <c:pt idx="2162">
                  <c:v>0.1</c:v>
                </c:pt>
                <c:pt idx="2163">
                  <c:v>0.52</c:v>
                </c:pt>
                <c:pt idx="2164">
                  <c:v>0.11</c:v>
                </c:pt>
                <c:pt idx="2165">
                  <c:v>0.34</c:v>
                </c:pt>
                <c:pt idx="2166">
                  <c:v>0.08</c:v>
                </c:pt>
                <c:pt idx="2167">
                  <c:v>0.27</c:v>
                </c:pt>
                <c:pt idx="2168">
                  <c:v>0.49</c:v>
                </c:pt>
                <c:pt idx="2169">
                  <c:v>0.06</c:v>
                </c:pt>
                <c:pt idx="2170">
                  <c:v>0.17</c:v>
                </c:pt>
                <c:pt idx="2171">
                  <c:v>0.18</c:v>
                </c:pt>
                <c:pt idx="2172">
                  <c:v>0.15</c:v>
                </c:pt>
                <c:pt idx="2173">
                  <c:v>0.21</c:v>
                </c:pt>
                <c:pt idx="2174">
                  <c:v>0.1</c:v>
                </c:pt>
                <c:pt idx="2175">
                  <c:v>0.18</c:v>
                </c:pt>
                <c:pt idx="2176">
                  <c:v>0.16</c:v>
                </c:pt>
                <c:pt idx="2177">
                  <c:v>0.11</c:v>
                </c:pt>
                <c:pt idx="2178">
                  <c:v>0.15</c:v>
                </c:pt>
                <c:pt idx="2179">
                  <c:v>0.17</c:v>
                </c:pt>
                <c:pt idx="2180">
                  <c:v>0.23</c:v>
                </c:pt>
                <c:pt idx="2181">
                  <c:v>0.33</c:v>
                </c:pt>
                <c:pt idx="2182">
                  <c:v>0.21</c:v>
                </c:pt>
                <c:pt idx="2183">
                  <c:v>0.35</c:v>
                </c:pt>
                <c:pt idx="2184">
                  <c:v>0.42</c:v>
                </c:pt>
                <c:pt idx="2185">
                  <c:v>0.13</c:v>
                </c:pt>
                <c:pt idx="2186">
                  <c:v>0.85</c:v>
                </c:pt>
                <c:pt idx="2187">
                  <c:v>1.96</c:v>
                </c:pt>
                <c:pt idx="2188">
                  <c:v>1.98</c:v>
                </c:pt>
                <c:pt idx="2189">
                  <c:v>2.14</c:v>
                </c:pt>
                <c:pt idx="2190">
                  <c:v>1.98</c:v>
                </c:pt>
                <c:pt idx="2191">
                  <c:v>2.0299999999999998</c:v>
                </c:pt>
                <c:pt idx="2192">
                  <c:v>2.33</c:v>
                </c:pt>
                <c:pt idx="2193">
                  <c:v>1.98</c:v>
                </c:pt>
                <c:pt idx="2194">
                  <c:v>0.7</c:v>
                </c:pt>
                <c:pt idx="2195">
                  <c:v>0.34</c:v>
                </c:pt>
                <c:pt idx="2196">
                  <c:v>1.39</c:v>
                </c:pt>
                <c:pt idx="2197">
                  <c:v>1.55</c:v>
                </c:pt>
                <c:pt idx="2198">
                  <c:v>1</c:v>
                </c:pt>
                <c:pt idx="2199">
                  <c:v>1.49</c:v>
                </c:pt>
                <c:pt idx="2200">
                  <c:v>1.35</c:v>
                </c:pt>
                <c:pt idx="2201">
                  <c:v>1.03</c:v>
                </c:pt>
                <c:pt idx="2202">
                  <c:v>1.1299999999999999</c:v>
                </c:pt>
                <c:pt idx="2203">
                  <c:v>0.86</c:v>
                </c:pt>
                <c:pt idx="2204">
                  <c:v>1.4</c:v>
                </c:pt>
                <c:pt idx="2205">
                  <c:v>1.42</c:v>
                </c:pt>
                <c:pt idx="2206">
                  <c:v>1.02</c:v>
                </c:pt>
                <c:pt idx="2207">
                  <c:v>1.56</c:v>
                </c:pt>
                <c:pt idx="2208">
                  <c:v>1.87</c:v>
                </c:pt>
                <c:pt idx="2209">
                  <c:v>1.05</c:v>
                </c:pt>
                <c:pt idx="2210">
                  <c:v>1.21</c:v>
                </c:pt>
                <c:pt idx="2211">
                  <c:v>1.91</c:v>
                </c:pt>
                <c:pt idx="2212">
                  <c:v>1.1299999999999999</c:v>
                </c:pt>
                <c:pt idx="2213">
                  <c:v>1.4</c:v>
                </c:pt>
                <c:pt idx="2214">
                  <c:v>1.64</c:v>
                </c:pt>
                <c:pt idx="2215">
                  <c:v>1.64</c:v>
                </c:pt>
                <c:pt idx="2216">
                  <c:v>1.6</c:v>
                </c:pt>
                <c:pt idx="2217">
                  <c:v>1.45</c:v>
                </c:pt>
                <c:pt idx="2218">
                  <c:v>1.41</c:v>
                </c:pt>
                <c:pt idx="2219">
                  <c:v>1.35</c:v>
                </c:pt>
                <c:pt idx="2220">
                  <c:v>1.26</c:v>
                </c:pt>
                <c:pt idx="2221">
                  <c:v>1.41</c:v>
                </c:pt>
                <c:pt idx="2222">
                  <c:v>1.28</c:v>
                </c:pt>
                <c:pt idx="2223">
                  <c:v>0.77</c:v>
                </c:pt>
                <c:pt idx="2224">
                  <c:v>1.41</c:v>
                </c:pt>
                <c:pt idx="2225">
                  <c:v>0.94</c:v>
                </c:pt>
                <c:pt idx="2226">
                  <c:v>0.94</c:v>
                </c:pt>
                <c:pt idx="2227">
                  <c:v>0.66</c:v>
                </c:pt>
                <c:pt idx="2228">
                  <c:v>0.09</c:v>
                </c:pt>
                <c:pt idx="2229">
                  <c:v>0.42</c:v>
                </c:pt>
                <c:pt idx="2230">
                  <c:v>0.23</c:v>
                </c:pt>
                <c:pt idx="2231">
                  <c:v>0.2</c:v>
                </c:pt>
                <c:pt idx="2232">
                  <c:v>0.24</c:v>
                </c:pt>
                <c:pt idx="2233">
                  <c:v>0.09</c:v>
                </c:pt>
                <c:pt idx="2234">
                  <c:v>0.18</c:v>
                </c:pt>
                <c:pt idx="2235">
                  <c:v>0.06</c:v>
                </c:pt>
                <c:pt idx="2236">
                  <c:v>0.27</c:v>
                </c:pt>
                <c:pt idx="2237">
                  <c:v>0.14000000000000001</c:v>
                </c:pt>
                <c:pt idx="2238">
                  <c:v>0.43</c:v>
                </c:pt>
                <c:pt idx="2239">
                  <c:v>0.33</c:v>
                </c:pt>
                <c:pt idx="2240">
                  <c:v>0.1</c:v>
                </c:pt>
                <c:pt idx="2241">
                  <c:v>0.15</c:v>
                </c:pt>
                <c:pt idx="2242">
                  <c:v>0.17</c:v>
                </c:pt>
                <c:pt idx="2243">
                  <c:v>0.27</c:v>
                </c:pt>
                <c:pt idx="2244">
                  <c:v>0.43</c:v>
                </c:pt>
                <c:pt idx="2245">
                  <c:v>0.2</c:v>
                </c:pt>
                <c:pt idx="2246">
                  <c:v>0.4</c:v>
                </c:pt>
                <c:pt idx="2247">
                  <c:v>0.64</c:v>
                </c:pt>
                <c:pt idx="2248">
                  <c:v>0.81</c:v>
                </c:pt>
                <c:pt idx="2249">
                  <c:v>0.68</c:v>
                </c:pt>
                <c:pt idx="2250">
                  <c:v>0.6</c:v>
                </c:pt>
                <c:pt idx="2251">
                  <c:v>0.61</c:v>
                </c:pt>
                <c:pt idx="2252">
                  <c:v>0.57999999999999996</c:v>
                </c:pt>
                <c:pt idx="2253">
                  <c:v>0.55000000000000004</c:v>
                </c:pt>
                <c:pt idx="2254">
                  <c:v>0.4</c:v>
                </c:pt>
                <c:pt idx="2255">
                  <c:v>0.28999999999999998</c:v>
                </c:pt>
                <c:pt idx="2256">
                  <c:v>0.65</c:v>
                </c:pt>
                <c:pt idx="2257">
                  <c:v>0.55000000000000004</c:v>
                </c:pt>
                <c:pt idx="2258">
                  <c:v>0.41</c:v>
                </c:pt>
                <c:pt idx="2259">
                  <c:v>0.38</c:v>
                </c:pt>
                <c:pt idx="2260">
                  <c:v>0.45</c:v>
                </c:pt>
                <c:pt idx="2261">
                  <c:v>0.28999999999999998</c:v>
                </c:pt>
                <c:pt idx="2262">
                  <c:v>0.33</c:v>
                </c:pt>
                <c:pt idx="2263">
                  <c:v>0.68</c:v>
                </c:pt>
                <c:pt idx="2264">
                  <c:v>0.77</c:v>
                </c:pt>
                <c:pt idx="2265">
                  <c:v>0.71</c:v>
                </c:pt>
                <c:pt idx="2266">
                  <c:v>0.94</c:v>
                </c:pt>
                <c:pt idx="2267">
                  <c:v>0.56999999999999995</c:v>
                </c:pt>
                <c:pt idx="2268">
                  <c:v>0.32</c:v>
                </c:pt>
                <c:pt idx="2269">
                  <c:v>0.26</c:v>
                </c:pt>
                <c:pt idx="2270">
                  <c:v>0.38</c:v>
                </c:pt>
                <c:pt idx="2271">
                  <c:v>0.53</c:v>
                </c:pt>
                <c:pt idx="2272">
                  <c:v>0.97</c:v>
                </c:pt>
                <c:pt idx="2273">
                  <c:v>1.02</c:v>
                </c:pt>
                <c:pt idx="2274">
                  <c:v>0.83</c:v>
                </c:pt>
                <c:pt idx="2275">
                  <c:v>0.78</c:v>
                </c:pt>
                <c:pt idx="2276">
                  <c:v>1.04</c:v>
                </c:pt>
                <c:pt idx="2277">
                  <c:v>1.46</c:v>
                </c:pt>
                <c:pt idx="2278">
                  <c:v>1.59</c:v>
                </c:pt>
                <c:pt idx="2279">
                  <c:v>1.9</c:v>
                </c:pt>
                <c:pt idx="2280">
                  <c:v>1.42</c:v>
                </c:pt>
                <c:pt idx="2281">
                  <c:v>1.7</c:v>
                </c:pt>
                <c:pt idx="2282">
                  <c:v>2.15</c:v>
                </c:pt>
                <c:pt idx="2283">
                  <c:v>1.55</c:v>
                </c:pt>
                <c:pt idx="2284">
                  <c:v>1.4</c:v>
                </c:pt>
                <c:pt idx="2285">
                  <c:v>1.23</c:v>
                </c:pt>
                <c:pt idx="2286">
                  <c:v>1.1100000000000001</c:v>
                </c:pt>
                <c:pt idx="2287">
                  <c:v>0.53</c:v>
                </c:pt>
                <c:pt idx="2288">
                  <c:v>0.6</c:v>
                </c:pt>
                <c:pt idx="2289">
                  <c:v>1.1599999999999999</c:v>
                </c:pt>
                <c:pt idx="2290">
                  <c:v>1.2</c:v>
                </c:pt>
                <c:pt idx="2291">
                  <c:v>1.59</c:v>
                </c:pt>
                <c:pt idx="2292">
                  <c:v>1.42</c:v>
                </c:pt>
                <c:pt idx="2293">
                  <c:v>1.51</c:v>
                </c:pt>
                <c:pt idx="2294">
                  <c:v>0.95</c:v>
                </c:pt>
                <c:pt idx="2295">
                  <c:v>0.79</c:v>
                </c:pt>
                <c:pt idx="2296">
                  <c:v>1.0900000000000001</c:v>
                </c:pt>
                <c:pt idx="2297">
                  <c:v>0.93</c:v>
                </c:pt>
                <c:pt idx="2298">
                  <c:v>0.75</c:v>
                </c:pt>
                <c:pt idx="2299">
                  <c:v>1.06</c:v>
                </c:pt>
                <c:pt idx="2300">
                  <c:v>1.2</c:v>
                </c:pt>
                <c:pt idx="2301">
                  <c:v>0.76</c:v>
                </c:pt>
                <c:pt idx="2302">
                  <c:v>7.0000000000000007E-2</c:v>
                </c:pt>
                <c:pt idx="2303">
                  <c:v>0.8</c:v>
                </c:pt>
                <c:pt idx="2304">
                  <c:v>1.06</c:v>
                </c:pt>
                <c:pt idx="2305">
                  <c:v>1.18</c:v>
                </c:pt>
                <c:pt idx="2306">
                  <c:v>1.1200000000000001</c:v>
                </c:pt>
                <c:pt idx="2307">
                  <c:v>1.0900000000000001</c:v>
                </c:pt>
                <c:pt idx="2308">
                  <c:v>0.72</c:v>
                </c:pt>
                <c:pt idx="2309">
                  <c:v>1.23</c:v>
                </c:pt>
                <c:pt idx="2310">
                  <c:v>1.3</c:v>
                </c:pt>
                <c:pt idx="2311">
                  <c:v>1.04</c:v>
                </c:pt>
                <c:pt idx="2312">
                  <c:v>1.65</c:v>
                </c:pt>
                <c:pt idx="2313">
                  <c:v>1.52</c:v>
                </c:pt>
                <c:pt idx="2314">
                  <c:v>1.95</c:v>
                </c:pt>
                <c:pt idx="2315">
                  <c:v>1.91</c:v>
                </c:pt>
                <c:pt idx="2316">
                  <c:v>1.91</c:v>
                </c:pt>
                <c:pt idx="2317">
                  <c:v>2.11</c:v>
                </c:pt>
                <c:pt idx="2318">
                  <c:v>2.25</c:v>
                </c:pt>
                <c:pt idx="2319">
                  <c:v>2.08</c:v>
                </c:pt>
                <c:pt idx="2320">
                  <c:v>1.6</c:v>
                </c:pt>
                <c:pt idx="2321">
                  <c:v>1.55</c:v>
                </c:pt>
                <c:pt idx="2322">
                  <c:v>2.92</c:v>
                </c:pt>
                <c:pt idx="2323">
                  <c:v>2.48</c:v>
                </c:pt>
                <c:pt idx="2324">
                  <c:v>2.3199999999999998</c:v>
                </c:pt>
                <c:pt idx="2325">
                  <c:v>1.93</c:v>
                </c:pt>
                <c:pt idx="2326">
                  <c:v>1.67</c:v>
                </c:pt>
                <c:pt idx="2327">
                  <c:v>1.21</c:v>
                </c:pt>
                <c:pt idx="2328">
                  <c:v>1.1100000000000001</c:v>
                </c:pt>
                <c:pt idx="2329">
                  <c:v>1.1200000000000001</c:v>
                </c:pt>
                <c:pt idx="2330">
                  <c:v>0.99</c:v>
                </c:pt>
                <c:pt idx="2331">
                  <c:v>0.46</c:v>
                </c:pt>
                <c:pt idx="2332">
                  <c:v>1.02</c:v>
                </c:pt>
                <c:pt idx="2333">
                  <c:v>1.64</c:v>
                </c:pt>
                <c:pt idx="2334">
                  <c:v>1.37</c:v>
                </c:pt>
                <c:pt idx="2335">
                  <c:v>1.03</c:v>
                </c:pt>
                <c:pt idx="2336">
                  <c:v>0.31</c:v>
                </c:pt>
                <c:pt idx="2337">
                  <c:v>0.73</c:v>
                </c:pt>
                <c:pt idx="2338">
                  <c:v>1.4</c:v>
                </c:pt>
                <c:pt idx="2339">
                  <c:v>1.07</c:v>
                </c:pt>
                <c:pt idx="2340">
                  <c:v>1.01</c:v>
                </c:pt>
                <c:pt idx="2341">
                  <c:v>1.0900000000000001</c:v>
                </c:pt>
                <c:pt idx="2342">
                  <c:v>2.13</c:v>
                </c:pt>
                <c:pt idx="2343">
                  <c:v>2.23</c:v>
                </c:pt>
                <c:pt idx="2344">
                  <c:v>3.51</c:v>
                </c:pt>
                <c:pt idx="2345">
                  <c:v>2.57</c:v>
                </c:pt>
                <c:pt idx="2346">
                  <c:v>1.47</c:v>
                </c:pt>
                <c:pt idx="2347">
                  <c:v>1.05</c:v>
                </c:pt>
                <c:pt idx="2348">
                  <c:v>2.2200000000000002</c:v>
                </c:pt>
                <c:pt idx="2349">
                  <c:v>1.86</c:v>
                </c:pt>
                <c:pt idx="2350">
                  <c:v>1.66</c:v>
                </c:pt>
                <c:pt idx="2351">
                  <c:v>3.87</c:v>
                </c:pt>
                <c:pt idx="2352">
                  <c:v>2.4500000000000002</c:v>
                </c:pt>
                <c:pt idx="2353">
                  <c:v>2.4300000000000002</c:v>
                </c:pt>
                <c:pt idx="2354">
                  <c:v>2.84</c:v>
                </c:pt>
                <c:pt idx="2355">
                  <c:v>1.24</c:v>
                </c:pt>
                <c:pt idx="2356">
                  <c:v>2.11</c:v>
                </c:pt>
                <c:pt idx="2357">
                  <c:v>0.3</c:v>
                </c:pt>
                <c:pt idx="2358">
                  <c:v>1.24</c:v>
                </c:pt>
                <c:pt idx="2359">
                  <c:v>1.77</c:v>
                </c:pt>
                <c:pt idx="2360">
                  <c:v>1.52</c:v>
                </c:pt>
                <c:pt idx="2361">
                  <c:v>2.2000000000000002</c:v>
                </c:pt>
                <c:pt idx="2362">
                  <c:v>1.08</c:v>
                </c:pt>
                <c:pt idx="2363">
                  <c:v>0.1</c:v>
                </c:pt>
                <c:pt idx="2364">
                  <c:v>1.22</c:v>
                </c:pt>
                <c:pt idx="2365">
                  <c:v>2.02</c:v>
                </c:pt>
                <c:pt idx="2366">
                  <c:v>3.09</c:v>
                </c:pt>
                <c:pt idx="2367">
                  <c:v>2.09</c:v>
                </c:pt>
                <c:pt idx="2368">
                  <c:v>1.73</c:v>
                </c:pt>
                <c:pt idx="2369">
                  <c:v>1.59</c:v>
                </c:pt>
                <c:pt idx="2370">
                  <c:v>1.87</c:v>
                </c:pt>
                <c:pt idx="2371">
                  <c:v>2.83</c:v>
                </c:pt>
                <c:pt idx="2372">
                  <c:v>2.73</c:v>
                </c:pt>
                <c:pt idx="2373">
                  <c:v>1.69</c:v>
                </c:pt>
                <c:pt idx="2374">
                  <c:v>1.45</c:v>
                </c:pt>
                <c:pt idx="2375">
                  <c:v>1.81</c:v>
                </c:pt>
                <c:pt idx="2376">
                  <c:v>2.3199999999999998</c:v>
                </c:pt>
                <c:pt idx="2377">
                  <c:v>2.69</c:v>
                </c:pt>
                <c:pt idx="2378">
                  <c:v>2.67</c:v>
                </c:pt>
                <c:pt idx="2379">
                  <c:v>2.62</c:v>
                </c:pt>
                <c:pt idx="2380">
                  <c:v>3.38</c:v>
                </c:pt>
                <c:pt idx="2381">
                  <c:v>3.07</c:v>
                </c:pt>
                <c:pt idx="2382">
                  <c:v>3.71</c:v>
                </c:pt>
                <c:pt idx="2383">
                  <c:v>2.98</c:v>
                </c:pt>
                <c:pt idx="2384">
                  <c:v>2.73</c:v>
                </c:pt>
                <c:pt idx="2385">
                  <c:v>1.18</c:v>
                </c:pt>
                <c:pt idx="2386">
                  <c:v>2.4900000000000002</c:v>
                </c:pt>
                <c:pt idx="2387">
                  <c:v>1.94</c:v>
                </c:pt>
                <c:pt idx="2388">
                  <c:v>2.61</c:v>
                </c:pt>
                <c:pt idx="2389">
                  <c:v>2.33</c:v>
                </c:pt>
                <c:pt idx="2390">
                  <c:v>1.39</c:v>
                </c:pt>
                <c:pt idx="2391">
                  <c:v>1.97</c:v>
                </c:pt>
                <c:pt idx="2392">
                  <c:v>2.16</c:v>
                </c:pt>
                <c:pt idx="2393">
                  <c:v>2</c:v>
                </c:pt>
                <c:pt idx="2394">
                  <c:v>1.42</c:v>
                </c:pt>
                <c:pt idx="2395">
                  <c:v>0.92</c:v>
                </c:pt>
                <c:pt idx="2396">
                  <c:v>1.1100000000000001</c:v>
                </c:pt>
                <c:pt idx="2397">
                  <c:v>1.06</c:v>
                </c:pt>
                <c:pt idx="2398">
                  <c:v>1.82</c:v>
                </c:pt>
                <c:pt idx="2399">
                  <c:v>2.86</c:v>
                </c:pt>
                <c:pt idx="2400">
                  <c:v>2.41</c:v>
                </c:pt>
                <c:pt idx="2401">
                  <c:v>2.2999999999999998</c:v>
                </c:pt>
                <c:pt idx="2402">
                  <c:v>0.91</c:v>
                </c:pt>
                <c:pt idx="2403">
                  <c:v>1.1000000000000001</c:v>
                </c:pt>
                <c:pt idx="2404">
                  <c:v>0.98</c:v>
                </c:pt>
                <c:pt idx="2405">
                  <c:v>1.66</c:v>
                </c:pt>
                <c:pt idx="2406">
                  <c:v>0.33</c:v>
                </c:pt>
                <c:pt idx="2407">
                  <c:v>0.54</c:v>
                </c:pt>
                <c:pt idx="2408">
                  <c:v>0.35</c:v>
                </c:pt>
                <c:pt idx="2409">
                  <c:v>0.56999999999999995</c:v>
                </c:pt>
                <c:pt idx="2410">
                  <c:v>1.74</c:v>
                </c:pt>
                <c:pt idx="2411">
                  <c:v>2.61</c:v>
                </c:pt>
                <c:pt idx="2412">
                  <c:v>3.09</c:v>
                </c:pt>
                <c:pt idx="2413">
                  <c:v>3.03</c:v>
                </c:pt>
                <c:pt idx="2414">
                  <c:v>3.78</c:v>
                </c:pt>
                <c:pt idx="2415">
                  <c:v>3.53</c:v>
                </c:pt>
                <c:pt idx="2416">
                  <c:v>2.73</c:v>
                </c:pt>
                <c:pt idx="2417">
                  <c:v>3.28</c:v>
                </c:pt>
                <c:pt idx="2418">
                  <c:v>2.65</c:v>
                </c:pt>
                <c:pt idx="2419">
                  <c:v>2.12</c:v>
                </c:pt>
                <c:pt idx="2420">
                  <c:v>1.53</c:v>
                </c:pt>
                <c:pt idx="2421">
                  <c:v>2.27</c:v>
                </c:pt>
                <c:pt idx="2422">
                  <c:v>1.92</c:v>
                </c:pt>
                <c:pt idx="2423">
                  <c:v>1.94</c:v>
                </c:pt>
                <c:pt idx="2424">
                  <c:v>3.23</c:v>
                </c:pt>
                <c:pt idx="2425">
                  <c:v>2.98</c:v>
                </c:pt>
                <c:pt idx="2426">
                  <c:v>4.25</c:v>
                </c:pt>
                <c:pt idx="2427">
                  <c:v>3.03</c:v>
                </c:pt>
                <c:pt idx="2428">
                  <c:v>3.15</c:v>
                </c:pt>
                <c:pt idx="2429">
                  <c:v>2.98</c:v>
                </c:pt>
                <c:pt idx="2430">
                  <c:v>2.61</c:v>
                </c:pt>
                <c:pt idx="2431">
                  <c:v>1.51</c:v>
                </c:pt>
                <c:pt idx="2432">
                  <c:v>3.84</c:v>
                </c:pt>
                <c:pt idx="2433">
                  <c:v>3.07</c:v>
                </c:pt>
                <c:pt idx="2434">
                  <c:v>1.24</c:v>
                </c:pt>
                <c:pt idx="2435">
                  <c:v>0.88</c:v>
                </c:pt>
                <c:pt idx="2436">
                  <c:v>0.32</c:v>
                </c:pt>
                <c:pt idx="2437">
                  <c:v>0.38</c:v>
                </c:pt>
                <c:pt idx="2438">
                  <c:v>1.49</c:v>
                </c:pt>
                <c:pt idx="2439">
                  <c:v>0.41</c:v>
                </c:pt>
                <c:pt idx="2440">
                  <c:v>2.79</c:v>
                </c:pt>
                <c:pt idx="2441">
                  <c:v>3.27</c:v>
                </c:pt>
                <c:pt idx="2442">
                  <c:v>3.26</c:v>
                </c:pt>
                <c:pt idx="2443">
                  <c:v>2.92</c:v>
                </c:pt>
                <c:pt idx="2444">
                  <c:v>1.94</c:v>
                </c:pt>
                <c:pt idx="2445">
                  <c:v>1.33</c:v>
                </c:pt>
                <c:pt idx="2446">
                  <c:v>1.62</c:v>
                </c:pt>
                <c:pt idx="2447">
                  <c:v>0.71</c:v>
                </c:pt>
                <c:pt idx="2448">
                  <c:v>1.51</c:v>
                </c:pt>
                <c:pt idx="2449">
                  <c:v>2.59</c:v>
                </c:pt>
                <c:pt idx="2450">
                  <c:v>1.84</c:v>
                </c:pt>
                <c:pt idx="2451">
                  <c:v>2.0699999999999998</c:v>
                </c:pt>
                <c:pt idx="2452">
                  <c:v>1.56</c:v>
                </c:pt>
                <c:pt idx="2453">
                  <c:v>1.63</c:v>
                </c:pt>
                <c:pt idx="2454">
                  <c:v>1.31</c:v>
                </c:pt>
                <c:pt idx="2455">
                  <c:v>2.63</c:v>
                </c:pt>
                <c:pt idx="2456">
                  <c:v>2.77</c:v>
                </c:pt>
                <c:pt idx="2457">
                  <c:v>2.76</c:v>
                </c:pt>
                <c:pt idx="2458">
                  <c:v>3.17</c:v>
                </c:pt>
                <c:pt idx="2459">
                  <c:v>2.38</c:v>
                </c:pt>
                <c:pt idx="2460">
                  <c:v>2.93</c:v>
                </c:pt>
                <c:pt idx="2461">
                  <c:v>3.88</c:v>
                </c:pt>
                <c:pt idx="2462">
                  <c:v>3</c:v>
                </c:pt>
                <c:pt idx="2463">
                  <c:v>3.19</c:v>
                </c:pt>
                <c:pt idx="2464">
                  <c:v>2.31</c:v>
                </c:pt>
                <c:pt idx="2465">
                  <c:v>1.82</c:v>
                </c:pt>
                <c:pt idx="2466">
                  <c:v>3.55</c:v>
                </c:pt>
                <c:pt idx="2467">
                  <c:v>1.69</c:v>
                </c:pt>
                <c:pt idx="2468">
                  <c:v>1</c:v>
                </c:pt>
                <c:pt idx="2469">
                  <c:v>1.67</c:v>
                </c:pt>
                <c:pt idx="2470">
                  <c:v>1.79</c:v>
                </c:pt>
                <c:pt idx="2471">
                  <c:v>1.84</c:v>
                </c:pt>
                <c:pt idx="2472">
                  <c:v>1.92</c:v>
                </c:pt>
                <c:pt idx="2473">
                  <c:v>1.36</c:v>
                </c:pt>
                <c:pt idx="2474">
                  <c:v>1.39</c:v>
                </c:pt>
                <c:pt idx="2475">
                  <c:v>2.4700000000000002</c:v>
                </c:pt>
                <c:pt idx="2476">
                  <c:v>1.35</c:v>
                </c:pt>
                <c:pt idx="2477">
                  <c:v>0.56999999999999995</c:v>
                </c:pt>
                <c:pt idx="2478">
                  <c:v>0.59</c:v>
                </c:pt>
                <c:pt idx="2479">
                  <c:v>0.48</c:v>
                </c:pt>
                <c:pt idx="2480">
                  <c:v>0.61</c:v>
                </c:pt>
                <c:pt idx="2481">
                  <c:v>1.59</c:v>
                </c:pt>
                <c:pt idx="2482">
                  <c:v>2.0699999999999998</c:v>
                </c:pt>
                <c:pt idx="2483">
                  <c:v>2.61</c:v>
                </c:pt>
                <c:pt idx="2484">
                  <c:v>5.17</c:v>
                </c:pt>
                <c:pt idx="2485">
                  <c:v>6.14</c:v>
                </c:pt>
                <c:pt idx="2486">
                  <c:v>4.88</c:v>
                </c:pt>
                <c:pt idx="2487">
                  <c:v>4.2</c:v>
                </c:pt>
                <c:pt idx="2488">
                  <c:v>3.51</c:v>
                </c:pt>
                <c:pt idx="2489">
                  <c:v>2.78</c:v>
                </c:pt>
                <c:pt idx="2490">
                  <c:v>2.4300000000000002</c:v>
                </c:pt>
                <c:pt idx="2491">
                  <c:v>2.4300000000000002</c:v>
                </c:pt>
                <c:pt idx="2492">
                  <c:v>3.33</c:v>
                </c:pt>
                <c:pt idx="2493">
                  <c:v>2.86</c:v>
                </c:pt>
                <c:pt idx="2494">
                  <c:v>2.61</c:v>
                </c:pt>
                <c:pt idx="2495">
                  <c:v>2.13</c:v>
                </c:pt>
                <c:pt idx="2496">
                  <c:v>2.57</c:v>
                </c:pt>
                <c:pt idx="2497">
                  <c:v>2.29</c:v>
                </c:pt>
                <c:pt idx="2498">
                  <c:v>2.52</c:v>
                </c:pt>
                <c:pt idx="2499">
                  <c:v>1.89</c:v>
                </c:pt>
                <c:pt idx="2500">
                  <c:v>0.37</c:v>
                </c:pt>
                <c:pt idx="2501">
                  <c:v>1.83</c:v>
                </c:pt>
                <c:pt idx="2502">
                  <c:v>1.18</c:v>
                </c:pt>
                <c:pt idx="2503">
                  <c:v>2.39</c:v>
                </c:pt>
                <c:pt idx="2504">
                  <c:v>2.21</c:v>
                </c:pt>
                <c:pt idx="2505">
                  <c:v>2.56</c:v>
                </c:pt>
                <c:pt idx="2506">
                  <c:v>1.49</c:v>
                </c:pt>
                <c:pt idx="2507">
                  <c:v>1.92</c:v>
                </c:pt>
                <c:pt idx="2508">
                  <c:v>1.95</c:v>
                </c:pt>
                <c:pt idx="2509">
                  <c:v>1.04</c:v>
                </c:pt>
                <c:pt idx="2510">
                  <c:v>1.25</c:v>
                </c:pt>
                <c:pt idx="2511">
                  <c:v>1.53</c:v>
                </c:pt>
                <c:pt idx="2512">
                  <c:v>2.2000000000000002</c:v>
                </c:pt>
                <c:pt idx="2513">
                  <c:v>1.03</c:v>
                </c:pt>
                <c:pt idx="2514">
                  <c:v>1.77</c:v>
                </c:pt>
                <c:pt idx="2515">
                  <c:v>1.55</c:v>
                </c:pt>
                <c:pt idx="2516">
                  <c:v>1.53</c:v>
                </c:pt>
                <c:pt idx="2517">
                  <c:v>1.7</c:v>
                </c:pt>
                <c:pt idx="2518">
                  <c:v>1.4</c:v>
                </c:pt>
                <c:pt idx="2519">
                  <c:v>4.25</c:v>
                </c:pt>
                <c:pt idx="2520">
                  <c:v>3.52</c:v>
                </c:pt>
                <c:pt idx="2521">
                  <c:v>2.62</c:v>
                </c:pt>
                <c:pt idx="2522">
                  <c:v>1.1599999999999999</c:v>
                </c:pt>
                <c:pt idx="2523">
                  <c:v>2.13</c:v>
                </c:pt>
                <c:pt idx="2524">
                  <c:v>1.26</c:v>
                </c:pt>
                <c:pt idx="2525">
                  <c:v>0.93</c:v>
                </c:pt>
                <c:pt idx="2526">
                  <c:v>1.23</c:v>
                </c:pt>
                <c:pt idx="2527">
                  <c:v>0.92</c:v>
                </c:pt>
                <c:pt idx="2528">
                  <c:v>1.05</c:v>
                </c:pt>
                <c:pt idx="2529">
                  <c:v>0.98</c:v>
                </c:pt>
                <c:pt idx="2530">
                  <c:v>1.35</c:v>
                </c:pt>
                <c:pt idx="2531">
                  <c:v>2.15</c:v>
                </c:pt>
                <c:pt idx="2532">
                  <c:v>2.15</c:v>
                </c:pt>
                <c:pt idx="2533">
                  <c:v>1.62</c:v>
                </c:pt>
                <c:pt idx="2534">
                  <c:v>1.84</c:v>
                </c:pt>
                <c:pt idx="2535">
                  <c:v>2.2200000000000002</c:v>
                </c:pt>
                <c:pt idx="2536">
                  <c:v>2.6</c:v>
                </c:pt>
                <c:pt idx="2537">
                  <c:v>1.95</c:v>
                </c:pt>
                <c:pt idx="2538">
                  <c:v>1.41</c:v>
                </c:pt>
                <c:pt idx="2539">
                  <c:v>0.99</c:v>
                </c:pt>
                <c:pt idx="2540">
                  <c:v>2.2000000000000002</c:v>
                </c:pt>
                <c:pt idx="2541">
                  <c:v>2.2000000000000002</c:v>
                </c:pt>
                <c:pt idx="2542">
                  <c:v>2.4500000000000002</c:v>
                </c:pt>
                <c:pt idx="2543">
                  <c:v>1.8</c:v>
                </c:pt>
                <c:pt idx="2544">
                  <c:v>2.48</c:v>
                </c:pt>
                <c:pt idx="2545">
                  <c:v>2.4500000000000002</c:v>
                </c:pt>
                <c:pt idx="2546">
                  <c:v>1.99</c:v>
                </c:pt>
                <c:pt idx="2547">
                  <c:v>1.65</c:v>
                </c:pt>
                <c:pt idx="2548">
                  <c:v>1.68</c:v>
                </c:pt>
                <c:pt idx="2549">
                  <c:v>1.29</c:v>
                </c:pt>
                <c:pt idx="2550">
                  <c:v>1.83</c:v>
                </c:pt>
                <c:pt idx="2551">
                  <c:v>2.0099999999999998</c:v>
                </c:pt>
                <c:pt idx="2552">
                  <c:v>2.16</c:v>
                </c:pt>
                <c:pt idx="2553">
                  <c:v>1.77</c:v>
                </c:pt>
                <c:pt idx="2554">
                  <c:v>1.46</c:v>
                </c:pt>
                <c:pt idx="2555">
                  <c:v>1.42</c:v>
                </c:pt>
                <c:pt idx="2556">
                  <c:v>1.25</c:v>
                </c:pt>
                <c:pt idx="2557">
                  <c:v>2.25</c:v>
                </c:pt>
                <c:pt idx="2558">
                  <c:v>1.74</c:v>
                </c:pt>
                <c:pt idx="2559">
                  <c:v>0.9</c:v>
                </c:pt>
                <c:pt idx="2560">
                  <c:v>2.59</c:v>
                </c:pt>
                <c:pt idx="2561">
                  <c:v>2.17</c:v>
                </c:pt>
                <c:pt idx="2562">
                  <c:v>0.98</c:v>
                </c:pt>
                <c:pt idx="2563">
                  <c:v>3.07</c:v>
                </c:pt>
                <c:pt idx="2564">
                  <c:v>2.19</c:v>
                </c:pt>
                <c:pt idx="2565">
                  <c:v>2.4700000000000002</c:v>
                </c:pt>
                <c:pt idx="2566">
                  <c:v>3.37</c:v>
                </c:pt>
                <c:pt idx="2567">
                  <c:v>1.48</c:v>
                </c:pt>
                <c:pt idx="2568">
                  <c:v>2.21</c:v>
                </c:pt>
                <c:pt idx="2569">
                  <c:v>3.6</c:v>
                </c:pt>
                <c:pt idx="2570">
                  <c:v>0.48</c:v>
                </c:pt>
                <c:pt idx="2571">
                  <c:v>2.73</c:v>
                </c:pt>
                <c:pt idx="2572">
                  <c:v>2.35</c:v>
                </c:pt>
                <c:pt idx="2573">
                  <c:v>1.71</c:v>
                </c:pt>
                <c:pt idx="2574">
                  <c:v>1.73</c:v>
                </c:pt>
                <c:pt idx="2575">
                  <c:v>1.55</c:v>
                </c:pt>
                <c:pt idx="2576">
                  <c:v>1.68</c:v>
                </c:pt>
                <c:pt idx="2577">
                  <c:v>2.02</c:v>
                </c:pt>
                <c:pt idx="2578">
                  <c:v>2</c:v>
                </c:pt>
                <c:pt idx="2579">
                  <c:v>1.74</c:v>
                </c:pt>
                <c:pt idx="2580">
                  <c:v>1.01</c:v>
                </c:pt>
                <c:pt idx="2581">
                  <c:v>1.59</c:v>
                </c:pt>
                <c:pt idx="2582">
                  <c:v>0.87</c:v>
                </c:pt>
                <c:pt idx="2583">
                  <c:v>0.94</c:v>
                </c:pt>
                <c:pt idx="2584">
                  <c:v>1.7</c:v>
                </c:pt>
                <c:pt idx="2585">
                  <c:v>1.05</c:v>
                </c:pt>
                <c:pt idx="2586">
                  <c:v>0.81</c:v>
                </c:pt>
                <c:pt idx="2587">
                  <c:v>0.95</c:v>
                </c:pt>
                <c:pt idx="2588">
                  <c:v>0.56000000000000005</c:v>
                </c:pt>
                <c:pt idx="2589">
                  <c:v>0.47</c:v>
                </c:pt>
                <c:pt idx="2590">
                  <c:v>1.02</c:v>
                </c:pt>
                <c:pt idx="2591">
                  <c:v>0.96</c:v>
                </c:pt>
                <c:pt idx="2592">
                  <c:v>0.97</c:v>
                </c:pt>
                <c:pt idx="2593">
                  <c:v>1.52</c:v>
                </c:pt>
                <c:pt idx="2594">
                  <c:v>1.23</c:v>
                </c:pt>
                <c:pt idx="2595">
                  <c:v>1.77</c:v>
                </c:pt>
                <c:pt idx="2596">
                  <c:v>1.26</c:v>
                </c:pt>
                <c:pt idx="2597">
                  <c:v>1.18</c:v>
                </c:pt>
                <c:pt idx="2598">
                  <c:v>1.65</c:v>
                </c:pt>
                <c:pt idx="2599">
                  <c:v>1.2</c:v>
                </c:pt>
                <c:pt idx="2600">
                  <c:v>1.76</c:v>
                </c:pt>
                <c:pt idx="2601">
                  <c:v>1.63</c:v>
                </c:pt>
                <c:pt idx="2602">
                  <c:v>1.35</c:v>
                </c:pt>
                <c:pt idx="2603">
                  <c:v>2.2000000000000002</c:v>
                </c:pt>
                <c:pt idx="2604">
                  <c:v>1.4</c:v>
                </c:pt>
                <c:pt idx="2605">
                  <c:v>1.77</c:v>
                </c:pt>
                <c:pt idx="2606">
                  <c:v>1.41</c:v>
                </c:pt>
                <c:pt idx="2607">
                  <c:v>1.76</c:v>
                </c:pt>
                <c:pt idx="2608">
                  <c:v>1.51</c:v>
                </c:pt>
                <c:pt idx="2609">
                  <c:v>1.07</c:v>
                </c:pt>
                <c:pt idx="2610">
                  <c:v>1.62</c:v>
                </c:pt>
                <c:pt idx="2611">
                  <c:v>2.8</c:v>
                </c:pt>
                <c:pt idx="2612">
                  <c:v>2.5</c:v>
                </c:pt>
                <c:pt idx="2613">
                  <c:v>2.31</c:v>
                </c:pt>
                <c:pt idx="2614">
                  <c:v>2.63</c:v>
                </c:pt>
                <c:pt idx="2615">
                  <c:v>3.3</c:v>
                </c:pt>
                <c:pt idx="2616">
                  <c:v>2.46</c:v>
                </c:pt>
                <c:pt idx="2617">
                  <c:v>2.62</c:v>
                </c:pt>
                <c:pt idx="2618">
                  <c:v>2.85</c:v>
                </c:pt>
                <c:pt idx="2619">
                  <c:v>1.66</c:v>
                </c:pt>
                <c:pt idx="2620">
                  <c:v>3.22</c:v>
                </c:pt>
                <c:pt idx="2621">
                  <c:v>1.68</c:v>
                </c:pt>
                <c:pt idx="2622">
                  <c:v>0.8</c:v>
                </c:pt>
                <c:pt idx="2623">
                  <c:v>2.5299999999999998</c:v>
                </c:pt>
                <c:pt idx="2624">
                  <c:v>2.66</c:v>
                </c:pt>
                <c:pt idx="2625">
                  <c:v>2.8</c:v>
                </c:pt>
                <c:pt idx="2626">
                  <c:v>2.67</c:v>
                </c:pt>
                <c:pt idx="2627">
                  <c:v>3.14</c:v>
                </c:pt>
                <c:pt idx="2628">
                  <c:v>2.2999999999999998</c:v>
                </c:pt>
                <c:pt idx="2629">
                  <c:v>2.4900000000000002</c:v>
                </c:pt>
                <c:pt idx="2630">
                  <c:v>2.69</c:v>
                </c:pt>
                <c:pt idx="2631">
                  <c:v>2.23</c:v>
                </c:pt>
                <c:pt idx="2632">
                  <c:v>2.33</c:v>
                </c:pt>
                <c:pt idx="2633">
                  <c:v>2.35</c:v>
                </c:pt>
                <c:pt idx="2634">
                  <c:v>2.19</c:v>
                </c:pt>
                <c:pt idx="2635">
                  <c:v>1.68</c:v>
                </c:pt>
                <c:pt idx="2636">
                  <c:v>1.23</c:v>
                </c:pt>
                <c:pt idx="2637">
                  <c:v>0.95</c:v>
                </c:pt>
                <c:pt idx="2638">
                  <c:v>1.22</c:v>
                </c:pt>
                <c:pt idx="2639">
                  <c:v>1.98</c:v>
                </c:pt>
                <c:pt idx="2640">
                  <c:v>1.38</c:v>
                </c:pt>
                <c:pt idx="2641">
                  <c:v>1.38</c:v>
                </c:pt>
                <c:pt idx="2642">
                  <c:v>1.25</c:v>
                </c:pt>
                <c:pt idx="2643">
                  <c:v>1.44</c:v>
                </c:pt>
                <c:pt idx="2644">
                  <c:v>1.3</c:v>
                </c:pt>
                <c:pt idx="2645">
                  <c:v>1.24</c:v>
                </c:pt>
                <c:pt idx="2646">
                  <c:v>0.51</c:v>
                </c:pt>
                <c:pt idx="2647">
                  <c:v>0.38</c:v>
                </c:pt>
                <c:pt idx="2648">
                  <c:v>0.45</c:v>
                </c:pt>
                <c:pt idx="2649">
                  <c:v>1.01</c:v>
                </c:pt>
                <c:pt idx="2650">
                  <c:v>0.56000000000000005</c:v>
                </c:pt>
                <c:pt idx="2651">
                  <c:v>0.89</c:v>
                </c:pt>
                <c:pt idx="2652">
                  <c:v>1.06</c:v>
                </c:pt>
                <c:pt idx="2653">
                  <c:v>1.22</c:v>
                </c:pt>
                <c:pt idx="2654">
                  <c:v>1.52</c:v>
                </c:pt>
                <c:pt idx="2655">
                  <c:v>0.6</c:v>
                </c:pt>
                <c:pt idx="2656">
                  <c:v>1.04</c:v>
                </c:pt>
                <c:pt idx="2657">
                  <c:v>1.31</c:v>
                </c:pt>
                <c:pt idx="2658">
                  <c:v>1.26</c:v>
                </c:pt>
                <c:pt idx="2659">
                  <c:v>1.35</c:v>
                </c:pt>
                <c:pt idx="2660">
                  <c:v>1.68</c:v>
                </c:pt>
                <c:pt idx="2661">
                  <c:v>0.44</c:v>
                </c:pt>
                <c:pt idx="2662">
                  <c:v>0.34</c:v>
                </c:pt>
                <c:pt idx="2663">
                  <c:v>0.2</c:v>
                </c:pt>
                <c:pt idx="2664">
                  <c:v>0.97</c:v>
                </c:pt>
                <c:pt idx="2665">
                  <c:v>2.79</c:v>
                </c:pt>
                <c:pt idx="2666">
                  <c:v>3.35</c:v>
                </c:pt>
                <c:pt idx="2667">
                  <c:v>2.74</c:v>
                </c:pt>
                <c:pt idx="2668">
                  <c:v>2.48</c:v>
                </c:pt>
                <c:pt idx="2669">
                  <c:v>1.98</c:v>
                </c:pt>
                <c:pt idx="2670">
                  <c:v>2.92</c:v>
                </c:pt>
                <c:pt idx="2671">
                  <c:v>3.22</c:v>
                </c:pt>
                <c:pt idx="2672">
                  <c:v>3.34</c:v>
                </c:pt>
                <c:pt idx="2673">
                  <c:v>3.21</c:v>
                </c:pt>
                <c:pt idx="2674">
                  <c:v>3</c:v>
                </c:pt>
                <c:pt idx="2675">
                  <c:v>2.52</c:v>
                </c:pt>
                <c:pt idx="2676">
                  <c:v>2.67</c:v>
                </c:pt>
                <c:pt idx="2677">
                  <c:v>2.5299999999999998</c:v>
                </c:pt>
                <c:pt idx="2678">
                  <c:v>2.86</c:v>
                </c:pt>
                <c:pt idx="2679">
                  <c:v>3.17</c:v>
                </c:pt>
                <c:pt idx="2680">
                  <c:v>3.53</c:v>
                </c:pt>
                <c:pt idx="2681">
                  <c:v>2.2400000000000002</c:v>
                </c:pt>
                <c:pt idx="2682">
                  <c:v>1.66</c:v>
                </c:pt>
                <c:pt idx="2683">
                  <c:v>2.08</c:v>
                </c:pt>
                <c:pt idx="2684">
                  <c:v>0.87</c:v>
                </c:pt>
                <c:pt idx="2685">
                  <c:v>1.58</c:v>
                </c:pt>
                <c:pt idx="2686">
                  <c:v>1.76</c:v>
                </c:pt>
                <c:pt idx="2687">
                  <c:v>1.48</c:v>
                </c:pt>
                <c:pt idx="2688">
                  <c:v>1.06</c:v>
                </c:pt>
                <c:pt idx="2689">
                  <c:v>1.68</c:v>
                </c:pt>
                <c:pt idx="2690">
                  <c:v>1.82</c:v>
                </c:pt>
                <c:pt idx="2691">
                  <c:v>2.08</c:v>
                </c:pt>
                <c:pt idx="2692">
                  <c:v>1.42</c:v>
                </c:pt>
                <c:pt idx="2693">
                  <c:v>1.25</c:v>
                </c:pt>
                <c:pt idx="2694">
                  <c:v>0.95</c:v>
                </c:pt>
                <c:pt idx="2695">
                  <c:v>0.7</c:v>
                </c:pt>
                <c:pt idx="2696">
                  <c:v>1.0900000000000001</c:v>
                </c:pt>
                <c:pt idx="2697">
                  <c:v>1.05</c:v>
                </c:pt>
                <c:pt idx="2698">
                  <c:v>0.51</c:v>
                </c:pt>
                <c:pt idx="2699">
                  <c:v>0.98</c:v>
                </c:pt>
                <c:pt idx="2700">
                  <c:v>0.74</c:v>
                </c:pt>
                <c:pt idx="2701">
                  <c:v>0.52</c:v>
                </c:pt>
                <c:pt idx="2702">
                  <c:v>0.63</c:v>
                </c:pt>
                <c:pt idx="2703">
                  <c:v>0.87</c:v>
                </c:pt>
                <c:pt idx="2704">
                  <c:v>0.13</c:v>
                </c:pt>
                <c:pt idx="2705">
                  <c:v>0.51</c:v>
                </c:pt>
                <c:pt idx="2706">
                  <c:v>0.44</c:v>
                </c:pt>
                <c:pt idx="2707">
                  <c:v>0.53</c:v>
                </c:pt>
                <c:pt idx="2708">
                  <c:v>0.39</c:v>
                </c:pt>
                <c:pt idx="2709">
                  <c:v>0.5</c:v>
                </c:pt>
                <c:pt idx="2710">
                  <c:v>0.76</c:v>
                </c:pt>
                <c:pt idx="2711">
                  <c:v>0.61</c:v>
                </c:pt>
                <c:pt idx="2712">
                  <c:v>0.98</c:v>
                </c:pt>
                <c:pt idx="2713">
                  <c:v>1.75</c:v>
                </c:pt>
                <c:pt idx="2714">
                  <c:v>1.25</c:v>
                </c:pt>
                <c:pt idx="2715">
                  <c:v>2.0499999999999998</c:v>
                </c:pt>
                <c:pt idx="2716">
                  <c:v>3.41</c:v>
                </c:pt>
                <c:pt idx="2717">
                  <c:v>3.21</c:v>
                </c:pt>
                <c:pt idx="2718">
                  <c:v>3.31</c:v>
                </c:pt>
                <c:pt idx="2719">
                  <c:v>3.07</c:v>
                </c:pt>
                <c:pt idx="2720">
                  <c:v>2.92</c:v>
                </c:pt>
                <c:pt idx="2721">
                  <c:v>2.2599999999999998</c:v>
                </c:pt>
                <c:pt idx="2722">
                  <c:v>2.7</c:v>
                </c:pt>
                <c:pt idx="2723">
                  <c:v>2.69</c:v>
                </c:pt>
                <c:pt idx="2724">
                  <c:v>3.7</c:v>
                </c:pt>
                <c:pt idx="2725">
                  <c:v>4.24</c:v>
                </c:pt>
                <c:pt idx="2726">
                  <c:v>3.92</c:v>
                </c:pt>
                <c:pt idx="2727">
                  <c:v>3.93</c:v>
                </c:pt>
                <c:pt idx="2728">
                  <c:v>3.35</c:v>
                </c:pt>
                <c:pt idx="2729">
                  <c:v>3.4</c:v>
                </c:pt>
                <c:pt idx="2730">
                  <c:v>3.36</c:v>
                </c:pt>
                <c:pt idx="2731">
                  <c:v>3.55</c:v>
                </c:pt>
                <c:pt idx="2732">
                  <c:v>3.26</c:v>
                </c:pt>
                <c:pt idx="2733">
                  <c:v>3.14</c:v>
                </c:pt>
                <c:pt idx="2734">
                  <c:v>2.79</c:v>
                </c:pt>
                <c:pt idx="2735">
                  <c:v>1.48</c:v>
                </c:pt>
                <c:pt idx="2736">
                  <c:v>2.04</c:v>
                </c:pt>
                <c:pt idx="2737">
                  <c:v>2.83</c:v>
                </c:pt>
                <c:pt idx="2738">
                  <c:v>3.76</c:v>
                </c:pt>
                <c:pt idx="2739">
                  <c:v>3.74</c:v>
                </c:pt>
                <c:pt idx="2740">
                  <c:v>5.22</c:v>
                </c:pt>
                <c:pt idx="2741">
                  <c:v>4.1399999999999997</c:v>
                </c:pt>
                <c:pt idx="2742">
                  <c:v>3.93</c:v>
                </c:pt>
                <c:pt idx="2743">
                  <c:v>3.61</c:v>
                </c:pt>
                <c:pt idx="2744">
                  <c:v>4.16</c:v>
                </c:pt>
                <c:pt idx="2745">
                  <c:v>2.67</c:v>
                </c:pt>
                <c:pt idx="2746">
                  <c:v>3.79</c:v>
                </c:pt>
                <c:pt idx="2747">
                  <c:v>3.32</c:v>
                </c:pt>
                <c:pt idx="2748">
                  <c:v>3.17</c:v>
                </c:pt>
                <c:pt idx="2749">
                  <c:v>3.1</c:v>
                </c:pt>
                <c:pt idx="2750">
                  <c:v>3.29</c:v>
                </c:pt>
                <c:pt idx="2751">
                  <c:v>3.48</c:v>
                </c:pt>
                <c:pt idx="2752">
                  <c:v>3.77</c:v>
                </c:pt>
                <c:pt idx="2753">
                  <c:v>3.74</c:v>
                </c:pt>
                <c:pt idx="2754">
                  <c:v>3.5</c:v>
                </c:pt>
                <c:pt idx="2755">
                  <c:v>2.71</c:v>
                </c:pt>
                <c:pt idx="2756">
                  <c:v>2.37</c:v>
                </c:pt>
                <c:pt idx="2757">
                  <c:v>3.32</c:v>
                </c:pt>
                <c:pt idx="2758">
                  <c:v>2.0299999999999998</c:v>
                </c:pt>
                <c:pt idx="2759">
                  <c:v>1.54</c:v>
                </c:pt>
                <c:pt idx="2760">
                  <c:v>1.68</c:v>
                </c:pt>
                <c:pt idx="2761">
                  <c:v>1.59</c:v>
                </c:pt>
                <c:pt idx="2762">
                  <c:v>1.65</c:v>
                </c:pt>
                <c:pt idx="2763">
                  <c:v>3.37</c:v>
                </c:pt>
                <c:pt idx="2764">
                  <c:v>3.4</c:v>
                </c:pt>
                <c:pt idx="2765">
                  <c:v>3.54</c:v>
                </c:pt>
                <c:pt idx="2766">
                  <c:v>3.14</c:v>
                </c:pt>
                <c:pt idx="2767">
                  <c:v>3.13</c:v>
                </c:pt>
                <c:pt idx="2768">
                  <c:v>3.2</c:v>
                </c:pt>
                <c:pt idx="2769">
                  <c:v>3.88</c:v>
                </c:pt>
                <c:pt idx="2770">
                  <c:v>3.85</c:v>
                </c:pt>
                <c:pt idx="2771">
                  <c:v>2.69</c:v>
                </c:pt>
                <c:pt idx="2772">
                  <c:v>3.21</c:v>
                </c:pt>
                <c:pt idx="2773">
                  <c:v>3.65</c:v>
                </c:pt>
                <c:pt idx="2774">
                  <c:v>2.69</c:v>
                </c:pt>
                <c:pt idx="2775">
                  <c:v>2.12</c:v>
                </c:pt>
                <c:pt idx="2776">
                  <c:v>1.35</c:v>
                </c:pt>
                <c:pt idx="2777">
                  <c:v>1.04</c:v>
                </c:pt>
                <c:pt idx="2778">
                  <c:v>1.67</c:v>
                </c:pt>
                <c:pt idx="2779">
                  <c:v>1.94</c:v>
                </c:pt>
                <c:pt idx="2780">
                  <c:v>1.27</c:v>
                </c:pt>
                <c:pt idx="2781">
                  <c:v>1.99</c:v>
                </c:pt>
                <c:pt idx="2782">
                  <c:v>1.98</c:v>
                </c:pt>
                <c:pt idx="2783">
                  <c:v>1.28</c:v>
                </c:pt>
                <c:pt idx="2784">
                  <c:v>1.44</c:v>
                </c:pt>
                <c:pt idx="2785">
                  <c:v>1.4</c:v>
                </c:pt>
                <c:pt idx="2786">
                  <c:v>1.68</c:v>
                </c:pt>
                <c:pt idx="2787">
                  <c:v>1.39</c:v>
                </c:pt>
                <c:pt idx="2788">
                  <c:v>1.39</c:v>
                </c:pt>
                <c:pt idx="2789">
                  <c:v>0.9</c:v>
                </c:pt>
                <c:pt idx="2790">
                  <c:v>1.72</c:v>
                </c:pt>
                <c:pt idx="2791">
                  <c:v>1.05</c:v>
                </c:pt>
                <c:pt idx="2792">
                  <c:v>2</c:v>
                </c:pt>
                <c:pt idx="2793">
                  <c:v>2.4500000000000002</c:v>
                </c:pt>
                <c:pt idx="2794">
                  <c:v>1.67</c:v>
                </c:pt>
                <c:pt idx="2795">
                  <c:v>2.2000000000000002</c:v>
                </c:pt>
                <c:pt idx="2796">
                  <c:v>2.17</c:v>
                </c:pt>
                <c:pt idx="2797">
                  <c:v>1.64</c:v>
                </c:pt>
                <c:pt idx="2798">
                  <c:v>1.42</c:v>
                </c:pt>
                <c:pt idx="2799">
                  <c:v>2.0699999999999998</c:v>
                </c:pt>
                <c:pt idx="2800">
                  <c:v>2.08</c:v>
                </c:pt>
                <c:pt idx="2801">
                  <c:v>2.42</c:v>
                </c:pt>
                <c:pt idx="2802">
                  <c:v>2.06</c:v>
                </c:pt>
                <c:pt idx="2803">
                  <c:v>2.02</c:v>
                </c:pt>
                <c:pt idx="2804">
                  <c:v>1.46</c:v>
                </c:pt>
                <c:pt idx="2805">
                  <c:v>1.67</c:v>
                </c:pt>
                <c:pt idx="2806">
                  <c:v>1.32</c:v>
                </c:pt>
                <c:pt idx="2807">
                  <c:v>1.49</c:v>
                </c:pt>
                <c:pt idx="2808">
                  <c:v>2.14</c:v>
                </c:pt>
                <c:pt idx="2809">
                  <c:v>2.33</c:v>
                </c:pt>
                <c:pt idx="2810">
                  <c:v>2.08</c:v>
                </c:pt>
                <c:pt idx="2811">
                  <c:v>1.69</c:v>
                </c:pt>
                <c:pt idx="2812">
                  <c:v>2.75</c:v>
                </c:pt>
                <c:pt idx="2813">
                  <c:v>2.59</c:v>
                </c:pt>
                <c:pt idx="2814">
                  <c:v>2.4900000000000002</c:v>
                </c:pt>
                <c:pt idx="2815">
                  <c:v>2.37</c:v>
                </c:pt>
                <c:pt idx="2816">
                  <c:v>1.86</c:v>
                </c:pt>
                <c:pt idx="2817">
                  <c:v>1.45</c:v>
                </c:pt>
                <c:pt idx="2818">
                  <c:v>1.2</c:v>
                </c:pt>
                <c:pt idx="2819">
                  <c:v>1.51</c:v>
                </c:pt>
                <c:pt idx="2820">
                  <c:v>1.03</c:v>
                </c:pt>
                <c:pt idx="2821">
                  <c:v>1.1100000000000001</c:v>
                </c:pt>
                <c:pt idx="2822">
                  <c:v>1.05</c:v>
                </c:pt>
                <c:pt idx="2823">
                  <c:v>0.94</c:v>
                </c:pt>
                <c:pt idx="2824">
                  <c:v>1.38</c:v>
                </c:pt>
                <c:pt idx="2825">
                  <c:v>1.1299999999999999</c:v>
                </c:pt>
                <c:pt idx="2826">
                  <c:v>0.72</c:v>
                </c:pt>
                <c:pt idx="2827">
                  <c:v>0.81</c:v>
                </c:pt>
                <c:pt idx="2828">
                  <c:v>1.57</c:v>
                </c:pt>
                <c:pt idx="2829">
                  <c:v>1.38</c:v>
                </c:pt>
                <c:pt idx="2830">
                  <c:v>1.65</c:v>
                </c:pt>
                <c:pt idx="2831">
                  <c:v>0.88</c:v>
                </c:pt>
                <c:pt idx="2832">
                  <c:v>1.35</c:v>
                </c:pt>
                <c:pt idx="2833">
                  <c:v>1.0900000000000001</c:v>
                </c:pt>
                <c:pt idx="2834">
                  <c:v>1.0900000000000001</c:v>
                </c:pt>
                <c:pt idx="2835">
                  <c:v>1.46</c:v>
                </c:pt>
                <c:pt idx="2836">
                  <c:v>1.04</c:v>
                </c:pt>
                <c:pt idx="2837">
                  <c:v>1.1200000000000001</c:v>
                </c:pt>
                <c:pt idx="2838">
                  <c:v>2.31</c:v>
                </c:pt>
                <c:pt idx="2839">
                  <c:v>2.74</c:v>
                </c:pt>
                <c:pt idx="2840">
                  <c:v>4.2300000000000004</c:v>
                </c:pt>
                <c:pt idx="2841">
                  <c:v>3.21</c:v>
                </c:pt>
                <c:pt idx="2842">
                  <c:v>3.43</c:v>
                </c:pt>
                <c:pt idx="2843">
                  <c:v>2.63</c:v>
                </c:pt>
                <c:pt idx="2844">
                  <c:v>2.38</c:v>
                </c:pt>
                <c:pt idx="2845">
                  <c:v>3.03</c:v>
                </c:pt>
                <c:pt idx="2846">
                  <c:v>2.1</c:v>
                </c:pt>
                <c:pt idx="2847">
                  <c:v>1.25</c:v>
                </c:pt>
                <c:pt idx="2848">
                  <c:v>1.4</c:v>
                </c:pt>
                <c:pt idx="2849">
                  <c:v>1.61</c:v>
                </c:pt>
                <c:pt idx="2850">
                  <c:v>0.36</c:v>
                </c:pt>
                <c:pt idx="2851">
                  <c:v>1.44</c:v>
                </c:pt>
                <c:pt idx="2852">
                  <c:v>0.89</c:v>
                </c:pt>
                <c:pt idx="2853">
                  <c:v>2.87</c:v>
                </c:pt>
                <c:pt idx="2854">
                  <c:v>2.2400000000000002</c:v>
                </c:pt>
                <c:pt idx="2855">
                  <c:v>1.98</c:v>
                </c:pt>
                <c:pt idx="2856">
                  <c:v>1.44</c:v>
                </c:pt>
                <c:pt idx="2857">
                  <c:v>1.84</c:v>
                </c:pt>
                <c:pt idx="2858">
                  <c:v>1.74</c:v>
                </c:pt>
                <c:pt idx="2859">
                  <c:v>1.23</c:v>
                </c:pt>
                <c:pt idx="2860">
                  <c:v>1.02</c:v>
                </c:pt>
                <c:pt idx="2861">
                  <c:v>0.88</c:v>
                </c:pt>
                <c:pt idx="2862">
                  <c:v>0.31</c:v>
                </c:pt>
                <c:pt idx="2863">
                  <c:v>0.98</c:v>
                </c:pt>
                <c:pt idx="2864">
                  <c:v>1.71</c:v>
                </c:pt>
                <c:pt idx="2865">
                  <c:v>2.4300000000000002</c:v>
                </c:pt>
                <c:pt idx="2866">
                  <c:v>1.97</c:v>
                </c:pt>
                <c:pt idx="2867">
                  <c:v>2.38</c:v>
                </c:pt>
                <c:pt idx="2868">
                  <c:v>3.09</c:v>
                </c:pt>
                <c:pt idx="2869">
                  <c:v>2.34</c:v>
                </c:pt>
                <c:pt idx="2870">
                  <c:v>2.81</c:v>
                </c:pt>
                <c:pt idx="2871">
                  <c:v>1.89</c:v>
                </c:pt>
                <c:pt idx="2872">
                  <c:v>1.95</c:v>
                </c:pt>
                <c:pt idx="2873">
                  <c:v>1.94</c:v>
                </c:pt>
                <c:pt idx="2874">
                  <c:v>1.81</c:v>
                </c:pt>
                <c:pt idx="2875">
                  <c:v>1.04</c:v>
                </c:pt>
                <c:pt idx="2876">
                  <c:v>0.41</c:v>
                </c:pt>
                <c:pt idx="2877">
                  <c:v>0.57999999999999996</c:v>
                </c:pt>
                <c:pt idx="2878">
                  <c:v>0.21</c:v>
                </c:pt>
                <c:pt idx="2879">
                  <c:v>0.22</c:v>
                </c:pt>
                <c:pt idx="2880">
                  <c:v>0.14000000000000001</c:v>
                </c:pt>
                <c:pt idx="2881">
                  <c:v>0.25</c:v>
                </c:pt>
                <c:pt idx="2882">
                  <c:v>0.79</c:v>
                </c:pt>
                <c:pt idx="2883">
                  <c:v>0.41</c:v>
                </c:pt>
                <c:pt idx="2884">
                  <c:v>0.28000000000000003</c:v>
                </c:pt>
                <c:pt idx="2885">
                  <c:v>0.91</c:v>
                </c:pt>
                <c:pt idx="2886">
                  <c:v>2.35</c:v>
                </c:pt>
                <c:pt idx="2887">
                  <c:v>2.93</c:v>
                </c:pt>
                <c:pt idx="2888">
                  <c:v>2.16</c:v>
                </c:pt>
                <c:pt idx="2889">
                  <c:v>2.82</c:v>
                </c:pt>
                <c:pt idx="2890">
                  <c:v>1.1499999999999999</c:v>
                </c:pt>
                <c:pt idx="2891">
                  <c:v>1.91</c:v>
                </c:pt>
                <c:pt idx="2892">
                  <c:v>2.76</c:v>
                </c:pt>
                <c:pt idx="2893">
                  <c:v>1.61</c:v>
                </c:pt>
                <c:pt idx="2894">
                  <c:v>0.82</c:v>
                </c:pt>
                <c:pt idx="2895">
                  <c:v>0.78</c:v>
                </c:pt>
                <c:pt idx="2896">
                  <c:v>1.76</c:v>
                </c:pt>
                <c:pt idx="2897">
                  <c:v>2.0499999999999998</c:v>
                </c:pt>
                <c:pt idx="2898">
                  <c:v>1.46</c:v>
                </c:pt>
                <c:pt idx="2899">
                  <c:v>0.97</c:v>
                </c:pt>
                <c:pt idx="2900">
                  <c:v>2.59</c:v>
                </c:pt>
                <c:pt idx="2901">
                  <c:v>2.41</c:v>
                </c:pt>
                <c:pt idx="2902">
                  <c:v>2.68</c:v>
                </c:pt>
                <c:pt idx="2903">
                  <c:v>2.67</c:v>
                </c:pt>
                <c:pt idx="2904">
                  <c:v>2.8</c:v>
                </c:pt>
                <c:pt idx="2905">
                  <c:v>2.48</c:v>
                </c:pt>
                <c:pt idx="2906">
                  <c:v>3.23</c:v>
                </c:pt>
                <c:pt idx="2907">
                  <c:v>2.94</c:v>
                </c:pt>
                <c:pt idx="2908">
                  <c:v>3.55</c:v>
                </c:pt>
                <c:pt idx="2909">
                  <c:v>3.1</c:v>
                </c:pt>
                <c:pt idx="2910">
                  <c:v>2.57</c:v>
                </c:pt>
                <c:pt idx="2911">
                  <c:v>2.16</c:v>
                </c:pt>
                <c:pt idx="2912">
                  <c:v>2.5099999999999998</c:v>
                </c:pt>
                <c:pt idx="2913">
                  <c:v>2.09</c:v>
                </c:pt>
                <c:pt idx="2914">
                  <c:v>0.66</c:v>
                </c:pt>
                <c:pt idx="2915">
                  <c:v>0.86</c:v>
                </c:pt>
                <c:pt idx="2916">
                  <c:v>0.56999999999999995</c:v>
                </c:pt>
                <c:pt idx="2917">
                  <c:v>0.36</c:v>
                </c:pt>
                <c:pt idx="2918">
                  <c:v>1.21</c:v>
                </c:pt>
                <c:pt idx="2919">
                  <c:v>1.82</c:v>
                </c:pt>
                <c:pt idx="2920">
                  <c:v>2.8</c:v>
                </c:pt>
                <c:pt idx="2921">
                  <c:v>2.2400000000000002</c:v>
                </c:pt>
                <c:pt idx="2922">
                  <c:v>1.77</c:v>
                </c:pt>
                <c:pt idx="2923">
                  <c:v>2</c:v>
                </c:pt>
                <c:pt idx="2924">
                  <c:v>2.2200000000000002</c:v>
                </c:pt>
                <c:pt idx="2925">
                  <c:v>1.41</c:v>
                </c:pt>
                <c:pt idx="2926">
                  <c:v>1.7</c:v>
                </c:pt>
                <c:pt idx="2927">
                  <c:v>2.62</c:v>
                </c:pt>
                <c:pt idx="2928">
                  <c:v>2.41</c:v>
                </c:pt>
                <c:pt idx="2929">
                  <c:v>1.49</c:v>
                </c:pt>
                <c:pt idx="2930">
                  <c:v>0.28999999999999998</c:v>
                </c:pt>
                <c:pt idx="2931">
                  <c:v>0.7</c:v>
                </c:pt>
                <c:pt idx="2932">
                  <c:v>2.72</c:v>
                </c:pt>
                <c:pt idx="2933">
                  <c:v>1.99</c:v>
                </c:pt>
                <c:pt idx="2934">
                  <c:v>1.43</c:v>
                </c:pt>
                <c:pt idx="2935">
                  <c:v>1.94</c:v>
                </c:pt>
                <c:pt idx="2936">
                  <c:v>2.73</c:v>
                </c:pt>
                <c:pt idx="2937">
                  <c:v>2.37</c:v>
                </c:pt>
                <c:pt idx="2938">
                  <c:v>2.21</c:v>
                </c:pt>
                <c:pt idx="2939">
                  <c:v>1.33</c:v>
                </c:pt>
                <c:pt idx="2940">
                  <c:v>1.24</c:v>
                </c:pt>
                <c:pt idx="2941">
                  <c:v>1.73</c:v>
                </c:pt>
                <c:pt idx="2942">
                  <c:v>1.79</c:v>
                </c:pt>
                <c:pt idx="2943">
                  <c:v>1.84</c:v>
                </c:pt>
                <c:pt idx="2944">
                  <c:v>1.35</c:v>
                </c:pt>
                <c:pt idx="2945">
                  <c:v>1.22</c:v>
                </c:pt>
                <c:pt idx="2946">
                  <c:v>0.97</c:v>
                </c:pt>
                <c:pt idx="2947">
                  <c:v>1.39</c:v>
                </c:pt>
                <c:pt idx="2948">
                  <c:v>2.16</c:v>
                </c:pt>
                <c:pt idx="2949">
                  <c:v>3.08</c:v>
                </c:pt>
                <c:pt idx="2950">
                  <c:v>1.57</c:v>
                </c:pt>
                <c:pt idx="2951">
                  <c:v>1.31</c:v>
                </c:pt>
                <c:pt idx="2952">
                  <c:v>0.53</c:v>
                </c:pt>
                <c:pt idx="2953">
                  <c:v>1.42</c:v>
                </c:pt>
                <c:pt idx="2954">
                  <c:v>1.05</c:v>
                </c:pt>
                <c:pt idx="2955">
                  <c:v>1.07</c:v>
                </c:pt>
                <c:pt idx="2956">
                  <c:v>1.18</c:v>
                </c:pt>
                <c:pt idx="2957">
                  <c:v>1.63</c:v>
                </c:pt>
                <c:pt idx="2958">
                  <c:v>2.4</c:v>
                </c:pt>
                <c:pt idx="2959">
                  <c:v>2.21</c:v>
                </c:pt>
                <c:pt idx="2960">
                  <c:v>1.87</c:v>
                </c:pt>
                <c:pt idx="2961">
                  <c:v>1.41</c:v>
                </c:pt>
                <c:pt idx="2962">
                  <c:v>1</c:v>
                </c:pt>
                <c:pt idx="2963">
                  <c:v>0.31</c:v>
                </c:pt>
                <c:pt idx="2964">
                  <c:v>1.94</c:v>
                </c:pt>
                <c:pt idx="2965">
                  <c:v>2.65</c:v>
                </c:pt>
                <c:pt idx="2966">
                  <c:v>2.93</c:v>
                </c:pt>
                <c:pt idx="2967">
                  <c:v>3.09</c:v>
                </c:pt>
                <c:pt idx="2968">
                  <c:v>2.82</c:v>
                </c:pt>
                <c:pt idx="2969">
                  <c:v>1.69</c:v>
                </c:pt>
                <c:pt idx="2970">
                  <c:v>2.16</c:v>
                </c:pt>
                <c:pt idx="2971">
                  <c:v>2.2799999999999998</c:v>
                </c:pt>
                <c:pt idx="2972">
                  <c:v>2.2799999999999998</c:v>
                </c:pt>
                <c:pt idx="2973">
                  <c:v>1.71</c:v>
                </c:pt>
                <c:pt idx="2974">
                  <c:v>1.41</c:v>
                </c:pt>
                <c:pt idx="2975">
                  <c:v>0.95</c:v>
                </c:pt>
                <c:pt idx="2976">
                  <c:v>1</c:v>
                </c:pt>
                <c:pt idx="2977">
                  <c:v>1.1499999999999999</c:v>
                </c:pt>
                <c:pt idx="2978">
                  <c:v>1.1000000000000001</c:v>
                </c:pt>
                <c:pt idx="2979">
                  <c:v>1.72</c:v>
                </c:pt>
                <c:pt idx="2980">
                  <c:v>1.62</c:v>
                </c:pt>
                <c:pt idx="2981">
                  <c:v>1.04</c:v>
                </c:pt>
                <c:pt idx="2982">
                  <c:v>1.1399999999999999</c:v>
                </c:pt>
                <c:pt idx="2983">
                  <c:v>1.45</c:v>
                </c:pt>
                <c:pt idx="2984">
                  <c:v>1.22</c:v>
                </c:pt>
                <c:pt idx="2985">
                  <c:v>1.75</c:v>
                </c:pt>
                <c:pt idx="2986">
                  <c:v>1.78</c:v>
                </c:pt>
                <c:pt idx="2987">
                  <c:v>2.27</c:v>
                </c:pt>
                <c:pt idx="2988">
                  <c:v>2.09</c:v>
                </c:pt>
                <c:pt idx="2989">
                  <c:v>1.71</c:v>
                </c:pt>
                <c:pt idx="2990">
                  <c:v>1.77</c:v>
                </c:pt>
                <c:pt idx="2991">
                  <c:v>1.57</c:v>
                </c:pt>
                <c:pt idx="2992">
                  <c:v>1.69</c:v>
                </c:pt>
                <c:pt idx="2993">
                  <c:v>1.79</c:v>
                </c:pt>
                <c:pt idx="2994">
                  <c:v>1.47</c:v>
                </c:pt>
                <c:pt idx="2995">
                  <c:v>1.81</c:v>
                </c:pt>
                <c:pt idx="2996">
                  <c:v>1.8</c:v>
                </c:pt>
                <c:pt idx="2997">
                  <c:v>1.58</c:v>
                </c:pt>
                <c:pt idx="2998">
                  <c:v>1.31</c:v>
                </c:pt>
                <c:pt idx="2999">
                  <c:v>1.67</c:v>
                </c:pt>
                <c:pt idx="3000">
                  <c:v>2.4300000000000002</c:v>
                </c:pt>
                <c:pt idx="3001">
                  <c:v>2.08</c:v>
                </c:pt>
                <c:pt idx="3002">
                  <c:v>2.1800000000000002</c:v>
                </c:pt>
                <c:pt idx="3003">
                  <c:v>0.85</c:v>
                </c:pt>
                <c:pt idx="3004">
                  <c:v>1.84</c:v>
                </c:pt>
                <c:pt idx="3005">
                  <c:v>1.4</c:v>
                </c:pt>
                <c:pt idx="3006">
                  <c:v>1.66</c:v>
                </c:pt>
                <c:pt idx="3007">
                  <c:v>2.25</c:v>
                </c:pt>
                <c:pt idx="3008">
                  <c:v>2.54</c:v>
                </c:pt>
                <c:pt idx="3009">
                  <c:v>2.25</c:v>
                </c:pt>
                <c:pt idx="3010">
                  <c:v>2.33</c:v>
                </c:pt>
                <c:pt idx="3011">
                  <c:v>2.74</c:v>
                </c:pt>
                <c:pt idx="3012">
                  <c:v>4.08</c:v>
                </c:pt>
                <c:pt idx="3013">
                  <c:v>3.77</c:v>
                </c:pt>
                <c:pt idx="3014">
                  <c:v>4.25</c:v>
                </c:pt>
                <c:pt idx="3015">
                  <c:v>3.49</c:v>
                </c:pt>
                <c:pt idx="3016">
                  <c:v>3.05</c:v>
                </c:pt>
                <c:pt idx="3017">
                  <c:v>3.49</c:v>
                </c:pt>
                <c:pt idx="3018">
                  <c:v>3.04</c:v>
                </c:pt>
                <c:pt idx="3019">
                  <c:v>3.31</c:v>
                </c:pt>
                <c:pt idx="3020">
                  <c:v>2.82</c:v>
                </c:pt>
                <c:pt idx="3021">
                  <c:v>2.04</c:v>
                </c:pt>
                <c:pt idx="3022">
                  <c:v>2.56</c:v>
                </c:pt>
                <c:pt idx="3023">
                  <c:v>2.8</c:v>
                </c:pt>
                <c:pt idx="3024">
                  <c:v>2.23</c:v>
                </c:pt>
                <c:pt idx="3025">
                  <c:v>2</c:v>
                </c:pt>
                <c:pt idx="3026">
                  <c:v>2.11</c:v>
                </c:pt>
                <c:pt idx="3027">
                  <c:v>2.4900000000000002</c:v>
                </c:pt>
                <c:pt idx="3028">
                  <c:v>2.04</c:v>
                </c:pt>
                <c:pt idx="3029">
                  <c:v>2.12</c:v>
                </c:pt>
                <c:pt idx="3030">
                  <c:v>1.69</c:v>
                </c:pt>
                <c:pt idx="3031">
                  <c:v>1.79</c:v>
                </c:pt>
                <c:pt idx="3032">
                  <c:v>1.93</c:v>
                </c:pt>
                <c:pt idx="3033">
                  <c:v>1.73</c:v>
                </c:pt>
                <c:pt idx="3034">
                  <c:v>1.91</c:v>
                </c:pt>
                <c:pt idx="3035">
                  <c:v>2.0499999999999998</c:v>
                </c:pt>
                <c:pt idx="3036">
                  <c:v>3.53</c:v>
                </c:pt>
                <c:pt idx="3037">
                  <c:v>2.87</c:v>
                </c:pt>
                <c:pt idx="3038">
                  <c:v>3.47</c:v>
                </c:pt>
                <c:pt idx="3039">
                  <c:v>2.76</c:v>
                </c:pt>
                <c:pt idx="3040">
                  <c:v>3.83</c:v>
                </c:pt>
                <c:pt idx="3041">
                  <c:v>4.16</c:v>
                </c:pt>
                <c:pt idx="3042">
                  <c:v>3.05</c:v>
                </c:pt>
                <c:pt idx="3043">
                  <c:v>3.51</c:v>
                </c:pt>
                <c:pt idx="3044">
                  <c:v>4.25</c:v>
                </c:pt>
                <c:pt idx="3045">
                  <c:v>3.04</c:v>
                </c:pt>
                <c:pt idx="3046">
                  <c:v>3.17</c:v>
                </c:pt>
                <c:pt idx="3047">
                  <c:v>3.19</c:v>
                </c:pt>
                <c:pt idx="3048">
                  <c:v>2.89</c:v>
                </c:pt>
                <c:pt idx="3049">
                  <c:v>3.24</c:v>
                </c:pt>
                <c:pt idx="3050">
                  <c:v>3.97</c:v>
                </c:pt>
                <c:pt idx="3051">
                  <c:v>3.47</c:v>
                </c:pt>
                <c:pt idx="3052">
                  <c:v>3.69</c:v>
                </c:pt>
                <c:pt idx="3053">
                  <c:v>3.37</c:v>
                </c:pt>
                <c:pt idx="3054">
                  <c:v>2.4700000000000002</c:v>
                </c:pt>
                <c:pt idx="3055">
                  <c:v>2.2400000000000002</c:v>
                </c:pt>
                <c:pt idx="3056">
                  <c:v>2.2599999999999998</c:v>
                </c:pt>
                <c:pt idx="3057">
                  <c:v>2.82</c:v>
                </c:pt>
                <c:pt idx="3058">
                  <c:v>2.58</c:v>
                </c:pt>
                <c:pt idx="3059">
                  <c:v>1.61</c:v>
                </c:pt>
                <c:pt idx="3060">
                  <c:v>0.84</c:v>
                </c:pt>
                <c:pt idx="3061">
                  <c:v>1.89</c:v>
                </c:pt>
                <c:pt idx="3062">
                  <c:v>2.0499999999999998</c:v>
                </c:pt>
                <c:pt idx="3063">
                  <c:v>2.87</c:v>
                </c:pt>
                <c:pt idx="3064">
                  <c:v>2.42</c:v>
                </c:pt>
                <c:pt idx="3065">
                  <c:v>2</c:v>
                </c:pt>
                <c:pt idx="3066">
                  <c:v>1.01</c:v>
                </c:pt>
                <c:pt idx="3067">
                  <c:v>2.2999999999999998</c:v>
                </c:pt>
                <c:pt idx="3068">
                  <c:v>2.56</c:v>
                </c:pt>
                <c:pt idx="3069">
                  <c:v>1.7</c:v>
                </c:pt>
                <c:pt idx="3070">
                  <c:v>0.25</c:v>
                </c:pt>
                <c:pt idx="3071">
                  <c:v>1.31</c:v>
                </c:pt>
                <c:pt idx="3072">
                  <c:v>2.0099999999999998</c:v>
                </c:pt>
                <c:pt idx="3073">
                  <c:v>2.02</c:v>
                </c:pt>
                <c:pt idx="3074">
                  <c:v>0.18</c:v>
                </c:pt>
                <c:pt idx="3075">
                  <c:v>1.56</c:v>
                </c:pt>
                <c:pt idx="3076">
                  <c:v>2.5099999999999998</c:v>
                </c:pt>
                <c:pt idx="3077">
                  <c:v>1.01</c:v>
                </c:pt>
                <c:pt idx="3078">
                  <c:v>0.92</c:v>
                </c:pt>
                <c:pt idx="3079">
                  <c:v>2.91</c:v>
                </c:pt>
                <c:pt idx="3080">
                  <c:v>2.83</c:v>
                </c:pt>
                <c:pt idx="3081">
                  <c:v>1.78</c:v>
                </c:pt>
                <c:pt idx="3082">
                  <c:v>2.79</c:v>
                </c:pt>
                <c:pt idx="3083">
                  <c:v>4.09</c:v>
                </c:pt>
                <c:pt idx="3084">
                  <c:v>3.09</c:v>
                </c:pt>
                <c:pt idx="3085">
                  <c:v>2.25</c:v>
                </c:pt>
                <c:pt idx="3086">
                  <c:v>2.93</c:v>
                </c:pt>
                <c:pt idx="3087">
                  <c:v>2.98</c:v>
                </c:pt>
                <c:pt idx="3088">
                  <c:v>1.27</c:v>
                </c:pt>
                <c:pt idx="3089">
                  <c:v>1.81</c:v>
                </c:pt>
                <c:pt idx="3090">
                  <c:v>1.87</c:v>
                </c:pt>
                <c:pt idx="3091">
                  <c:v>1.1599999999999999</c:v>
                </c:pt>
                <c:pt idx="3092">
                  <c:v>0.24</c:v>
                </c:pt>
                <c:pt idx="3093">
                  <c:v>1.31</c:v>
                </c:pt>
                <c:pt idx="3094">
                  <c:v>2.0299999999999998</c:v>
                </c:pt>
                <c:pt idx="3095">
                  <c:v>1.77</c:v>
                </c:pt>
                <c:pt idx="3096">
                  <c:v>4</c:v>
                </c:pt>
                <c:pt idx="3097">
                  <c:v>5.2</c:v>
                </c:pt>
                <c:pt idx="3098">
                  <c:v>3.97</c:v>
                </c:pt>
                <c:pt idx="3099">
                  <c:v>2.38</c:v>
                </c:pt>
                <c:pt idx="3100">
                  <c:v>3</c:v>
                </c:pt>
                <c:pt idx="3101">
                  <c:v>2.52</c:v>
                </c:pt>
                <c:pt idx="3102">
                  <c:v>2.41</c:v>
                </c:pt>
                <c:pt idx="3103">
                  <c:v>1.91</c:v>
                </c:pt>
                <c:pt idx="3104">
                  <c:v>0.99</c:v>
                </c:pt>
                <c:pt idx="3105">
                  <c:v>0.98</c:v>
                </c:pt>
                <c:pt idx="3106">
                  <c:v>1.23</c:v>
                </c:pt>
                <c:pt idx="3107">
                  <c:v>1.66</c:v>
                </c:pt>
                <c:pt idx="3108">
                  <c:v>1.43</c:v>
                </c:pt>
                <c:pt idx="3109">
                  <c:v>1.63</c:v>
                </c:pt>
                <c:pt idx="3110">
                  <c:v>1.8</c:v>
                </c:pt>
                <c:pt idx="3111">
                  <c:v>0.92</c:v>
                </c:pt>
                <c:pt idx="3112">
                  <c:v>0.86</c:v>
                </c:pt>
                <c:pt idx="3113">
                  <c:v>1.27</c:v>
                </c:pt>
                <c:pt idx="3114">
                  <c:v>1.62</c:v>
                </c:pt>
                <c:pt idx="3115">
                  <c:v>1.32</c:v>
                </c:pt>
                <c:pt idx="3116">
                  <c:v>1.57</c:v>
                </c:pt>
                <c:pt idx="3117">
                  <c:v>1.66</c:v>
                </c:pt>
                <c:pt idx="3118">
                  <c:v>1</c:v>
                </c:pt>
                <c:pt idx="3119">
                  <c:v>1.69</c:v>
                </c:pt>
                <c:pt idx="3120">
                  <c:v>2.75</c:v>
                </c:pt>
                <c:pt idx="3121">
                  <c:v>3.4</c:v>
                </c:pt>
                <c:pt idx="3122">
                  <c:v>3.15</c:v>
                </c:pt>
                <c:pt idx="3123">
                  <c:v>3.56</c:v>
                </c:pt>
                <c:pt idx="3124">
                  <c:v>3.23</c:v>
                </c:pt>
                <c:pt idx="3125">
                  <c:v>2.31</c:v>
                </c:pt>
                <c:pt idx="3126">
                  <c:v>2.12</c:v>
                </c:pt>
                <c:pt idx="3127">
                  <c:v>1.01</c:v>
                </c:pt>
                <c:pt idx="3128">
                  <c:v>2.42</c:v>
                </c:pt>
                <c:pt idx="3129">
                  <c:v>3.57</c:v>
                </c:pt>
                <c:pt idx="3130">
                  <c:v>1.95</c:v>
                </c:pt>
                <c:pt idx="3131">
                  <c:v>2.2400000000000002</c:v>
                </c:pt>
                <c:pt idx="3132">
                  <c:v>2.96</c:v>
                </c:pt>
                <c:pt idx="3133">
                  <c:v>3.24</c:v>
                </c:pt>
                <c:pt idx="3134">
                  <c:v>2.37</c:v>
                </c:pt>
                <c:pt idx="3135">
                  <c:v>3.44</c:v>
                </c:pt>
                <c:pt idx="3136">
                  <c:v>4.25</c:v>
                </c:pt>
                <c:pt idx="3137">
                  <c:v>2.23</c:v>
                </c:pt>
                <c:pt idx="3138">
                  <c:v>1.83</c:v>
                </c:pt>
                <c:pt idx="3139">
                  <c:v>2.96</c:v>
                </c:pt>
                <c:pt idx="3140">
                  <c:v>4.3600000000000003</c:v>
                </c:pt>
                <c:pt idx="3141">
                  <c:v>3.69</c:v>
                </c:pt>
                <c:pt idx="3142">
                  <c:v>3.22</c:v>
                </c:pt>
                <c:pt idx="3143">
                  <c:v>2.88</c:v>
                </c:pt>
                <c:pt idx="3144">
                  <c:v>3.42</c:v>
                </c:pt>
                <c:pt idx="3145">
                  <c:v>3.72</c:v>
                </c:pt>
                <c:pt idx="3146">
                  <c:v>3.51</c:v>
                </c:pt>
                <c:pt idx="3147">
                  <c:v>2.9</c:v>
                </c:pt>
                <c:pt idx="3148">
                  <c:v>2.78</c:v>
                </c:pt>
                <c:pt idx="3149">
                  <c:v>4.24</c:v>
                </c:pt>
                <c:pt idx="3150">
                  <c:v>3.69</c:v>
                </c:pt>
                <c:pt idx="3151">
                  <c:v>2.81</c:v>
                </c:pt>
                <c:pt idx="3152">
                  <c:v>1.58</c:v>
                </c:pt>
                <c:pt idx="3153">
                  <c:v>1.32</c:v>
                </c:pt>
                <c:pt idx="3154">
                  <c:v>1.41</c:v>
                </c:pt>
                <c:pt idx="3155">
                  <c:v>1.1200000000000001</c:v>
                </c:pt>
                <c:pt idx="3156">
                  <c:v>1.86</c:v>
                </c:pt>
                <c:pt idx="3157">
                  <c:v>2.16</c:v>
                </c:pt>
                <c:pt idx="3158">
                  <c:v>2.35</c:v>
                </c:pt>
                <c:pt idx="3159">
                  <c:v>2.04</c:v>
                </c:pt>
                <c:pt idx="3160">
                  <c:v>2.4700000000000002</c:v>
                </c:pt>
                <c:pt idx="3161">
                  <c:v>2.5</c:v>
                </c:pt>
                <c:pt idx="3162">
                  <c:v>2.41</c:v>
                </c:pt>
                <c:pt idx="3163">
                  <c:v>2.93</c:v>
                </c:pt>
                <c:pt idx="3164">
                  <c:v>2.67</c:v>
                </c:pt>
                <c:pt idx="3165">
                  <c:v>3.26</c:v>
                </c:pt>
                <c:pt idx="3166">
                  <c:v>2.82</c:v>
                </c:pt>
                <c:pt idx="3167">
                  <c:v>3.11</c:v>
                </c:pt>
                <c:pt idx="3168">
                  <c:v>1.54</c:v>
                </c:pt>
                <c:pt idx="3169">
                  <c:v>2.5099999999999998</c:v>
                </c:pt>
                <c:pt idx="3170">
                  <c:v>2.93</c:v>
                </c:pt>
                <c:pt idx="3171">
                  <c:v>2.3199999999999998</c:v>
                </c:pt>
                <c:pt idx="3172">
                  <c:v>3.22</c:v>
                </c:pt>
                <c:pt idx="3173">
                  <c:v>2.64</c:v>
                </c:pt>
                <c:pt idx="3174">
                  <c:v>2.69</c:v>
                </c:pt>
                <c:pt idx="3175">
                  <c:v>2.13</c:v>
                </c:pt>
                <c:pt idx="3176">
                  <c:v>1.95</c:v>
                </c:pt>
                <c:pt idx="3177">
                  <c:v>1.61</c:v>
                </c:pt>
                <c:pt idx="3178">
                  <c:v>1.34</c:v>
                </c:pt>
                <c:pt idx="3179">
                  <c:v>2.4700000000000002</c:v>
                </c:pt>
                <c:pt idx="3180">
                  <c:v>3.11</c:v>
                </c:pt>
                <c:pt idx="3181">
                  <c:v>2.8</c:v>
                </c:pt>
                <c:pt idx="3182">
                  <c:v>2.9</c:v>
                </c:pt>
                <c:pt idx="3183">
                  <c:v>2.7</c:v>
                </c:pt>
                <c:pt idx="3184">
                  <c:v>2.57</c:v>
                </c:pt>
                <c:pt idx="3185">
                  <c:v>2.94</c:v>
                </c:pt>
                <c:pt idx="3186">
                  <c:v>1.9</c:v>
                </c:pt>
                <c:pt idx="3187">
                  <c:v>2.56</c:v>
                </c:pt>
                <c:pt idx="3188">
                  <c:v>2.35</c:v>
                </c:pt>
                <c:pt idx="3189">
                  <c:v>2.13</c:v>
                </c:pt>
                <c:pt idx="3190">
                  <c:v>1.48</c:v>
                </c:pt>
                <c:pt idx="3191">
                  <c:v>1.92</c:v>
                </c:pt>
                <c:pt idx="3192">
                  <c:v>2.2999999999999998</c:v>
                </c:pt>
                <c:pt idx="3193">
                  <c:v>1.1000000000000001</c:v>
                </c:pt>
                <c:pt idx="3194">
                  <c:v>0.39</c:v>
                </c:pt>
                <c:pt idx="3195">
                  <c:v>0.62</c:v>
                </c:pt>
                <c:pt idx="3196">
                  <c:v>0.73</c:v>
                </c:pt>
                <c:pt idx="3197">
                  <c:v>0.75</c:v>
                </c:pt>
                <c:pt idx="3198">
                  <c:v>1.01</c:v>
                </c:pt>
                <c:pt idx="3199">
                  <c:v>1.08</c:v>
                </c:pt>
                <c:pt idx="3200">
                  <c:v>1.4</c:v>
                </c:pt>
                <c:pt idx="3201">
                  <c:v>0.87</c:v>
                </c:pt>
                <c:pt idx="3202">
                  <c:v>1.1499999999999999</c:v>
                </c:pt>
                <c:pt idx="3203">
                  <c:v>0.13</c:v>
                </c:pt>
                <c:pt idx="3204">
                  <c:v>0.49</c:v>
                </c:pt>
                <c:pt idx="3205">
                  <c:v>0.5</c:v>
                </c:pt>
                <c:pt idx="3206">
                  <c:v>0.92</c:v>
                </c:pt>
                <c:pt idx="3207">
                  <c:v>0.56000000000000005</c:v>
                </c:pt>
                <c:pt idx="3208">
                  <c:v>0.41</c:v>
                </c:pt>
                <c:pt idx="3209">
                  <c:v>0.25</c:v>
                </c:pt>
                <c:pt idx="3210">
                  <c:v>0.31</c:v>
                </c:pt>
                <c:pt idx="3211">
                  <c:v>0.75</c:v>
                </c:pt>
                <c:pt idx="3212">
                  <c:v>0.83</c:v>
                </c:pt>
                <c:pt idx="3213">
                  <c:v>0.79</c:v>
                </c:pt>
                <c:pt idx="3214">
                  <c:v>0.5</c:v>
                </c:pt>
                <c:pt idx="3215">
                  <c:v>0.47</c:v>
                </c:pt>
                <c:pt idx="3216">
                  <c:v>0.48</c:v>
                </c:pt>
                <c:pt idx="3217">
                  <c:v>0.6</c:v>
                </c:pt>
                <c:pt idx="3218">
                  <c:v>0.76</c:v>
                </c:pt>
                <c:pt idx="3219">
                  <c:v>0.57999999999999996</c:v>
                </c:pt>
                <c:pt idx="3220">
                  <c:v>0.56000000000000005</c:v>
                </c:pt>
                <c:pt idx="3221">
                  <c:v>1.1499999999999999</c:v>
                </c:pt>
                <c:pt idx="3222">
                  <c:v>0.81</c:v>
                </c:pt>
                <c:pt idx="3223">
                  <c:v>1.01</c:v>
                </c:pt>
                <c:pt idx="3224">
                  <c:v>0.92</c:v>
                </c:pt>
                <c:pt idx="3225">
                  <c:v>0.95</c:v>
                </c:pt>
                <c:pt idx="3226">
                  <c:v>1.35</c:v>
                </c:pt>
                <c:pt idx="3227">
                  <c:v>1.36</c:v>
                </c:pt>
                <c:pt idx="3228">
                  <c:v>0.94</c:v>
                </c:pt>
                <c:pt idx="3229">
                  <c:v>0.97</c:v>
                </c:pt>
                <c:pt idx="3230">
                  <c:v>0.53</c:v>
                </c:pt>
                <c:pt idx="3231">
                  <c:v>0.72</c:v>
                </c:pt>
                <c:pt idx="3232">
                  <c:v>0.42</c:v>
                </c:pt>
                <c:pt idx="3233">
                  <c:v>0.32</c:v>
                </c:pt>
                <c:pt idx="3234">
                  <c:v>0.44</c:v>
                </c:pt>
                <c:pt idx="3235">
                  <c:v>0.36</c:v>
                </c:pt>
                <c:pt idx="3236">
                  <c:v>0.22</c:v>
                </c:pt>
                <c:pt idx="3237">
                  <c:v>0.83</c:v>
                </c:pt>
                <c:pt idx="3238">
                  <c:v>0.24</c:v>
                </c:pt>
                <c:pt idx="3239">
                  <c:v>0.13</c:v>
                </c:pt>
                <c:pt idx="3240">
                  <c:v>0.46</c:v>
                </c:pt>
                <c:pt idx="3241">
                  <c:v>0.87</c:v>
                </c:pt>
                <c:pt idx="3242">
                  <c:v>0.71</c:v>
                </c:pt>
                <c:pt idx="3243">
                  <c:v>0.35</c:v>
                </c:pt>
                <c:pt idx="3244">
                  <c:v>0.04</c:v>
                </c:pt>
                <c:pt idx="3245">
                  <c:v>0.47</c:v>
                </c:pt>
                <c:pt idx="3246">
                  <c:v>0.55000000000000004</c:v>
                </c:pt>
                <c:pt idx="3247">
                  <c:v>0.83</c:v>
                </c:pt>
                <c:pt idx="3248">
                  <c:v>0.71</c:v>
                </c:pt>
                <c:pt idx="3249">
                  <c:v>0.67</c:v>
                </c:pt>
                <c:pt idx="3250">
                  <c:v>0.11</c:v>
                </c:pt>
                <c:pt idx="3251">
                  <c:v>0.18</c:v>
                </c:pt>
                <c:pt idx="3252">
                  <c:v>0.99</c:v>
                </c:pt>
                <c:pt idx="3253">
                  <c:v>0.98</c:v>
                </c:pt>
                <c:pt idx="3254">
                  <c:v>0.63</c:v>
                </c:pt>
                <c:pt idx="3255">
                  <c:v>0.93</c:v>
                </c:pt>
                <c:pt idx="3256">
                  <c:v>0.75</c:v>
                </c:pt>
                <c:pt idx="3257">
                  <c:v>0.86</c:v>
                </c:pt>
                <c:pt idx="3258">
                  <c:v>0.42</c:v>
                </c:pt>
                <c:pt idx="3259">
                  <c:v>0.24</c:v>
                </c:pt>
                <c:pt idx="3260">
                  <c:v>0.48</c:v>
                </c:pt>
                <c:pt idx="3261">
                  <c:v>0.43</c:v>
                </c:pt>
                <c:pt idx="3262">
                  <c:v>1.02</c:v>
                </c:pt>
                <c:pt idx="3263">
                  <c:v>0.99</c:v>
                </c:pt>
                <c:pt idx="3264">
                  <c:v>0.62</c:v>
                </c:pt>
                <c:pt idx="3265">
                  <c:v>1.79</c:v>
                </c:pt>
                <c:pt idx="3266">
                  <c:v>2.79</c:v>
                </c:pt>
                <c:pt idx="3267">
                  <c:v>2.5</c:v>
                </c:pt>
                <c:pt idx="3268">
                  <c:v>2.1</c:v>
                </c:pt>
                <c:pt idx="3269">
                  <c:v>2.8</c:v>
                </c:pt>
                <c:pt idx="3270">
                  <c:v>2.13</c:v>
                </c:pt>
                <c:pt idx="3271">
                  <c:v>2.2599999999999998</c:v>
                </c:pt>
                <c:pt idx="3272">
                  <c:v>1.79</c:v>
                </c:pt>
                <c:pt idx="3273">
                  <c:v>2.93</c:v>
                </c:pt>
                <c:pt idx="3274">
                  <c:v>3.38</c:v>
                </c:pt>
                <c:pt idx="3275">
                  <c:v>3.49</c:v>
                </c:pt>
                <c:pt idx="3276">
                  <c:v>3.23</c:v>
                </c:pt>
                <c:pt idx="3277">
                  <c:v>2.93</c:v>
                </c:pt>
                <c:pt idx="3278">
                  <c:v>2.98</c:v>
                </c:pt>
                <c:pt idx="3279">
                  <c:v>3.7</c:v>
                </c:pt>
                <c:pt idx="3280">
                  <c:v>6.13</c:v>
                </c:pt>
                <c:pt idx="3281">
                  <c:v>5.22</c:v>
                </c:pt>
                <c:pt idx="3282">
                  <c:v>5.3</c:v>
                </c:pt>
                <c:pt idx="3283">
                  <c:v>4.8600000000000003</c:v>
                </c:pt>
                <c:pt idx="3284">
                  <c:v>4.33</c:v>
                </c:pt>
                <c:pt idx="3285">
                  <c:v>2.64</c:v>
                </c:pt>
                <c:pt idx="3286">
                  <c:v>2.56</c:v>
                </c:pt>
                <c:pt idx="3287">
                  <c:v>3.16</c:v>
                </c:pt>
                <c:pt idx="3288">
                  <c:v>2.25</c:v>
                </c:pt>
                <c:pt idx="3289">
                  <c:v>1.75</c:v>
                </c:pt>
                <c:pt idx="3290">
                  <c:v>1.19</c:v>
                </c:pt>
                <c:pt idx="3291">
                  <c:v>1.59</c:v>
                </c:pt>
                <c:pt idx="3292">
                  <c:v>2.1800000000000002</c:v>
                </c:pt>
                <c:pt idx="3293">
                  <c:v>1.65</c:v>
                </c:pt>
                <c:pt idx="3294">
                  <c:v>1.95</c:v>
                </c:pt>
                <c:pt idx="3295">
                  <c:v>2.06</c:v>
                </c:pt>
                <c:pt idx="3296">
                  <c:v>2.4</c:v>
                </c:pt>
                <c:pt idx="3297">
                  <c:v>1.8</c:v>
                </c:pt>
                <c:pt idx="3298">
                  <c:v>0.24</c:v>
                </c:pt>
                <c:pt idx="3299">
                  <c:v>0.42</c:v>
                </c:pt>
                <c:pt idx="3300">
                  <c:v>0.32</c:v>
                </c:pt>
                <c:pt idx="3301">
                  <c:v>1</c:v>
                </c:pt>
                <c:pt idx="3302">
                  <c:v>0.84</c:v>
                </c:pt>
                <c:pt idx="3303">
                  <c:v>0.45</c:v>
                </c:pt>
                <c:pt idx="3304">
                  <c:v>0.33</c:v>
                </c:pt>
                <c:pt idx="3305">
                  <c:v>0.79</c:v>
                </c:pt>
                <c:pt idx="3306">
                  <c:v>1.49</c:v>
                </c:pt>
                <c:pt idx="3307">
                  <c:v>1.56</c:v>
                </c:pt>
                <c:pt idx="3308">
                  <c:v>1.79</c:v>
                </c:pt>
                <c:pt idx="3309">
                  <c:v>1.35</c:v>
                </c:pt>
                <c:pt idx="3310">
                  <c:v>1.01</c:v>
                </c:pt>
                <c:pt idx="3311">
                  <c:v>1.26</c:v>
                </c:pt>
                <c:pt idx="3312">
                  <c:v>0.71</c:v>
                </c:pt>
                <c:pt idx="3313">
                  <c:v>0.93</c:v>
                </c:pt>
                <c:pt idx="3314">
                  <c:v>1.18</c:v>
                </c:pt>
                <c:pt idx="3315">
                  <c:v>1.0900000000000001</c:v>
                </c:pt>
                <c:pt idx="3316">
                  <c:v>0.47</c:v>
                </c:pt>
                <c:pt idx="3317">
                  <c:v>0.47</c:v>
                </c:pt>
                <c:pt idx="3318">
                  <c:v>0.88</c:v>
                </c:pt>
                <c:pt idx="3319">
                  <c:v>0.82</c:v>
                </c:pt>
                <c:pt idx="3320">
                  <c:v>0.86</c:v>
                </c:pt>
                <c:pt idx="3321">
                  <c:v>0.96</c:v>
                </c:pt>
                <c:pt idx="3322">
                  <c:v>1.2</c:v>
                </c:pt>
                <c:pt idx="3323">
                  <c:v>0.62</c:v>
                </c:pt>
                <c:pt idx="3324">
                  <c:v>0.69</c:v>
                </c:pt>
                <c:pt idx="3325">
                  <c:v>0.85</c:v>
                </c:pt>
                <c:pt idx="3326">
                  <c:v>0.33</c:v>
                </c:pt>
                <c:pt idx="3327">
                  <c:v>0.45</c:v>
                </c:pt>
                <c:pt idx="3328">
                  <c:v>0.12</c:v>
                </c:pt>
                <c:pt idx="3329">
                  <c:v>0.78</c:v>
                </c:pt>
                <c:pt idx="3330">
                  <c:v>0.31</c:v>
                </c:pt>
                <c:pt idx="3331">
                  <c:v>0.21</c:v>
                </c:pt>
                <c:pt idx="3332">
                  <c:v>0.43</c:v>
                </c:pt>
                <c:pt idx="3333">
                  <c:v>0.17</c:v>
                </c:pt>
                <c:pt idx="3334">
                  <c:v>0.23</c:v>
                </c:pt>
                <c:pt idx="3335">
                  <c:v>0.14000000000000001</c:v>
                </c:pt>
                <c:pt idx="3336">
                  <c:v>0.24</c:v>
                </c:pt>
                <c:pt idx="3337">
                  <c:v>0.46</c:v>
                </c:pt>
                <c:pt idx="3338">
                  <c:v>0.98</c:v>
                </c:pt>
                <c:pt idx="3339">
                  <c:v>0.1</c:v>
                </c:pt>
                <c:pt idx="3340">
                  <c:v>1.03</c:v>
                </c:pt>
                <c:pt idx="3341">
                  <c:v>0.22</c:v>
                </c:pt>
                <c:pt idx="3342">
                  <c:v>0.32</c:v>
                </c:pt>
                <c:pt idx="3343">
                  <c:v>0.19</c:v>
                </c:pt>
                <c:pt idx="3344">
                  <c:v>0.26</c:v>
                </c:pt>
                <c:pt idx="3345">
                  <c:v>0.37</c:v>
                </c:pt>
                <c:pt idx="3346">
                  <c:v>0.26</c:v>
                </c:pt>
                <c:pt idx="3347">
                  <c:v>0.51</c:v>
                </c:pt>
                <c:pt idx="3348">
                  <c:v>0.09</c:v>
                </c:pt>
                <c:pt idx="3349">
                  <c:v>0.16</c:v>
                </c:pt>
                <c:pt idx="3350">
                  <c:v>1.01</c:v>
                </c:pt>
                <c:pt idx="3351">
                  <c:v>0.45</c:v>
                </c:pt>
                <c:pt idx="3352">
                  <c:v>0.14000000000000001</c:v>
                </c:pt>
                <c:pt idx="3353">
                  <c:v>0.13</c:v>
                </c:pt>
                <c:pt idx="3354">
                  <c:v>0.26</c:v>
                </c:pt>
                <c:pt idx="3355">
                  <c:v>0.13</c:v>
                </c:pt>
                <c:pt idx="3356">
                  <c:v>0.18</c:v>
                </c:pt>
                <c:pt idx="3357">
                  <c:v>0.38</c:v>
                </c:pt>
                <c:pt idx="3358">
                  <c:v>0.56000000000000005</c:v>
                </c:pt>
                <c:pt idx="3359">
                  <c:v>0.53</c:v>
                </c:pt>
                <c:pt idx="3360">
                  <c:v>0.35</c:v>
                </c:pt>
                <c:pt idx="3361">
                  <c:v>0.31</c:v>
                </c:pt>
                <c:pt idx="3362">
                  <c:v>0.25</c:v>
                </c:pt>
                <c:pt idx="3363">
                  <c:v>0.28000000000000003</c:v>
                </c:pt>
                <c:pt idx="3364">
                  <c:v>0.24</c:v>
                </c:pt>
                <c:pt idx="3365">
                  <c:v>0.1</c:v>
                </c:pt>
                <c:pt idx="3366">
                  <c:v>0.32</c:v>
                </c:pt>
                <c:pt idx="3367">
                  <c:v>0.7</c:v>
                </c:pt>
                <c:pt idx="3368">
                  <c:v>0.62</c:v>
                </c:pt>
                <c:pt idx="3369">
                  <c:v>0.16</c:v>
                </c:pt>
                <c:pt idx="3370">
                  <c:v>0.17</c:v>
                </c:pt>
                <c:pt idx="3371">
                  <c:v>0.06</c:v>
                </c:pt>
                <c:pt idx="3372">
                  <c:v>0.26</c:v>
                </c:pt>
                <c:pt idx="3373">
                  <c:v>0.12</c:v>
                </c:pt>
                <c:pt idx="3374">
                  <c:v>0.25</c:v>
                </c:pt>
                <c:pt idx="3375">
                  <c:v>0.38</c:v>
                </c:pt>
                <c:pt idx="3376">
                  <c:v>0.74</c:v>
                </c:pt>
                <c:pt idx="3377">
                  <c:v>0.91</c:v>
                </c:pt>
                <c:pt idx="3378">
                  <c:v>0.46</c:v>
                </c:pt>
                <c:pt idx="3379">
                  <c:v>0.18</c:v>
                </c:pt>
                <c:pt idx="3380">
                  <c:v>0.22</c:v>
                </c:pt>
                <c:pt idx="3381">
                  <c:v>0.2</c:v>
                </c:pt>
                <c:pt idx="3382">
                  <c:v>0.36</c:v>
                </c:pt>
                <c:pt idx="3383">
                  <c:v>0.37</c:v>
                </c:pt>
                <c:pt idx="3384">
                  <c:v>0.85</c:v>
                </c:pt>
                <c:pt idx="3385">
                  <c:v>1.08</c:v>
                </c:pt>
                <c:pt idx="3386">
                  <c:v>1.44</c:v>
                </c:pt>
                <c:pt idx="3387">
                  <c:v>1.0900000000000001</c:v>
                </c:pt>
                <c:pt idx="3388">
                  <c:v>1.23</c:v>
                </c:pt>
                <c:pt idx="3389">
                  <c:v>1.44</c:v>
                </c:pt>
                <c:pt idx="3390">
                  <c:v>0.72</c:v>
                </c:pt>
                <c:pt idx="3391">
                  <c:v>1.57</c:v>
                </c:pt>
                <c:pt idx="3392">
                  <c:v>1.67</c:v>
                </c:pt>
                <c:pt idx="3393">
                  <c:v>1.89</c:v>
                </c:pt>
                <c:pt idx="3394">
                  <c:v>1.88</c:v>
                </c:pt>
                <c:pt idx="3395">
                  <c:v>1.82</c:v>
                </c:pt>
                <c:pt idx="3396">
                  <c:v>1.46</c:v>
                </c:pt>
                <c:pt idx="3397">
                  <c:v>1.1200000000000001</c:v>
                </c:pt>
                <c:pt idx="3398">
                  <c:v>0.97</c:v>
                </c:pt>
                <c:pt idx="3399">
                  <c:v>0.87</c:v>
                </c:pt>
                <c:pt idx="3400">
                  <c:v>1.42</c:v>
                </c:pt>
                <c:pt idx="3401">
                  <c:v>1.6</c:v>
                </c:pt>
                <c:pt idx="3402">
                  <c:v>0.68</c:v>
                </c:pt>
                <c:pt idx="3403">
                  <c:v>0.38</c:v>
                </c:pt>
                <c:pt idx="3404">
                  <c:v>0.89</c:v>
                </c:pt>
                <c:pt idx="3405">
                  <c:v>0.47</c:v>
                </c:pt>
                <c:pt idx="3406">
                  <c:v>0.55000000000000004</c:v>
                </c:pt>
                <c:pt idx="3407">
                  <c:v>1.0900000000000001</c:v>
                </c:pt>
                <c:pt idx="3408">
                  <c:v>2</c:v>
                </c:pt>
                <c:pt idx="3409">
                  <c:v>1.71</c:v>
                </c:pt>
                <c:pt idx="3410">
                  <c:v>0.56000000000000005</c:v>
                </c:pt>
                <c:pt idx="3411">
                  <c:v>1.36</c:v>
                </c:pt>
                <c:pt idx="3412">
                  <c:v>1.02</c:v>
                </c:pt>
                <c:pt idx="3413">
                  <c:v>0.36</c:v>
                </c:pt>
                <c:pt idx="3414">
                  <c:v>0.28000000000000003</c:v>
                </c:pt>
                <c:pt idx="3415">
                  <c:v>1.68</c:v>
                </c:pt>
                <c:pt idx="3416">
                  <c:v>1.65</c:v>
                </c:pt>
                <c:pt idx="3417">
                  <c:v>1.38</c:v>
                </c:pt>
                <c:pt idx="3418">
                  <c:v>1.18</c:v>
                </c:pt>
                <c:pt idx="3419">
                  <c:v>1.93</c:v>
                </c:pt>
                <c:pt idx="3420">
                  <c:v>1.42</c:v>
                </c:pt>
                <c:pt idx="3421">
                  <c:v>1.37</c:v>
                </c:pt>
                <c:pt idx="3422">
                  <c:v>1.1299999999999999</c:v>
                </c:pt>
                <c:pt idx="3423">
                  <c:v>1.49</c:v>
                </c:pt>
                <c:pt idx="3424">
                  <c:v>2.4700000000000002</c:v>
                </c:pt>
                <c:pt idx="3425">
                  <c:v>1.61</c:v>
                </c:pt>
                <c:pt idx="3426">
                  <c:v>2.0699999999999998</c:v>
                </c:pt>
                <c:pt idx="3427">
                  <c:v>2.1</c:v>
                </c:pt>
                <c:pt idx="3428">
                  <c:v>0.63</c:v>
                </c:pt>
                <c:pt idx="3429">
                  <c:v>0.28000000000000003</c:v>
                </c:pt>
                <c:pt idx="3430">
                  <c:v>0.47</c:v>
                </c:pt>
                <c:pt idx="3431">
                  <c:v>0.36</c:v>
                </c:pt>
                <c:pt idx="3432">
                  <c:v>0.17</c:v>
                </c:pt>
                <c:pt idx="3433">
                  <c:v>0.56000000000000005</c:v>
                </c:pt>
                <c:pt idx="3434">
                  <c:v>0.47</c:v>
                </c:pt>
                <c:pt idx="3435">
                  <c:v>0.63</c:v>
                </c:pt>
                <c:pt idx="3436">
                  <c:v>0.41</c:v>
                </c:pt>
                <c:pt idx="3437">
                  <c:v>0.21</c:v>
                </c:pt>
                <c:pt idx="3438">
                  <c:v>0.38</c:v>
                </c:pt>
                <c:pt idx="3439">
                  <c:v>0.85</c:v>
                </c:pt>
                <c:pt idx="3440">
                  <c:v>1.46</c:v>
                </c:pt>
                <c:pt idx="3441">
                  <c:v>1.34</c:v>
                </c:pt>
                <c:pt idx="3442">
                  <c:v>1.63</c:v>
                </c:pt>
                <c:pt idx="3443">
                  <c:v>1.28</c:v>
                </c:pt>
                <c:pt idx="3444">
                  <c:v>1.74</c:v>
                </c:pt>
                <c:pt idx="3445">
                  <c:v>0.92</c:v>
                </c:pt>
                <c:pt idx="3446">
                  <c:v>0.94</c:v>
                </c:pt>
                <c:pt idx="3447">
                  <c:v>0.98</c:v>
                </c:pt>
                <c:pt idx="3448">
                  <c:v>1.71</c:v>
                </c:pt>
                <c:pt idx="3449">
                  <c:v>1.45</c:v>
                </c:pt>
                <c:pt idx="3450">
                  <c:v>1.95</c:v>
                </c:pt>
                <c:pt idx="3451">
                  <c:v>2.0499999999999998</c:v>
                </c:pt>
                <c:pt idx="3452">
                  <c:v>1.8</c:v>
                </c:pt>
                <c:pt idx="3453">
                  <c:v>2.13</c:v>
                </c:pt>
                <c:pt idx="3454">
                  <c:v>1.78</c:v>
                </c:pt>
                <c:pt idx="3455">
                  <c:v>1.84</c:v>
                </c:pt>
                <c:pt idx="3456">
                  <c:v>1.44</c:v>
                </c:pt>
                <c:pt idx="3457">
                  <c:v>1.37</c:v>
                </c:pt>
                <c:pt idx="3458">
                  <c:v>1.43</c:v>
                </c:pt>
                <c:pt idx="3459">
                  <c:v>0.85</c:v>
                </c:pt>
                <c:pt idx="3460">
                  <c:v>0.39</c:v>
                </c:pt>
                <c:pt idx="3461">
                  <c:v>1.4</c:v>
                </c:pt>
                <c:pt idx="3462">
                  <c:v>1.99</c:v>
                </c:pt>
                <c:pt idx="3463">
                  <c:v>2.2400000000000002</c:v>
                </c:pt>
                <c:pt idx="3464">
                  <c:v>2.17</c:v>
                </c:pt>
                <c:pt idx="3465">
                  <c:v>1.86</c:v>
                </c:pt>
                <c:pt idx="3466">
                  <c:v>1.02</c:v>
                </c:pt>
                <c:pt idx="3467">
                  <c:v>0.19</c:v>
                </c:pt>
                <c:pt idx="3468">
                  <c:v>0.42</c:v>
                </c:pt>
                <c:pt idx="3469">
                  <c:v>0.28000000000000003</c:v>
                </c:pt>
                <c:pt idx="3470">
                  <c:v>2.5299999999999998</c:v>
                </c:pt>
                <c:pt idx="3471">
                  <c:v>1.41</c:v>
                </c:pt>
                <c:pt idx="3472">
                  <c:v>1.88</c:v>
                </c:pt>
                <c:pt idx="3473">
                  <c:v>1.19</c:v>
                </c:pt>
                <c:pt idx="3474">
                  <c:v>1.31</c:v>
                </c:pt>
                <c:pt idx="3475">
                  <c:v>0.13</c:v>
                </c:pt>
                <c:pt idx="3476">
                  <c:v>0.54</c:v>
                </c:pt>
                <c:pt idx="3477">
                  <c:v>1.47</c:v>
                </c:pt>
                <c:pt idx="3478">
                  <c:v>1.78</c:v>
                </c:pt>
                <c:pt idx="3479">
                  <c:v>1.55</c:v>
                </c:pt>
                <c:pt idx="3480">
                  <c:v>0.56999999999999995</c:v>
                </c:pt>
                <c:pt idx="3481">
                  <c:v>2.5099999999999998</c:v>
                </c:pt>
                <c:pt idx="3482">
                  <c:v>0.52</c:v>
                </c:pt>
                <c:pt idx="3483">
                  <c:v>2.2999999999999998</c:v>
                </c:pt>
                <c:pt idx="3484">
                  <c:v>2.31</c:v>
                </c:pt>
                <c:pt idx="3485">
                  <c:v>3.07</c:v>
                </c:pt>
                <c:pt idx="3486">
                  <c:v>2.76</c:v>
                </c:pt>
                <c:pt idx="3487">
                  <c:v>3.48</c:v>
                </c:pt>
                <c:pt idx="3488">
                  <c:v>3.73</c:v>
                </c:pt>
                <c:pt idx="3489">
                  <c:v>2.83</c:v>
                </c:pt>
                <c:pt idx="3490">
                  <c:v>2.4700000000000002</c:v>
                </c:pt>
                <c:pt idx="3491">
                  <c:v>3.74</c:v>
                </c:pt>
                <c:pt idx="3492">
                  <c:v>1.87</c:v>
                </c:pt>
                <c:pt idx="3493">
                  <c:v>1.62</c:v>
                </c:pt>
                <c:pt idx="3494">
                  <c:v>1.39</c:v>
                </c:pt>
                <c:pt idx="3495">
                  <c:v>1.43</c:v>
                </c:pt>
                <c:pt idx="3496">
                  <c:v>1.1299999999999999</c:v>
                </c:pt>
                <c:pt idx="3497">
                  <c:v>1.2</c:v>
                </c:pt>
                <c:pt idx="3498">
                  <c:v>0.54</c:v>
                </c:pt>
                <c:pt idx="3499">
                  <c:v>0.94</c:v>
                </c:pt>
                <c:pt idx="3500">
                  <c:v>0.67</c:v>
                </c:pt>
                <c:pt idx="3501">
                  <c:v>0.2</c:v>
                </c:pt>
                <c:pt idx="3502">
                  <c:v>0.1</c:v>
                </c:pt>
                <c:pt idx="3503">
                  <c:v>1.41</c:v>
                </c:pt>
                <c:pt idx="3504">
                  <c:v>2.27</c:v>
                </c:pt>
                <c:pt idx="3505">
                  <c:v>2.21</c:v>
                </c:pt>
                <c:pt idx="3506">
                  <c:v>2.58</c:v>
                </c:pt>
                <c:pt idx="3507">
                  <c:v>1.36</c:v>
                </c:pt>
                <c:pt idx="3508">
                  <c:v>0.67</c:v>
                </c:pt>
                <c:pt idx="3509">
                  <c:v>0.79</c:v>
                </c:pt>
                <c:pt idx="3510">
                  <c:v>0.75</c:v>
                </c:pt>
                <c:pt idx="3511">
                  <c:v>0.57999999999999996</c:v>
                </c:pt>
                <c:pt idx="3512">
                  <c:v>0.08</c:v>
                </c:pt>
                <c:pt idx="3513">
                  <c:v>0.11</c:v>
                </c:pt>
                <c:pt idx="3514">
                  <c:v>0.42</c:v>
                </c:pt>
                <c:pt idx="3515">
                  <c:v>0.19</c:v>
                </c:pt>
                <c:pt idx="3516">
                  <c:v>0.62</c:v>
                </c:pt>
                <c:pt idx="3517">
                  <c:v>0.46</c:v>
                </c:pt>
                <c:pt idx="3518">
                  <c:v>0.04</c:v>
                </c:pt>
                <c:pt idx="3519">
                  <c:v>0.5</c:v>
                </c:pt>
                <c:pt idx="3520">
                  <c:v>0.17</c:v>
                </c:pt>
                <c:pt idx="3521">
                  <c:v>0.16</c:v>
                </c:pt>
                <c:pt idx="3522">
                  <c:v>0.05</c:v>
                </c:pt>
                <c:pt idx="3523">
                  <c:v>0.06</c:v>
                </c:pt>
                <c:pt idx="3524">
                  <c:v>0.05</c:v>
                </c:pt>
                <c:pt idx="3525">
                  <c:v>0.06</c:v>
                </c:pt>
                <c:pt idx="3526">
                  <c:v>0.13</c:v>
                </c:pt>
                <c:pt idx="3527">
                  <c:v>0.03</c:v>
                </c:pt>
                <c:pt idx="3528">
                  <c:v>0.06</c:v>
                </c:pt>
                <c:pt idx="3529">
                  <c:v>0.05</c:v>
                </c:pt>
                <c:pt idx="3530">
                  <c:v>0.05</c:v>
                </c:pt>
                <c:pt idx="3531">
                  <c:v>0.08</c:v>
                </c:pt>
                <c:pt idx="3532">
                  <c:v>0.02</c:v>
                </c:pt>
                <c:pt idx="3533">
                  <c:v>0.02</c:v>
                </c:pt>
                <c:pt idx="3534">
                  <c:v>0.12</c:v>
                </c:pt>
                <c:pt idx="3535">
                  <c:v>0.12</c:v>
                </c:pt>
                <c:pt idx="3536">
                  <c:v>0.02</c:v>
                </c:pt>
                <c:pt idx="3537">
                  <c:v>0.09</c:v>
                </c:pt>
                <c:pt idx="3538">
                  <c:v>0.08</c:v>
                </c:pt>
                <c:pt idx="3539">
                  <c:v>0.04</c:v>
                </c:pt>
                <c:pt idx="3540">
                  <c:v>0.05</c:v>
                </c:pt>
                <c:pt idx="3541">
                  <c:v>0.08</c:v>
                </c:pt>
                <c:pt idx="3542">
                  <c:v>0.06</c:v>
                </c:pt>
                <c:pt idx="3543">
                  <c:v>7.0000000000000007E-2</c:v>
                </c:pt>
                <c:pt idx="3544">
                  <c:v>0.06</c:v>
                </c:pt>
                <c:pt idx="3545">
                  <c:v>0.1</c:v>
                </c:pt>
                <c:pt idx="3546">
                  <c:v>0.05</c:v>
                </c:pt>
                <c:pt idx="3547">
                  <c:v>0.06</c:v>
                </c:pt>
                <c:pt idx="3548">
                  <c:v>0.05</c:v>
                </c:pt>
                <c:pt idx="3549">
                  <c:v>0.09</c:v>
                </c:pt>
                <c:pt idx="3550">
                  <c:v>0.08</c:v>
                </c:pt>
                <c:pt idx="3551">
                  <c:v>0.14000000000000001</c:v>
                </c:pt>
                <c:pt idx="3552">
                  <c:v>0.19</c:v>
                </c:pt>
                <c:pt idx="3553">
                  <c:v>0.08</c:v>
                </c:pt>
                <c:pt idx="3554">
                  <c:v>0.19</c:v>
                </c:pt>
                <c:pt idx="3555">
                  <c:v>0.1</c:v>
                </c:pt>
                <c:pt idx="3556">
                  <c:v>0.04</c:v>
                </c:pt>
                <c:pt idx="3557">
                  <c:v>0.1</c:v>
                </c:pt>
                <c:pt idx="3558">
                  <c:v>0.08</c:v>
                </c:pt>
                <c:pt idx="3559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AC-4AD5-96A0-9F61E0741A49}"/>
            </c:ext>
          </c:extLst>
        </c:ser>
        <c:ser>
          <c:idx val="1"/>
          <c:order val="1"/>
          <c:tx>
            <c:strRef>
              <c:f>'20000101_000805_log'!$M$1</c:f>
              <c:strCache>
                <c:ptCount val="1"/>
                <c:pt idx="0">
                  <c:v>30 Sec-Avg Wind 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'20000101_000805_log'!$M$2:$M$3561</c:f>
              <c:numCache>
                <c:formatCode>General</c:formatCode>
                <c:ptCount val="3560"/>
                <c:pt idx="13">
                  <c:v>0.18433333333333335</c:v>
                </c:pt>
                <c:pt idx="14">
                  <c:v>0.18733333333333332</c:v>
                </c:pt>
                <c:pt idx="15">
                  <c:v>0.19533333333333333</c:v>
                </c:pt>
                <c:pt idx="16">
                  <c:v>0.20066666666666669</c:v>
                </c:pt>
                <c:pt idx="17">
                  <c:v>0.219</c:v>
                </c:pt>
                <c:pt idx="18">
                  <c:v>0.23399999999999999</c:v>
                </c:pt>
                <c:pt idx="19">
                  <c:v>0.26333333333333331</c:v>
                </c:pt>
                <c:pt idx="20">
                  <c:v>0.28866666666666668</c:v>
                </c:pt>
                <c:pt idx="21">
                  <c:v>0.32100000000000001</c:v>
                </c:pt>
                <c:pt idx="22">
                  <c:v>0.36966666666666664</c:v>
                </c:pt>
                <c:pt idx="23">
                  <c:v>0.38400000000000001</c:v>
                </c:pt>
                <c:pt idx="24">
                  <c:v>0.41166666666666668</c:v>
                </c:pt>
                <c:pt idx="25">
                  <c:v>0.43966666666666665</c:v>
                </c:pt>
                <c:pt idx="26">
                  <c:v>0.48333333333333334</c:v>
                </c:pt>
                <c:pt idx="27">
                  <c:v>0.52900000000000003</c:v>
                </c:pt>
                <c:pt idx="28">
                  <c:v>0.57066666666666654</c:v>
                </c:pt>
                <c:pt idx="29">
                  <c:v>0.61799999999999999</c:v>
                </c:pt>
                <c:pt idx="30">
                  <c:v>0.6463333333333332</c:v>
                </c:pt>
                <c:pt idx="31">
                  <c:v>0.66466666666666663</c:v>
                </c:pt>
                <c:pt idx="32">
                  <c:v>0.68699999999999994</c:v>
                </c:pt>
                <c:pt idx="33">
                  <c:v>0.70499999999999996</c:v>
                </c:pt>
                <c:pt idx="34">
                  <c:v>0.69833333333333336</c:v>
                </c:pt>
                <c:pt idx="35">
                  <c:v>0.71266666666666667</c:v>
                </c:pt>
                <c:pt idx="36">
                  <c:v>0.74666666666666659</c:v>
                </c:pt>
                <c:pt idx="37">
                  <c:v>0.7486666666666667</c:v>
                </c:pt>
                <c:pt idx="38">
                  <c:v>0.71766666666666667</c:v>
                </c:pt>
                <c:pt idx="39">
                  <c:v>0.70433333333333337</c:v>
                </c:pt>
                <c:pt idx="40">
                  <c:v>0.71200000000000008</c:v>
                </c:pt>
                <c:pt idx="41">
                  <c:v>0.71600000000000008</c:v>
                </c:pt>
                <c:pt idx="42">
                  <c:v>0.71599999999999997</c:v>
                </c:pt>
                <c:pt idx="43">
                  <c:v>0.71266666666666678</c:v>
                </c:pt>
                <c:pt idx="44">
                  <c:v>0.71500000000000008</c:v>
                </c:pt>
                <c:pt idx="45">
                  <c:v>0.72666666666666679</c:v>
                </c:pt>
                <c:pt idx="46">
                  <c:v>0.74733333333333352</c:v>
                </c:pt>
                <c:pt idx="47">
                  <c:v>0.73966666666666681</c:v>
                </c:pt>
                <c:pt idx="48">
                  <c:v>0.73733333333333351</c:v>
                </c:pt>
                <c:pt idx="49">
                  <c:v>0.7243333333333335</c:v>
                </c:pt>
                <c:pt idx="50">
                  <c:v>0.71166666666666667</c:v>
                </c:pt>
                <c:pt idx="51">
                  <c:v>0.68533333333333324</c:v>
                </c:pt>
                <c:pt idx="52">
                  <c:v>0.64100000000000001</c:v>
                </c:pt>
                <c:pt idx="53">
                  <c:v>0.6263333333333333</c:v>
                </c:pt>
                <c:pt idx="54">
                  <c:v>0.60799999999999987</c:v>
                </c:pt>
                <c:pt idx="55">
                  <c:v>0.58466666666666667</c:v>
                </c:pt>
                <c:pt idx="56">
                  <c:v>0.55899999999999983</c:v>
                </c:pt>
                <c:pt idx="57">
                  <c:v>0.53833333333333322</c:v>
                </c:pt>
                <c:pt idx="58">
                  <c:v>0.49499999999999994</c:v>
                </c:pt>
                <c:pt idx="59">
                  <c:v>0.47033333333333338</c:v>
                </c:pt>
                <c:pt idx="60">
                  <c:v>0.46400000000000008</c:v>
                </c:pt>
                <c:pt idx="61">
                  <c:v>0.48500000000000004</c:v>
                </c:pt>
                <c:pt idx="62">
                  <c:v>0.50933333333333342</c:v>
                </c:pt>
                <c:pt idx="63">
                  <c:v>0.49733333333333335</c:v>
                </c:pt>
                <c:pt idx="64">
                  <c:v>0.51166666666666671</c:v>
                </c:pt>
                <c:pt idx="65">
                  <c:v>0.50666666666666671</c:v>
                </c:pt>
                <c:pt idx="66">
                  <c:v>0.50466666666666671</c:v>
                </c:pt>
                <c:pt idx="67">
                  <c:v>0.53133333333333332</c:v>
                </c:pt>
                <c:pt idx="68">
                  <c:v>0.55866666666666676</c:v>
                </c:pt>
                <c:pt idx="69">
                  <c:v>0.58033333333333348</c:v>
                </c:pt>
                <c:pt idx="70">
                  <c:v>0.60266666666666668</c:v>
                </c:pt>
                <c:pt idx="71">
                  <c:v>0.61333333333333329</c:v>
                </c:pt>
                <c:pt idx="72">
                  <c:v>0.62166666666666659</c:v>
                </c:pt>
                <c:pt idx="73">
                  <c:v>0.64799999999999991</c:v>
                </c:pt>
                <c:pt idx="74">
                  <c:v>0.67866666666666664</c:v>
                </c:pt>
                <c:pt idx="75">
                  <c:v>0.72266666666666657</c:v>
                </c:pt>
                <c:pt idx="76">
                  <c:v>0.75633333333333341</c:v>
                </c:pt>
                <c:pt idx="77">
                  <c:v>0.75900000000000001</c:v>
                </c:pt>
                <c:pt idx="78">
                  <c:v>0.75033333333333341</c:v>
                </c:pt>
                <c:pt idx="79">
                  <c:v>0.74299999999999988</c:v>
                </c:pt>
                <c:pt idx="80">
                  <c:v>0.7373333333333334</c:v>
                </c:pt>
                <c:pt idx="81">
                  <c:v>0.74966666666666648</c:v>
                </c:pt>
                <c:pt idx="82">
                  <c:v>0.75766666666666671</c:v>
                </c:pt>
                <c:pt idx="83">
                  <c:v>0.77633333333333332</c:v>
                </c:pt>
                <c:pt idx="84">
                  <c:v>0.78299999999999992</c:v>
                </c:pt>
                <c:pt idx="85">
                  <c:v>0.79033333333333311</c:v>
                </c:pt>
                <c:pt idx="86">
                  <c:v>0.7846666666666664</c:v>
                </c:pt>
                <c:pt idx="87">
                  <c:v>0.81599999999999973</c:v>
                </c:pt>
                <c:pt idx="88">
                  <c:v>0.84599999999999986</c:v>
                </c:pt>
                <c:pt idx="89">
                  <c:v>0.84233333333333316</c:v>
                </c:pt>
                <c:pt idx="90">
                  <c:v>0.81033333333333324</c:v>
                </c:pt>
                <c:pt idx="91">
                  <c:v>0.78299999999999992</c:v>
                </c:pt>
                <c:pt idx="92">
                  <c:v>0.81266666666666654</c:v>
                </c:pt>
                <c:pt idx="93">
                  <c:v>0.86566666666666647</c:v>
                </c:pt>
                <c:pt idx="94">
                  <c:v>0.90566666666666673</c:v>
                </c:pt>
                <c:pt idx="95">
                  <c:v>0.99733333333333329</c:v>
                </c:pt>
                <c:pt idx="96">
                  <c:v>1.0780000000000001</c:v>
                </c:pt>
                <c:pt idx="97">
                  <c:v>1.115</c:v>
                </c:pt>
                <c:pt idx="98">
                  <c:v>1.1399999999999999</c:v>
                </c:pt>
                <c:pt idx="99">
                  <c:v>1.1786666666666668</c:v>
                </c:pt>
                <c:pt idx="100">
                  <c:v>1.1620000000000001</c:v>
                </c:pt>
                <c:pt idx="101">
                  <c:v>1.2193333333333334</c:v>
                </c:pt>
                <c:pt idx="102">
                  <c:v>1.2833333333333334</c:v>
                </c:pt>
                <c:pt idx="103">
                  <c:v>1.3343333333333334</c:v>
                </c:pt>
                <c:pt idx="104">
                  <c:v>1.3903333333333334</c:v>
                </c:pt>
                <c:pt idx="105">
                  <c:v>1.3990000000000002</c:v>
                </c:pt>
                <c:pt idx="106">
                  <c:v>1.3980000000000001</c:v>
                </c:pt>
                <c:pt idx="107">
                  <c:v>1.434666666666667</c:v>
                </c:pt>
                <c:pt idx="108">
                  <c:v>1.4750000000000003</c:v>
                </c:pt>
                <c:pt idx="109">
                  <c:v>1.5096666666666669</c:v>
                </c:pt>
                <c:pt idx="110">
                  <c:v>1.5416666666666667</c:v>
                </c:pt>
                <c:pt idx="111">
                  <c:v>1.5523333333333336</c:v>
                </c:pt>
                <c:pt idx="112">
                  <c:v>1.5780000000000001</c:v>
                </c:pt>
                <c:pt idx="113">
                  <c:v>1.5890000000000002</c:v>
                </c:pt>
                <c:pt idx="114">
                  <c:v>1.5870000000000004</c:v>
                </c:pt>
                <c:pt idx="115">
                  <c:v>1.5920000000000003</c:v>
                </c:pt>
                <c:pt idx="116">
                  <c:v>1.5923333333333336</c:v>
                </c:pt>
                <c:pt idx="117">
                  <c:v>1.5420000000000005</c:v>
                </c:pt>
                <c:pt idx="118">
                  <c:v>1.5136666666666669</c:v>
                </c:pt>
                <c:pt idx="119">
                  <c:v>1.4936666666666669</c:v>
                </c:pt>
                <c:pt idx="120">
                  <c:v>1.5056666666666669</c:v>
                </c:pt>
                <c:pt idx="121">
                  <c:v>1.5206666666666668</c:v>
                </c:pt>
                <c:pt idx="122">
                  <c:v>1.4900000000000004</c:v>
                </c:pt>
                <c:pt idx="123">
                  <c:v>1.4673333333333334</c:v>
                </c:pt>
                <c:pt idx="124">
                  <c:v>1.4509999999999998</c:v>
                </c:pt>
                <c:pt idx="125">
                  <c:v>1.3769999999999996</c:v>
                </c:pt>
                <c:pt idx="126">
                  <c:v>1.2846666666666664</c:v>
                </c:pt>
                <c:pt idx="127">
                  <c:v>1.2603333333333331</c:v>
                </c:pt>
                <c:pt idx="128">
                  <c:v>1.2353333333333334</c:v>
                </c:pt>
                <c:pt idx="129">
                  <c:v>1.262</c:v>
                </c:pt>
                <c:pt idx="130">
                  <c:v>1.3216666666666665</c:v>
                </c:pt>
                <c:pt idx="131">
                  <c:v>1.3086666666666666</c:v>
                </c:pt>
                <c:pt idx="132">
                  <c:v>1.3096666666666665</c:v>
                </c:pt>
                <c:pt idx="133">
                  <c:v>1.3149999999999999</c:v>
                </c:pt>
                <c:pt idx="134">
                  <c:v>1.284</c:v>
                </c:pt>
                <c:pt idx="135">
                  <c:v>1.2226666666666666</c:v>
                </c:pt>
                <c:pt idx="136">
                  <c:v>1.2196666666666667</c:v>
                </c:pt>
                <c:pt idx="137">
                  <c:v>1.2616666666666667</c:v>
                </c:pt>
                <c:pt idx="138">
                  <c:v>1.2713333333333334</c:v>
                </c:pt>
                <c:pt idx="139">
                  <c:v>1.3340000000000001</c:v>
                </c:pt>
                <c:pt idx="140">
                  <c:v>1.3783333333333334</c:v>
                </c:pt>
                <c:pt idx="141">
                  <c:v>1.4213333333333333</c:v>
                </c:pt>
                <c:pt idx="142">
                  <c:v>1.468</c:v>
                </c:pt>
                <c:pt idx="143">
                  <c:v>1.4893333333333334</c:v>
                </c:pt>
                <c:pt idx="144">
                  <c:v>1.5356666666666667</c:v>
                </c:pt>
                <c:pt idx="145">
                  <c:v>1.5413333333333334</c:v>
                </c:pt>
                <c:pt idx="146">
                  <c:v>1.5653333333333335</c:v>
                </c:pt>
                <c:pt idx="147">
                  <c:v>1.595</c:v>
                </c:pt>
                <c:pt idx="148">
                  <c:v>1.6260000000000003</c:v>
                </c:pt>
                <c:pt idx="149">
                  <c:v>1.6320000000000003</c:v>
                </c:pt>
                <c:pt idx="150">
                  <c:v>1.6426666666666667</c:v>
                </c:pt>
                <c:pt idx="151">
                  <c:v>1.6230000000000002</c:v>
                </c:pt>
                <c:pt idx="152">
                  <c:v>1.6053333333333335</c:v>
                </c:pt>
                <c:pt idx="153">
                  <c:v>1.5806666666666669</c:v>
                </c:pt>
                <c:pt idx="154">
                  <c:v>1.5553333333333337</c:v>
                </c:pt>
                <c:pt idx="155">
                  <c:v>1.5373333333333337</c:v>
                </c:pt>
                <c:pt idx="156">
                  <c:v>1.5633333333333337</c:v>
                </c:pt>
                <c:pt idx="157">
                  <c:v>1.575666666666667</c:v>
                </c:pt>
                <c:pt idx="158">
                  <c:v>1.6083333333333338</c:v>
                </c:pt>
                <c:pt idx="159">
                  <c:v>1.5573333333333335</c:v>
                </c:pt>
                <c:pt idx="160">
                  <c:v>1.5023333333333333</c:v>
                </c:pt>
                <c:pt idx="161">
                  <c:v>1.4893333333333334</c:v>
                </c:pt>
                <c:pt idx="162">
                  <c:v>1.4753333333333329</c:v>
                </c:pt>
                <c:pt idx="163">
                  <c:v>1.4496666666666664</c:v>
                </c:pt>
                <c:pt idx="164">
                  <c:v>1.4666666666666666</c:v>
                </c:pt>
                <c:pt idx="165">
                  <c:v>1.4910000000000001</c:v>
                </c:pt>
                <c:pt idx="166">
                  <c:v>1.482</c:v>
                </c:pt>
                <c:pt idx="167">
                  <c:v>1.4393333333333331</c:v>
                </c:pt>
                <c:pt idx="168">
                  <c:v>1.4676666666666665</c:v>
                </c:pt>
                <c:pt idx="169">
                  <c:v>1.4693333333333334</c:v>
                </c:pt>
                <c:pt idx="170">
                  <c:v>1.4726666666666666</c:v>
                </c:pt>
                <c:pt idx="171">
                  <c:v>1.4430000000000001</c:v>
                </c:pt>
                <c:pt idx="172">
                  <c:v>1.3953333333333333</c:v>
                </c:pt>
                <c:pt idx="173">
                  <c:v>1.379</c:v>
                </c:pt>
                <c:pt idx="174">
                  <c:v>1.379</c:v>
                </c:pt>
                <c:pt idx="175">
                  <c:v>1.4063333333333332</c:v>
                </c:pt>
                <c:pt idx="176">
                  <c:v>1.4806666666666668</c:v>
                </c:pt>
                <c:pt idx="177">
                  <c:v>1.5586666666666666</c:v>
                </c:pt>
                <c:pt idx="178">
                  <c:v>1.6039999999999999</c:v>
                </c:pt>
                <c:pt idx="179">
                  <c:v>1.6463333333333332</c:v>
                </c:pt>
                <c:pt idx="180">
                  <c:v>1.7130000000000001</c:v>
                </c:pt>
                <c:pt idx="181">
                  <c:v>1.7263333333333333</c:v>
                </c:pt>
                <c:pt idx="182">
                  <c:v>1.761333333333333</c:v>
                </c:pt>
                <c:pt idx="183">
                  <c:v>1.795333333333333</c:v>
                </c:pt>
                <c:pt idx="184">
                  <c:v>1.868333333333333</c:v>
                </c:pt>
                <c:pt idx="185">
                  <c:v>1.9219999999999997</c:v>
                </c:pt>
                <c:pt idx="186">
                  <c:v>1.9376666666666664</c:v>
                </c:pt>
                <c:pt idx="187">
                  <c:v>2.0016666666666665</c:v>
                </c:pt>
                <c:pt idx="188">
                  <c:v>2.0659999999999998</c:v>
                </c:pt>
                <c:pt idx="189">
                  <c:v>2.1799999999999997</c:v>
                </c:pt>
                <c:pt idx="190">
                  <c:v>2.251666666666666</c:v>
                </c:pt>
                <c:pt idx="191">
                  <c:v>2.3086666666666664</c:v>
                </c:pt>
                <c:pt idx="192">
                  <c:v>2.3066666666666666</c:v>
                </c:pt>
                <c:pt idx="193">
                  <c:v>2.3416666666666668</c:v>
                </c:pt>
                <c:pt idx="194">
                  <c:v>2.3659999999999997</c:v>
                </c:pt>
                <c:pt idx="195">
                  <c:v>2.3933333333333326</c:v>
                </c:pt>
                <c:pt idx="196">
                  <c:v>2.4453333333333327</c:v>
                </c:pt>
                <c:pt idx="197">
                  <c:v>2.4823333333333326</c:v>
                </c:pt>
                <c:pt idx="198">
                  <c:v>2.4623333333333335</c:v>
                </c:pt>
                <c:pt idx="199">
                  <c:v>2.4066666666666672</c:v>
                </c:pt>
                <c:pt idx="200">
                  <c:v>2.3933333333333335</c:v>
                </c:pt>
                <c:pt idx="201">
                  <c:v>2.428666666666667</c:v>
                </c:pt>
                <c:pt idx="202">
                  <c:v>2.4033333333333342</c:v>
                </c:pt>
                <c:pt idx="203">
                  <c:v>2.3763333333333341</c:v>
                </c:pt>
                <c:pt idx="204">
                  <c:v>2.3563333333333341</c:v>
                </c:pt>
                <c:pt idx="205">
                  <c:v>2.3209999999999997</c:v>
                </c:pt>
                <c:pt idx="206">
                  <c:v>2.2370000000000001</c:v>
                </c:pt>
                <c:pt idx="207">
                  <c:v>2.165</c:v>
                </c:pt>
                <c:pt idx="208">
                  <c:v>2.0980000000000003</c:v>
                </c:pt>
                <c:pt idx="209">
                  <c:v>2.0773333333333333</c:v>
                </c:pt>
                <c:pt idx="210">
                  <c:v>2.0176666666666665</c:v>
                </c:pt>
                <c:pt idx="211">
                  <c:v>2.0140000000000002</c:v>
                </c:pt>
                <c:pt idx="212">
                  <c:v>1.9883333333333335</c:v>
                </c:pt>
                <c:pt idx="213">
                  <c:v>1.9643333333333333</c:v>
                </c:pt>
                <c:pt idx="214">
                  <c:v>1.8923333333333334</c:v>
                </c:pt>
                <c:pt idx="215">
                  <c:v>1.8706666666666663</c:v>
                </c:pt>
                <c:pt idx="216">
                  <c:v>1.8543333333333334</c:v>
                </c:pt>
                <c:pt idx="217">
                  <c:v>1.791666666666667</c:v>
                </c:pt>
                <c:pt idx="218">
                  <c:v>1.7643333333333338</c:v>
                </c:pt>
                <c:pt idx="219">
                  <c:v>1.6936666666666669</c:v>
                </c:pt>
                <c:pt idx="220">
                  <c:v>1.7110000000000001</c:v>
                </c:pt>
                <c:pt idx="221">
                  <c:v>1.676666666666667</c:v>
                </c:pt>
                <c:pt idx="222">
                  <c:v>1.6379999999999997</c:v>
                </c:pt>
                <c:pt idx="223">
                  <c:v>1.5883333333333334</c:v>
                </c:pt>
                <c:pt idx="224">
                  <c:v>1.5183333333333331</c:v>
                </c:pt>
                <c:pt idx="225">
                  <c:v>1.4969999999999999</c:v>
                </c:pt>
                <c:pt idx="226">
                  <c:v>1.5016666666666667</c:v>
                </c:pt>
                <c:pt idx="227">
                  <c:v>1.5283333333333333</c:v>
                </c:pt>
                <c:pt idx="228">
                  <c:v>1.5406666666666666</c:v>
                </c:pt>
                <c:pt idx="229">
                  <c:v>1.524</c:v>
                </c:pt>
                <c:pt idx="230">
                  <c:v>1.5283333333333335</c:v>
                </c:pt>
                <c:pt idx="231">
                  <c:v>1.5196666666666663</c:v>
                </c:pt>
                <c:pt idx="232">
                  <c:v>1.546</c:v>
                </c:pt>
                <c:pt idx="233">
                  <c:v>1.6519999999999999</c:v>
                </c:pt>
                <c:pt idx="234">
                  <c:v>1.7559999999999998</c:v>
                </c:pt>
                <c:pt idx="235">
                  <c:v>1.8556666666666668</c:v>
                </c:pt>
                <c:pt idx="236">
                  <c:v>1.8953333333333333</c:v>
                </c:pt>
                <c:pt idx="237">
                  <c:v>1.9906666666666664</c:v>
                </c:pt>
                <c:pt idx="238">
                  <c:v>2.1073333333333335</c:v>
                </c:pt>
                <c:pt idx="239">
                  <c:v>2.2349999999999999</c:v>
                </c:pt>
                <c:pt idx="240">
                  <c:v>2.3759999999999999</c:v>
                </c:pt>
                <c:pt idx="241">
                  <c:v>2.484</c:v>
                </c:pt>
                <c:pt idx="242">
                  <c:v>2.5676666666666668</c:v>
                </c:pt>
                <c:pt idx="243">
                  <c:v>2.6586666666666665</c:v>
                </c:pt>
                <c:pt idx="244">
                  <c:v>2.7430000000000003</c:v>
                </c:pt>
                <c:pt idx="245">
                  <c:v>2.798</c:v>
                </c:pt>
                <c:pt idx="246">
                  <c:v>2.931</c:v>
                </c:pt>
                <c:pt idx="247">
                  <c:v>3.0096666666666674</c:v>
                </c:pt>
                <c:pt idx="248">
                  <c:v>3.0590000000000006</c:v>
                </c:pt>
                <c:pt idx="249">
                  <c:v>3.1746666666666674</c:v>
                </c:pt>
                <c:pt idx="250">
                  <c:v>3.2650000000000006</c:v>
                </c:pt>
                <c:pt idx="251">
                  <c:v>3.4113333333333338</c:v>
                </c:pt>
                <c:pt idx="252">
                  <c:v>3.5670000000000006</c:v>
                </c:pt>
                <c:pt idx="253">
                  <c:v>3.694666666666667</c:v>
                </c:pt>
                <c:pt idx="254">
                  <c:v>3.851</c:v>
                </c:pt>
                <c:pt idx="255">
                  <c:v>3.929333333333334</c:v>
                </c:pt>
                <c:pt idx="256">
                  <c:v>3.9983333333333335</c:v>
                </c:pt>
                <c:pt idx="257">
                  <c:v>4.0569999999999995</c:v>
                </c:pt>
                <c:pt idx="258">
                  <c:v>4.0933333333333328</c:v>
                </c:pt>
                <c:pt idx="259">
                  <c:v>4.1379999999999999</c:v>
                </c:pt>
                <c:pt idx="260">
                  <c:v>4.1520000000000001</c:v>
                </c:pt>
                <c:pt idx="261">
                  <c:v>4.1663333333333332</c:v>
                </c:pt>
                <c:pt idx="262">
                  <c:v>4.2243333333333331</c:v>
                </c:pt>
                <c:pt idx="263">
                  <c:v>4.160333333333333</c:v>
                </c:pt>
                <c:pt idx="264">
                  <c:v>4.0716666666666672</c:v>
                </c:pt>
                <c:pt idx="265">
                  <c:v>4.0163333333333338</c:v>
                </c:pt>
                <c:pt idx="266">
                  <c:v>4.0136666666666665</c:v>
                </c:pt>
                <c:pt idx="267">
                  <c:v>3.9410000000000007</c:v>
                </c:pt>
                <c:pt idx="268">
                  <c:v>3.8816666666666673</c:v>
                </c:pt>
                <c:pt idx="269">
                  <c:v>3.7736666666666676</c:v>
                </c:pt>
                <c:pt idx="270">
                  <c:v>3.6303333333333341</c:v>
                </c:pt>
                <c:pt idx="271">
                  <c:v>3.5533333333333337</c:v>
                </c:pt>
                <c:pt idx="272">
                  <c:v>3.504666666666667</c:v>
                </c:pt>
                <c:pt idx="273">
                  <c:v>3.4586666666666668</c:v>
                </c:pt>
                <c:pt idx="274">
                  <c:v>3.4160000000000008</c:v>
                </c:pt>
                <c:pt idx="275">
                  <c:v>3.3466666666666671</c:v>
                </c:pt>
                <c:pt idx="276">
                  <c:v>3.1833333333333345</c:v>
                </c:pt>
                <c:pt idx="277">
                  <c:v>3.0626666666666669</c:v>
                </c:pt>
                <c:pt idx="278">
                  <c:v>2.9316666666666666</c:v>
                </c:pt>
                <c:pt idx="279">
                  <c:v>2.7713333333333328</c:v>
                </c:pt>
                <c:pt idx="280">
                  <c:v>2.5840000000000001</c:v>
                </c:pt>
                <c:pt idx="281">
                  <c:v>2.3833333333333329</c:v>
                </c:pt>
                <c:pt idx="282">
                  <c:v>2.2016666666666662</c:v>
                </c:pt>
                <c:pt idx="283">
                  <c:v>2.0563333333333333</c:v>
                </c:pt>
                <c:pt idx="284">
                  <c:v>1.9510000000000003</c:v>
                </c:pt>
                <c:pt idx="285">
                  <c:v>1.9236666666666669</c:v>
                </c:pt>
                <c:pt idx="286">
                  <c:v>1.8483333333333334</c:v>
                </c:pt>
                <c:pt idx="287">
                  <c:v>1.7910000000000004</c:v>
                </c:pt>
                <c:pt idx="288">
                  <c:v>1.7493333333333334</c:v>
                </c:pt>
                <c:pt idx="289">
                  <c:v>1.7333333333333336</c:v>
                </c:pt>
                <c:pt idx="290">
                  <c:v>1.7436666666666669</c:v>
                </c:pt>
                <c:pt idx="291">
                  <c:v>1.8150000000000002</c:v>
                </c:pt>
                <c:pt idx="292">
                  <c:v>1.8366666666666667</c:v>
                </c:pt>
                <c:pt idx="293">
                  <c:v>1.8706666666666669</c:v>
                </c:pt>
                <c:pt idx="294">
                  <c:v>1.9173333333333331</c:v>
                </c:pt>
                <c:pt idx="295">
                  <c:v>1.9400000000000002</c:v>
                </c:pt>
                <c:pt idx="296">
                  <c:v>1.9780000000000002</c:v>
                </c:pt>
                <c:pt idx="297">
                  <c:v>2.0310000000000001</c:v>
                </c:pt>
                <c:pt idx="298">
                  <c:v>2.0533333333333332</c:v>
                </c:pt>
                <c:pt idx="299">
                  <c:v>2.117</c:v>
                </c:pt>
                <c:pt idx="300">
                  <c:v>2.1620000000000004</c:v>
                </c:pt>
                <c:pt idx="301">
                  <c:v>2.1619999999999999</c:v>
                </c:pt>
                <c:pt idx="302">
                  <c:v>2.1709999999999998</c:v>
                </c:pt>
                <c:pt idx="303">
                  <c:v>2.1676666666666669</c:v>
                </c:pt>
                <c:pt idx="304">
                  <c:v>2.2189999999999999</c:v>
                </c:pt>
                <c:pt idx="305">
                  <c:v>2.2803333333333331</c:v>
                </c:pt>
                <c:pt idx="306">
                  <c:v>2.3403333333333336</c:v>
                </c:pt>
                <c:pt idx="307">
                  <c:v>2.4020000000000006</c:v>
                </c:pt>
                <c:pt idx="308">
                  <c:v>2.5133333333333336</c:v>
                </c:pt>
                <c:pt idx="309">
                  <c:v>2.6003333333333334</c:v>
                </c:pt>
                <c:pt idx="310">
                  <c:v>2.7003333333333335</c:v>
                </c:pt>
                <c:pt idx="311">
                  <c:v>2.7753333333333332</c:v>
                </c:pt>
                <c:pt idx="312">
                  <c:v>2.879</c:v>
                </c:pt>
                <c:pt idx="313">
                  <c:v>2.9243333333333328</c:v>
                </c:pt>
                <c:pt idx="314">
                  <c:v>2.9333333333333322</c:v>
                </c:pt>
                <c:pt idx="315">
                  <c:v>2.8896666666666655</c:v>
                </c:pt>
                <c:pt idx="316">
                  <c:v>2.8463333333333325</c:v>
                </c:pt>
                <c:pt idx="317">
                  <c:v>2.8186666666666658</c:v>
                </c:pt>
                <c:pt idx="318">
                  <c:v>2.8253333333333326</c:v>
                </c:pt>
                <c:pt idx="319">
                  <c:v>2.8243333333333327</c:v>
                </c:pt>
                <c:pt idx="320">
                  <c:v>2.7796666666666656</c:v>
                </c:pt>
                <c:pt idx="321">
                  <c:v>2.6983333333333324</c:v>
                </c:pt>
                <c:pt idx="322">
                  <c:v>2.6496666666666662</c:v>
                </c:pt>
                <c:pt idx="323">
                  <c:v>2.6326666666666667</c:v>
                </c:pt>
                <c:pt idx="324">
                  <c:v>2.5590000000000002</c:v>
                </c:pt>
                <c:pt idx="325">
                  <c:v>2.4893333333333336</c:v>
                </c:pt>
                <c:pt idx="326">
                  <c:v>2.412666666666667</c:v>
                </c:pt>
                <c:pt idx="327">
                  <c:v>2.3313333333333346</c:v>
                </c:pt>
                <c:pt idx="328">
                  <c:v>2.2516666666666669</c:v>
                </c:pt>
                <c:pt idx="329">
                  <c:v>2.1656666666666666</c:v>
                </c:pt>
                <c:pt idx="330">
                  <c:v>2.1396666666666673</c:v>
                </c:pt>
                <c:pt idx="331">
                  <c:v>2.1236666666666664</c:v>
                </c:pt>
                <c:pt idx="332">
                  <c:v>2.0756666666666663</c:v>
                </c:pt>
                <c:pt idx="333">
                  <c:v>2.04</c:v>
                </c:pt>
                <c:pt idx="334">
                  <c:v>1.9636666666666664</c:v>
                </c:pt>
                <c:pt idx="335">
                  <c:v>1.894333333333333</c:v>
                </c:pt>
                <c:pt idx="336">
                  <c:v>1.8503333333333329</c:v>
                </c:pt>
                <c:pt idx="337">
                  <c:v>1.7996666666666663</c:v>
                </c:pt>
                <c:pt idx="338">
                  <c:v>1.710333333333333</c:v>
                </c:pt>
                <c:pt idx="339">
                  <c:v>1.6246666666666665</c:v>
                </c:pt>
                <c:pt idx="340">
                  <c:v>1.5566666666666664</c:v>
                </c:pt>
                <c:pt idx="341">
                  <c:v>1.4953333333333332</c:v>
                </c:pt>
                <c:pt idx="342">
                  <c:v>1.4093333333333331</c:v>
                </c:pt>
                <c:pt idx="343">
                  <c:v>1.3513333333333331</c:v>
                </c:pt>
                <c:pt idx="344">
                  <c:v>1.2879999999999998</c:v>
                </c:pt>
                <c:pt idx="345">
                  <c:v>1.2703333333333331</c:v>
                </c:pt>
                <c:pt idx="346">
                  <c:v>1.2399999999999998</c:v>
                </c:pt>
                <c:pt idx="347">
                  <c:v>1.1759999999999997</c:v>
                </c:pt>
                <c:pt idx="348">
                  <c:v>1.1103333333333334</c:v>
                </c:pt>
                <c:pt idx="349">
                  <c:v>1.071</c:v>
                </c:pt>
                <c:pt idx="350">
                  <c:v>1.0176666666666665</c:v>
                </c:pt>
                <c:pt idx="351">
                  <c:v>0.95466666666666655</c:v>
                </c:pt>
                <c:pt idx="352">
                  <c:v>0.89899999999999991</c:v>
                </c:pt>
                <c:pt idx="353">
                  <c:v>0.84933333333333338</c:v>
                </c:pt>
                <c:pt idx="354">
                  <c:v>0.83800000000000019</c:v>
                </c:pt>
                <c:pt idx="355">
                  <c:v>0.89800000000000002</c:v>
                </c:pt>
                <c:pt idx="356">
                  <c:v>0.95766666666666678</c:v>
                </c:pt>
                <c:pt idx="357">
                  <c:v>0.9916666666666667</c:v>
                </c:pt>
                <c:pt idx="358">
                  <c:v>1.044</c:v>
                </c:pt>
                <c:pt idx="359">
                  <c:v>1.0716666666666668</c:v>
                </c:pt>
                <c:pt idx="360">
                  <c:v>1.0573333333333332</c:v>
                </c:pt>
                <c:pt idx="361">
                  <c:v>1.0513333333333335</c:v>
                </c:pt>
                <c:pt idx="362">
                  <c:v>1.0596666666666665</c:v>
                </c:pt>
                <c:pt idx="363">
                  <c:v>1.0489999999999997</c:v>
                </c:pt>
                <c:pt idx="364">
                  <c:v>1.0473333333333332</c:v>
                </c:pt>
                <c:pt idx="365">
                  <c:v>1.0483333333333331</c:v>
                </c:pt>
                <c:pt idx="366">
                  <c:v>1.0553333333333332</c:v>
                </c:pt>
                <c:pt idx="367">
                  <c:v>1.097333333333333</c:v>
                </c:pt>
                <c:pt idx="368">
                  <c:v>1.1213333333333331</c:v>
                </c:pt>
                <c:pt idx="369">
                  <c:v>1.1826666666666668</c:v>
                </c:pt>
                <c:pt idx="370">
                  <c:v>1.2316666666666667</c:v>
                </c:pt>
                <c:pt idx="371">
                  <c:v>1.3383333333333336</c:v>
                </c:pt>
                <c:pt idx="372">
                  <c:v>1.4616666666666669</c:v>
                </c:pt>
                <c:pt idx="373">
                  <c:v>1.5523333333333333</c:v>
                </c:pt>
                <c:pt idx="374">
                  <c:v>1.6043333333333334</c:v>
                </c:pt>
                <c:pt idx="375">
                  <c:v>1.6889999999999998</c:v>
                </c:pt>
                <c:pt idx="376">
                  <c:v>1.767333333333333</c:v>
                </c:pt>
                <c:pt idx="377">
                  <c:v>1.835333333333333</c:v>
                </c:pt>
                <c:pt idx="378">
                  <c:v>1.8879999999999995</c:v>
                </c:pt>
                <c:pt idx="379">
                  <c:v>1.9439999999999997</c:v>
                </c:pt>
                <c:pt idx="380">
                  <c:v>1.9929999999999997</c:v>
                </c:pt>
                <c:pt idx="381">
                  <c:v>2.028</c:v>
                </c:pt>
                <c:pt idx="382">
                  <c:v>2.0379999999999998</c:v>
                </c:pt>
                <c:pt idx="383">
                  <c:v>2.039333333333333</c:v>
                </c:pt>
                <c:pt idx="384">
                  <c:v>2.0403333333333333</c:v>
                </c:pt>
                <c:pt idx="385">
                  <c:v>1.9959999999999998</c:v>
                </c:pt>
                <c:pt idx="386">
                  <c:v>1.9313333333333333</c:v>
                </c:pt>
                <c:pt idx="387">
                  <c:v>1.8786666666666669</c:v>
                </c:pt>
                <c:pt idx="388">
                  <c:v>1.8213333333333337</c:v>
                </c:pt>
                <c:pt idx="389">
                  <c:v>1.8013333333333335</c:v>
                </c:pt>
                <c:pt idx="390">
                  <c:v>1.785666666666667</c:v>
                </c:pt>
                <c:pt idx="391">
                  <c:v>1.7616666666666667</c:v>
                </c:pt>
                <c:pt idx="392">
                  <c:v>1.7293333333333332</c:v>
                </c:pt>
                <c:pt idx="393">
                  <c:v>1.712</c:v>
                </c:pt>
                <c:pt idx="394">
                  <c:v>1.6893333333333334</c:v>
                </c:pt>
                <c:pt idx="395">
                  <c:v>1.6723333333333334</c:v>
                </c:pt>
                <c:pt idx="396">
                  <c:v>1.6406666666666669</c:v>
                </c:pt>
                <c:pt idx="397">
                  <c:v>1.5923333333333334</c:v>
                </c:pt>
                <c:pt idx="398">
                  <c:v>1.5603333333333333</c:v>
                </c:pt>
                <c:pt idx="399">
                  <c:v>1.512</c:v>
                </c:pt>
                <c:pt idx="400">
                  <c:v>1.4649999999999999</c:v>
                </c:pt>
                <c:pt idx="401">
                  <c:v>1.3476666666666661</c:v>
                </c:pt>
                <c:pt idx="402">
                  <c:v>1.2906666666666664</c:v>
                </c:pt>
                <c:pt idx="403">
                  <c:v>1.2626666666666666</c:v>
                </c:pt>
                <c:pt idx="404">
                  <c:v>1.2399999999999998</c:v>
                </c:pt>
                <c:pt idx="405">
                  <c:v>1.1673333333333331</c:v>
                </c:pt>
                <c:pt idx="406">
                  <c:v>1.0726666666666667</c:v>
                </c:pt>
                <c:pt idx="407">
                  <c:v>1.0589999999999999</c:v>
                </c:pt>
                <c:pt idx="408">
                  <c:v>1.0986666666666667</c:v>
                </c:pt>
                <c:pt idx="409">
                  <c:v>1.1066666666666665</c:v>
                </c:pt>
                <c:pt idx="410">
                  <c:v>1.1843333333333335</c:v>
                </c:pt>
                <c:pt idx="411">
                  <c:v>1.3036666666666668</c:v>
                </c:pt>
                <c:pt idx="412">
                  <c:v>1.4379999999999999</c:v>
                </c:pt>
                <c:pt idx="413">
                  <c:v>1.5953333333333333</c:v>
                </c:pt>
                <c:pt idx="414">
                  <c:v>1.7703333333333333</c:v>
                </c:pt>
                <c:pt idx="415">
                  <c:v>1.9360000000000002</c:v>
                </c:pt>
                <c:pt idx="416">
                  <c:v>2.0966666666666667</c:v>
                </c:pt>
                <c:pt idx="417">
                  <c:v>2.3119999999999998</c:v>
                </c:pt>
                <c:pt idx="418">
                  <c:v>2.4709999999999996</c:v>
                </c:pt>
                <c:pt idx="419">
                  <c:v>2.6463333333333332</c:v>
                </c:pt>
                <c:pt idx="420">
                  <c:v>2.7966666666666669</c:v>
                </c:pt>
                <c:pt idx="421">
                  <c:v>2.9353333333333333</c:v>
                </c:pt>
                <c:pt idx="422">
                  <c:v>3.0840000000000005</c:v>
                </c:pt>
                <c:pt idx="423">
                  <c:v>3.1940000000000004</c:v>
                </c:pt>
                <c:pt idx="424">
                  <c:v>3.2943333333333338</c:v>
                </c:pt>
                <c:pt idx="425">
                  <c:v>3.3890000000000007</c:v>
                </c:pt>
                <c:pt idx="426">
                  <c:v>3.5556666666666676</c:v>
                </c:pt>
                <c:pt idx="427">
                  <c:v>3.7270000000000012</c:v>
                </c:pt>
                <c:pt idx="428">
                  <c:v>3.8306666666666676</c:v>
                </c:pt>
                <c:pt idx="429">
                  <c:v>3.8776666666666681</c:v>
                </c:pt>
                <c:pt idx="430">
                  <c:v>3.8936666666666677</c:v>
                </c:pt>
                <c:pt idx="431">
                  <c:v>3.8986666666666681</c:v>
                </c:pt>
                <c:pt idx="432">
                  <c:v>3.9110000000000014</c:v>
                </c:pt>
                <c:pt idx="433">
                  <c:v>3.9036666666666675</c:v>
                </c:pt>
                <c:pt idx="434">
                  <c:v>3.9516666666666675</c:v>
                </c:pt>
                <c:pt idx="435">
                  <c:v>4.0186666666666673</c:v>
                </c:pt>
                <c:pt idx="436">
                  <c:v>4.1500000000000012</c:v>
                </c:pt>
                <c:pt idx="437">
                  <c:v>4.1773333333333342</c:v>
                </c:pt>
                <c:pt idx="438">
                  <c:v>4.1266666666666678</c:v>
                </c:pt>
                <c:pt idx="439">
                  <c:v>4.1020000000000003</c:v>
                </c:pt>
                <c:pt idx="440">
                  <c:v>4.028666666666668</c:v>
                </c:pt>
                <c:pt idx="441">
                  <c:v>3.8933333333333335</c:v>
                </c:pt>
                <c:pt idx="442">
                  <c:v>3.7653333333333334</c:v>
                </c:pt>
                <c:pt idx="443">
                  <c:v>3.6106666666666669</c:v>
                </c:pt>
                <c:pt idx="444">
                  <c:v>3.4496666666666669</c:v>
                </c:pt>
                <c:pt idx="445">
                  <c:v>3.3576666666666668</c:v>
                </c:pt>
                <c:pt idx="446">
                  <c:v>3.3010000000000002</c:v>
                </c:pt>
                <c:pt idx="447">
                  <c:v>3.186666666666667</c:v>
                </c:pt>
                <c:pt idx="448">
                  <c:v>3.1123333333333334</c:v>
                </c:pt>
                <c:pt idx="449">
                  <c:v>3.0036666666666667</c:v>
                </c:pt>
                <c:pt idx="450">
                  <c:v>2.9433333333333338</c:v>
                </c:pt>
                <c:pt idx="451">
                  <c:v>2.8676666666666661</c:v>
                </c:pt>
                <c:pt idx="452">
                  <c:v>2.8596666666666661</c:v>
                </c:pt>
                <c:pt idx="453">
                  <c:v>2.8263333333333329</c:v>
                </c:pt>
                <c:pt idx="454">
                  <c:v>2.7856666666666663</c:v>
                </c:pt>
                <c:pt idx="455">
                  <c:v>2.7436666666666669</c:v>
                </c:pt>
                <c:pt idx="456">
                  <c:v>2.6196666666666673</c:v>
                </c:pt>
                <c:pt idx="457">
                  <c:v>2.4753333333333334</c:v>
                </c:pt>
                <c:pt idx="458">
                  <c:v>2.3713333333333333</c:v>
                </c:pt>
                <c:pt idx="459">
                  <c:v>2.3916666666666666</c:v>
                </c:pt>
                <c:pt idx="460">
                  <c:v>2.462333333333333</c:v>
                </c:pt>
                <c:pt idx="461">
                  <c:v>2.5403333333333333</c:v>
                </c:pt>
                <c:pt idx="462">
                  <c:v>2.5156666666666667</c:v>
                </c:pt>
                <c:pt idx="463">
                  <c:v>2.5196666666666663</c:v>
                </c:pt>
                <c:pt idx="464">
                  <c:v>2.4700000000000002</c:v>
                </c:pt>
                <c:pt idx="465">
                  <c:v>2.4323333333333332</c:v>
                </c:pt>
                <c:pt idx="466">
                  <c:v>2.3759999999999999</c:v>
                </c:pt>
                <c:pt idx="467">
                  <c:v>2.3789999999999996</c:v>
                </c:pt>
                <c:pt idx="468">
                  <c:v>2.4606666666666666</c:v>
                </c:pt>
                <c:pt idx="469">
                  <c:v>2.5136666666666669</c:v>
                </c:pt>
                <c:pt idx="470">
                  <c:v>2.5913333333333335</c:v>
                </c:pt>
                <c:pt idx="471">
                  <c:v>2.6716666666666669</c:v>
                </c:pt>
                <c:pt idx="472">
                  <c:v>2.7673333333333336</c:v>
                </c:pt>
                <c:pt idx="473">
                  <c:v>2.8146666666666667</c:v>
                </c:pt>
                <c:pt idx="474">
                  <c:v>2.8553333333333333</c:v>
                </c:pt>
                <c:pt idx="475">
                  <c:v>2.8493333333333331</c:v>
                </c:pt>
                <c:pt idx="476">
                  <c:v>2.7800000000000002</c:v>
                </c:pt>
                <c:pt idx="477">
                  <c:v>2.6930000000000005</c:v>
                </c:pt>
                <c:pt idx="478">
                  <c:v>2.6203333333333343</c:v>
                </c:pt>
                <c:pt idx="479">
                  <c:v>2.518333333333334</c:v>
                </c:pt>
                <c:pt idx="480">
                  <c:v>2.4460000000000006</c:v>
                </c:pt>
                <c:pt idx="481">
                  <c:v>2.3963333333333341</c:v>
                </c:pt>
                <c:pt idx="482">
                  <c:v>2.2700000000000009</c:v>
                </c:pt>
                <c:pt idx="483">
                  <c:v>2.2193333333333332</c:v>
                </c:pt>
                <c:pt idx="484">
                  <c:v>2.1909999999999998</c:v>
                </c:pt>
                <c:pt idx="485">
                  <c:v>2.2013333333333325</c:v>
                </c:pt>
                <c:pt idx="486">
                  <c:v>2.2533333333333325</c:v>
                </c:pt>
                <c:pt idx="487">
                  <c:v>2.2916666666666661</c:v>
                </c:pt>
                <c:pt idx="488">
                  <c:v>2.3516666666666666</c:v>
                </c:pt>
                <c:pt idx="489">
                  <c:v>2.3106666666666658</c:v>
                </c:pt>
                <c:pt idx="490">
                  <c:v>2.2786666666666662</c:v>
                </c:pt>
                <c:pt idx="491">
                  <c:v>2.261333333333333</c:v>
                </c:pt>
                <c:pt idx="492">
                  <c:v>2.2463333333333333</c:v>
                </c:pt>
                <c:pt idx="493">
                  <c:v>2.2323333333333326</c:v>
                </c:pt>
                <c:pt idx="494">
                  <c:v>2.191666666666666</c:v>
                </c:pt>
                <c:pt idx="495">
                  <c:v>2.198999999999999</c:v>
                </c:pt>
                <c:pt idx="496">
                  <c:v>2.1543333333333328</c:v>
                </c:pt>
                <c:pt idx="497">
                  <c:v>2.1469999999999998</c:v>
                </c:pt>
                <c:pt idx="498">
                  <c:v>2.0883333333333329</c:v>
                </c:pt>
                <c:pt idx="499">
                  <c:v>2.0159999999999996</c:v>
                </c:pt>
                <c:pt idx="500">
                  <c:v>1.9079999999999999</c:v>
                </c:pt>
                <c:pt idx="501">
                  <c:v>1.8263333333333331</c:v>
                </c:pt>
                <c:pt idx="502">
                  <c:v>1.7429999999999997</c:v>
                </c:pt>
                <c:pt idx="503">
                  <c:v>1.7529999999999997</c:v>
                </c:pt>
                <c:pt idx="504">
                  <c:v>1.7263333333333328</c:v>
                </c:pt>
                <c:pt idx="505">
                  <c:v>1.6593333333333329</c:v>
                </c:pt>
                <c:pt idx="506">
                  <c:v>1.6586666666666658</c:v>
                </c:pt>
                <c:pt idx="507">
                  <c:v>1.6679999999999995</c:v>
                </c:pt>
                <c:pt idx="508">
                  <c:v>1.6513333333333327</c:v>
                </c:pt>
                <c:pt idx="509">
                  <c:v>1.660333333333333</c:v>
                </c:pt>
                <c:pt idx="510">
                  <c:v>1.6453333333333329</c:v>
                </c:pt>
                <c:pt idx="511">
                  <c:v>1.6409999999999993</c:v>
                </c:pt>
                <c:pt idx="512">
                  <c:v>1.6259999999999992</c:v>
                </c:pt>
                <c:pt idx="513">
                  <c:v>1.6229999999999996</c:v>
                </c:pt>
                <c:pt idx="514">
                  <c:v>1.6276666666666662</c:v>
                </c:pt>
                <c:pt idx="515">
                  <c:v>1.6339999999999999</c:v>
                </c:pt>
                <c:pt idx="516">
                  <c:v>1.6273333333333331</c:v>
                </c:pt>
                <c:pt idx="517">
                  <c:v>1.6526666666666663</c:v>
                </c:pt>
                <c:pt idx="518">
                  <c:v>1.6673333333333331</c:v>
                </c:pt>
                <c:pt idx="519">
                  <c:v>1.7236666666666665</c:v>
                </c:pt>
                <c:pt idx="520">
                  <c:v>1.7226666666666666</c:v>
                </c:pt>
                <c:pt idx="521">
                  <c:v>1.7373333333333334</c:v>
                </c:pt>
                <c:pt idx="522">
                  <c:v>1.7489999999999999</c:v>
                </c:pt>
                <c:pt idx="523">
                  <c:v>1.7593333333333334</c:v>
                </c:pt>
                <c:pt idx="524">
                  <c:v>1.8103333333333331</c:v>
                </c:pt>
                <c:pt idx="525">
                  <c:v>1.7746666666666664</c:v>
                </c:pt>
                <c:pt idx="526">
                  <c:v>1.7690000000000003</c:v>
                </c:pt>
                <c:pt idx="527">
                  <c:v>1.6893333333333334</c:v>
                </c:pt>
                <c:pt idx="528">
                  <c:v>1.6453333333333331</c:v>
                </c:pt>
                <c:pt idx="529">
                  <c:v>1.6046666666666667</c:v>
                </c:pt>
                <c:pt idx="530">
                  <c:v>1.5816666666666668</c:v>
                </c:pt>
                <c:pt idx="531">
                  <c:v>1.5716666666666665</c:v>
                </c:pt>
                <c:pt idx="532">
                  <c:v>1.5483333333333333</c:v>
                </c:pt>
                <c:pt idx="533">
                  <c:v>1.4773333333333334</c:v>
                </c:pt>
                <c:pt idx="534">
                  <c:v>1.4426666666666668</c:v>
                </c:pt>
                <c:pt idx="535">
                  <c:v>1.4196666666666669</c:v>
                </c:pt>
                <c:pt idx="536">
                  <c:v>1.3933333333333333</c:v>
                </c:pt>
                <c:pt idx="537">
                  <c:v>1.3943333333333332</c:v>
                </c:pt>
                <c:pt idx="538">
                  <c:v>1.4443333333333332</c:v>
                </c:pt>
                <c:pt idx="539">
                  <c:v>1.4793333333333332</c:v>
                </c:pt>
                <c:pt idx="540">
                  <c:v>1.5156666666666667</c:v>
                </c:pt>
                <c:pt idx="541">
                  <c:v>1.542</c:v>
                </c:pt>
                <c:pt idx="542">
                  <c:v>1.5776666666666666</c:v>
                </c:pt>
                <c:pt idx="543">
                  <c:v>1.5979999999999999</c:v>
                </c:pt>
                <c:pt idx="544">
                  <c:v>1.6030000000000002</c:v>
                </c:pt>
                <c:pt idx="545">
                  <c:v>1.5509999999999999</c:v>
                </c:pt>
                <c:pt idx="546">
                  <c:v>1.5376666666666667</c:v>
                </c:pt>
                <c:pt idx="547">
                  <c:v>1.5163333333333333</c:v>
                </c:pt>
                <c:pt idx="548">
                  <c:v>1.492</c:v>
                </c:pt>
                <c:pt idx="549">
                  <c:v>1.4243333333333335</c:v>
                </c:pt>
                <c:pt idx="550">
                  <c:v>1.3680000000000001</c:v>
                </c:pt>
                <c:pt idx="551">
                  <c:v>1.3283333333333334</c:v>
                </c:pt>
                <c:pt idx="552">
                  <c:v>1.3063333333333336</c:v>
                </c:pt>
                <c:pt idx="553">
                  <c:v>1.2963333333333333</c:v>
                </c:pt>
                <c:pt idx="554">
                  <c:v>1.292</c:v>
                </c:pt>
                <c:pt idx="555">
                  <c:v>1.3106666666666666</c:v>
                </c:pt>
                <c:pt idx="556">
                  <c:v>1.3103333333333333</c:v>
                </c:pt>
                <c:pt idx="557">
                  <c:v>1.3133333333333335</c:v>
                </c:pt>
                <c:pt idx="558">
                  <c:v>1.3243333333333334</c:v>
                </c:pt>
                <c:pt idx="559">
                  <c:v>1.3723333333333336</c:v>
                </c:pt>
                <c:pt idx="560">
                  <c:v>1.450666666666667</c:v>
                </c:pt>
                <c:pt idx="561">
                  <c:v>1.5166666666666668</c:v>
                </c:pt>
                <c:pt idx="562">
                  <c:v>1.5530000000000002</c:v>
                </c:pt>
                <c:pt idx="563">
                  <c:v>1.5963333333333336</c:v>
                </c:pt>
                <c:pt idx="564">
                  <c:v>1.6340000000000001</c:v>
                </c:pt>
                <c:pt idx="565">
                  <c:v>1.6656666666666669</c:v>
                </c:pt>
                <c:pt idx="566">
                  <c:v>1.7003333333333333</c:v>
                </c:pt>
                <c:pt idx="567">
                  <c:v>1.7216666666666667</c:v>
                </c:pt>
                <c:pt idx="568">
                  <c:v>1.7103333333333333</c:v>
                </c:pt>
                <c:pt idx="569">
                  <c:v>1.6943333333333332</c:v>
                </c:pt>
                <c:pt idx="570">
                  <c:v>1.6376666666666666</c:v>
                </c:pt>
                <c:pt idx="571">
                  <c:v>1.5956666666666666</c:v>
                </c:pt>
                <c:pt idx="572">
                  <c:v>1.5766666666666667</c:v>
                </c:pt>
                <c:pt idx="573">
                  <c:v>1.5543333333333331</c:v>
                </c:pt>
                <c:pt idx="574">
                  <c:v>1.5236666666666669</c:v>
                </c:pt>
                <c:pt idx="575">
                  <c:v>1.5046666666666666</c:v>
                </c:pt>
                <c:pt idx="576">
                  <c:v>1.4256666666666671</c:v>
                </c:pt>
                <c:pt idx="577">
                  <c:v>1.3363333333333332</c:v>
                </c:pt>
                <c:pt idx="578">
                  <c:v>1.2663333333333331</c:v>
                </c:pt>
                <c:pt idx="579">
                  <c:v>1.204</c:v>
                </c:pt>
                <c:pt idx="580">
                  <c:v>1.1666666666666665</c:v>
                </c:pt>
                <c:pt idx="581">
                  <c:v>1.1383333333333332</c:v>
                </c:pt>
                <c:pt idx="582">
                  <c:v>1.1413333333333331</c:v>
                </c:pt>
                <c:pt idx="583">
                  <c:v>1.1329999999999998</c:v>
                </c:pt>
                <c:pt idx="584">
                  <c:v>1.1216666666666666</c:v>
                </c:pt>
                <c:pt idx="585">
                  <c:v>1.0920000000000001</c:v>
                </c:pt>
                <c:pt idx="586">
                  <c:v>1.0913333333333335</c:v>
                </c:pt>
                <c:pt idx="587">
                  <c:v>1.1126666666666669</c:v>
                </c:pt>
                <c:pt idx="588">
                  <c:v>1.1010000000000002</c:v>
                </c:pt>
                <c:pt idx="589">
                  <c:v>1.1350000000000002</c:v>
                </c:pt>
                <c:pt idx="590">
                  <c:v>1.1840000000000002</c:v>
                </c:pt>
                <c:pt idx="591">
                  <c:v>1.2206666666666668</c:v>
                </c:pt>
                <c:pt idx="592">
                  <c:v>1.248</c:v>
                </c:pt>
                <c:pt idx="593">
                  <c:v>1.3043333333333333</c:v>
                </c:pt>
                <c:pt idx="594">
                  <c:v>1.3413333333333335</c:v>
                </c:pt>
                <c:pt idx="595">
                  <c:v>1.3413333333333335</c:v>
                </c:pt>
                <c:pt idx="596">
                  <c:v>1.3233333333333335</c:v>
                </c:pt>
                <c:pt idx="597">
                  <c:v>1.2646666666666668</c:v>
                </c:pt>
                <c:pt idx="598">
                  <c:v>1.2669999999999999</c:v>
                </c:pt>
                <c:pt idx="599">
                  <c:v>1.3123333333333336</c:v>
                </c:pt>
                <c:pt idx="600">
                  <c:v>1.3470000000000002</c:v>
                </c:pt>
                <c:pt idx="601">
                  <c:v>1.3783333333333334</c:v>
                </c:pt>
                <c:pt idx="602">
                  <c:v>1.3966666666666667</c:v>
                </c:pt>
                <c:pt idx="603">
                  <c:v>1.4613333333333334</c:v>
                </c:pt>
                <c:pt idx="604">
                  <c:v>1.5203333333333333</c:v>
                </c:pt>
                <c:pt idx="605">
                  <c:v>1.5166666666666666</c:v>
                </c:pt>
                <c:pt idx="606">
                  <c:v>1.5579999999999998</c:v>
                </c:pt>
                <c:pt idx="607">
                  <c:v>1.6599999999999997</c:v>
                </c:pt>
                <c:pt idx="608">
                  <c:v>1.7743333333333331</c:v>
                </c:pt>
                <c:pt idx="609">
                  <c:v>1.8299999999999996</c:v>
                </c:pt>
                <c:pt idx="610">
                  <c:v>1.8486666666666662</c:v>
                </c:pt>
                <c:pt idx="611">
                  <c:v>1.8993333333333327</c:v>
                </c:pt>
                <c:pt idx="612">
                  <c:v>1.9093333333333329</c:v>
                </c:pt>
                <c:pt idx="613">
                  <c:v>1.923666666666666</c:v>
                </c:pt>
                <c:pt idx="614">
                  <c:v>1.9479999999999995</c:v>
                </c:pt>
                <c:pt idx="615">
                  <c:v>1.9703333333333328</c:v>
                </c:pt>
                <c:pt idx="616">
                  <c:v>1.9529999999999994</c:v>
                </c:pt>
                <c:pt idx="617">
                  <c:v>1.9553333333333327</c:v>
                </c:pt>
                <c:pt idx="618">
                  <c:v>1.9633333333333327</c:v>
                </c:pt>
                <c:pt idx="619">
                  <c:v>1.9159999999999997</c:v>
                </c:pt>
                <c:pt idx="620">
                  <c:v>1.7956666666666661</c:v>
                </c:pt>
                <c:pt idx="621">
                  <c:v>1.687666666666666</c:v>
                </c:pt>
                <c:pt idx="622">
                  <c:v>1.6239999999999994</c:v>
                </c:pt>
                <c:pt idx="623">
                  <c:v>1.5656666666666665</c:v>
                </c:pt>
                <c:pt idx="624">
                  <c:v>1.518</c:v>
                </c:pt>
                <c:pt idx="625">
                  <c:v>1.5526666666666666</c:v>
                </c:pt>
                <c:pt idx="626">
                  <c:v>1.5859999999999999</c:v>
                </c:pt>
                <c:pt idx="627">
                  <c:v>1.6219999999999999</c:v>
                </c:pt>
                <c:pt idx="628">
                  <c:v>1.6213333333333333</c:v>
                </c:pt>
                <c:pt idx="629">
                  <c:v>1.5800000000000003</c:v>
                </c:pt>
                <c:pt idx="630">
                  <c:v>1.5736666666666668</c:v>
                </c:pt>
                <c:pt idx="631">
                  <c:v>1.5546666666666666</c:v>
                </c:pt>
                <c:pt idx="632">
                  <c:v>1.5466666666666669</c:v>
                </c:pt>
                <c:pt idx="633">
                  <c:v>1.4633333333333336</c:v>
                </c:pt>
                <c:pt idx="634">
                  <c:v>1.3863333333333336</c:v>
                </c:pt>
                <c:pt idx="635">
                  <c:v>1.3936666666666668</c:v>
                </c:pt>
                <c:pt idx="636">
                  <c:v>1.3633333333333335</c:v>
                </c:pt>
                <c:pt idx="637">
                  <c:v>1.2720000000000005</c:v>
                </c:pt>
                <c:pt idx="638">
                  <c:v>1.1853333333333336</c:v>
                </c:pt>
                <c:pt idx="639">
                  <c:v>1.1773333333333331</c:v>
                </c:pt>
                <c:pt idx="640">
                  <c:v>1.1603333333333334</c:v>
                </c:pt>
                <c:pt idx="641">
                  <c:v>1.107</c:v>
                </c:pt>
                <c:pt idx="642">
                  <c:v>1.0669999999999999</c:v>
                </c:pt>
                <c:pt idx="643">
                  <c:v>1.018</c:v>
                </c:pt>
                <c:pt idx="644">
                  <c:v>1.0136666666666665</c:v>
                </c:pt>
                <c:pt idx="645">
                  <c:v>1.0009999999999999</c:v>
                </c:pt>
                <c:pt idx="646">
                  <c:v>1.1329999999999998</c:v>
                </c:pt>
                <c:pt idx="647">
                  <c:v>1.2206666666666666</c:v>
                </c:pt>
                <c:pt idx="648">
                  <c:v>1.2856666666666665</c:v>
                </c:pt>
                <c:pt idx="649">
                  <c:v>1.376333333333333</c:v>
                </c:pt>
                <c:pt idx="650">
                  <c:v>1.4519999999999997</c:v>
                </c:pt>
                <c:pt idx="651">
                  <c:v>1.5003333333333333</c:v>
                </c:pt>
                <c:pt idx="652">
                  <c:v>1.5110000000000001</c:v>
                </c:pt>
                <c:pt idx="653">
                  <c:v>1.4826666666666666</c:v>
                </c:pt>
                <c:pt idx="654">
                  <c:v>1.4576666666666671</c:v>
                </c:pt>
                <c:pt idx="655">
                  <c:v>1.4440000000000002</c:v>
                </c:pt>
                <c:pt idx="656">
                  <c:v>1.4220000000000002</c:v>
                </c:pt>
                <c:pt idx="657">
                  <c:v>1.4530000000000003</c:v>
                </c:pt>
                <c:pt idx="658">
                  <c:v>1.4963333333333337</c:v>
                </c:pt>
                <c:pt idx="659">
                  <c:v>1.4790000000000001</c:v>
                </c:pt>
                <c:pt idx="660">
                  <c:v>1.4823333333333335</c:v>
                </c:pt>
                <c:pt idx="661">
                  <c:v>1.5096666666666667</c:v>
                </c:pt>
                <c:pt idx="662">
                  <c:v>1.5036666666666667</c:v>
                </c:pt>
                <c:pt idx="663">
                  <c:v>1.5053333333333332</c:v>
                </c:pt>
                <c:pt idx="664">
                  <c:v>1.5263333333333331</c:v>
                </c:pt>
                <c:pt idx="665">
                  <c:v>1.5256666666666667</c:v>
                </c:pt>
                <c:pt idx="666">
                  <c:v>1.5350000000000001</c:v>
                </c:pt>
                <c:pt idx="667">
                  <c:v>1.5383333333333333</c:v>
                </c:pt>
                <c:pt idx="668">
                  <c:v>1.5236666666666667</c:v>
                </c:pt>
                <c:pt idx="669">
                  <c:v>1.4956666666666669</c:v>
                </c:pt>
                <c:pt idx="670">
                  <c:v>1.5043333333333335</c:v>
                </c:pt>
                <c:pt idx="671">
                  <c:v>1.4896666666666667</c:v>
                </c:pt>
                <c:pt idx="672">
                  <c:v>1.4713333333333334</c:v>
                </c:pt>
                <c:pt idx="673">
                  <c:v>1.4613333333333334</c:v>
                </c:pt>
                <c:pt idx="674">
                  <c:v>1.4003333333333334</c:v>
                </c:pt>
                <c:pt idx="675">
                  <c:v>1.377</c:v>
                </c:pt>
                <c:pt idx="676">
                  <c:v>1.2450000000000001</c:v>
                </c:pt>
                <c:pt idx="677">
                  <c:v>1.1206666666666669</c:v>
                </c:pt>
                <c:pt idx="678">
                  <c:v>1.0213333333333334</c:v>
                </c:pt>
                <c:pt idx="679">
                  <c:v>0.92266666666666652</c:v>
                </c:pt>
                <c:pt idx="680">
                  <c:v>0.87699999999999989</c:v>
                </c:pt>
                <c:pt idx="681">
                  <c:v>0.85033333333333305</c:v>
                </c:pt>
                <c:pt idx="682">
                  <c:v>0.84033333333333315</c:v>
                </c:pt>
                <c:pt idx="683">
                  <c:v>0.84999999999999976</c:v>
                </c:pt>
                <c:pt idx="684">
                  <c:v>0.88366666666666638</c:v>
                </c:pt>
                <c:pt idx="685">
                  <c:v>0.8813333333333333</c:v>
                </c:pt>
                <c:pt idx="686">
                  <c:v>0.8546666666666668</c:v>
                </c:pt>
                <c:pt idx="687">
                  <c:v>0.79833333333333345</c:v>
                </c:pt>
                <c:pt idx="688">
                  <c:v>0.7330000000000001</c:v>
                </c:pt>
                <c:pt idx="689">
                  <c:v>0.7506666666666667</c:v>
                </c:pt>
                <c:pt idx="690">
                  <c:v>0.73533333333333339</c:v>
                </c:pt>
                <c:pt idx="691">
                  <c:v>0.70033333333333325</c:v>
                </c:pt>
                <c:pt idx="692">
                  <c:v>0.68933333333333313</c:v>
                </c:pt>
                <c:pt idx="693">
                  <c:v>0.72433333333333316</c:v>
                </c:pt>
                <c:pt idx="694">
                  <c:v>0.74966666666666659</c:v>
                </c:pt>
                <c:pt idx="695">
                  <c:v>0.78999999999999981</c:v>
                </c:pt>
                <c:pt idx="696">
                  <c:v>0.82066666666666643</c:v>
                </c:pt>
                <c:pt idx="697">
                  <c:v>0.83566666666666645</c:v>
                </c:pt>
                <c:pt idx="698">
                  <c:v>0.82566666666666655</c:v>
                </c:pt>
                <c:pt idx="699">
                  <c:v>0.82766666666666677</c:v>
                </c:pt>
                <c:pt idx="700">
                  <c:v>0.86899999999999988</c:v>
                </c:pt>
                <c:pt idx="701">
                  <c:v>0.91499999999999992</c:v>
                </c:pt>
                <c:pt idx="702">
                  <c:v>0.94966666666666677</c:v>
                </c:pt>
                <c:pt idx="703">
                  <c:v>0.9860000000000001</c:v>
                </c:pt>
                <c:pt idx="704">
                  <c:v>0.999</c:v>
                </c:pt>
                <c:pt idx="705">
                  <c:v>0.9890000000000001</c:v>
                </c:pt>
                <c:pt idx="706">
                  <c:v>0.98666666666666669</c:v>
                </c:pt>
                <c:pt idx="707">
                  <c:v>1.0133333333333332</c:v>
                </c:pt>
                <c:pt idx="708">
                  <c:v>1.0353333333333334</c:v>
                </c:pt>
                <c:pt idx="709">
                  <c:v>1.0406666666666666</c:v>
                </c:pt>
                <c:pt idx="710">
                  <c:v>1.0286666666666666</c:v>
                </c:pt>
                <c:pt idx="711">
                  <c:v>1.0326666666666666</c:v>
                </c:pt>
                <c:pt idx="712">
                  <c:v>1.0856666666666668</c:v>
                </c:pt>
                <c:pt idx="713">
                  <c:v>1.1179999999999999</c:v>
                </c:pt>
                <c:pt idx="714">
                  <c:v>1.0996666666666668</c:v>
                </c:pt>
                <c:pt idx="715">
                  <c:v>1.073</c:v>
                </c:pt>
                <c:pt idx="716">
                  <c:v>1.0740000000000001</c:v>
                </c:pt>
                <c:pt idx="717">
                  <c:v>1.0873333333333333</c:v>
                </c:pt>
                <c:pt idx="718">
                  <c:v>1.0946666666666665</c:v>
                </c:pt>
                <c:pt idx="719">
                  <c:v>1.1276666666666666</c:v>
                </c:pt>
                <c:pt idx="720">
                  <c:v>1.1933333333333331</c:v>
                </c:pt>
                <c:pt idx="721">
                  <c:v>1.3056666666666668</c:v>
                </c:pt>
                <c:pt idx="722">
                  <c:v>1.3883333333333332</c:v>
                </c:pt>
                <c:pt idx="723">
                  <c:v>1.415</c:v>
                </c:pt>
                <c:pt idx="724">
                  <c:v>1.3883333333333334</c:v>
                </c:pt>
                <c:pt idx="725">
                  <c:v>1.3886666666666665</c:v>
                </c:pt>
                <c:pt idx="726">
                  <c:v>1.4313333333333333</c:v>
                </c:pt>
                <c:pt idx="727">
                  <c:v>1.4683333333333333</c:v>
                </c:pt>
                <c:pt idx="728">
                  <c:v>1.532</c:v>
                </c:pt>
                <c:pt idx="729">
                  <c:v>1.5659999999999998</c:v>
                </c:pt>
                <c:pt idx="730">
                  <c:v>1.5596666666666665</c:v>
                </c:pt>
                <c:pt idx="731">
                  <c:v>1.5526666666666669</c:v>
                </c:pt>
                <c:pt idx="732">
                  <c:v>1.5506666666666669</c:v>
                </c:pt>
                <c:pt idx="733">
                  <c:v>1.569</c:v>
                </c:pt>
                <c:pt idx="734">
                  <c:v>1.589</c:v>
                </c:pt>
                <c:pt idx="735">
                  <c:v>1.6239999999999999</c:v>
                </c:pt>
                <c:pt idx="736">
                  <c:v>1.6276666666666666</c:v>
                </c:pt>
                <c:pt idx="737">
                  <c:v>1.5986666666666667</c:v>
                </c:pt>
                <c:pt idx="738">
                  <c:v>1.5753333333333335</c:v>
                </c:pt>
                <c:pt idx="739">
                  <c:v>1.5866666666666667</c:v>
                </c:pt>
                <c:pt idx="740">
                  <c:v>1.6183333333333334</c:v>
                </c:pt>
                <c:pt idx="741">
                  <c:v>1.6186666666666669</c:v>
                </c:pt>
                <c:pt idx="742">
                  <c:v>1.5970000000000004</c:v>
                </c:pt>
                <c:pt idx="743">
                  <c:v>1.5906666666666671</c:v>
                </c:pt>
                <c:pt idx="744">
                  <c:v>1.6186666666666669</c:v>
                </c:pt>
                <c:pt idx="745">
                  <c:v>1.6446666666666669</c:v>
                </c:pt>
                <c:pt idx="746">
                  <c:v>1.6993333333333334</c:v>
                </c:pt>
                <c:pt idx="747">
                  <c:v>1.7223333333333337</c:v>
                </c:pt>
                <c:pt idx="748">
                  <c:v>1.7229999999999999</c:v>
                </c:pt>
                <c:pt idx="749">
                  <c:v>1.6963333333333337</c:v>
                </c:pt>
                <c:pt idx="750">
                  <c:v>1.6543333333333334</c:v>
                </c:pt>
                <c:pt idx="751">
                  <c:v>1.5546666666666666</c:v>
                </c:pt>
                <c:pt idx="752">
                  <c:v>1.491333333333333</c:v>
                </c:pt>
                <c:pt idx="753">
                  <c:v>1.4936666666666663</c:v>
                </c:pt>
                <c:pt idx="754">
                  <c:v>1.5669999999999997</c:v>
                </c:pt>
                <c:pt idx="755">
                  <c:v>1.6246666666666665</c:v>
                </c:pt>
                <c:pt idx="756">
                  <c:v>1.6060000000000001</c:v>
                </c:pt>
                <c:pt idx="757">
                  <c:v>1.6433333333333331</c:v>
                </c:pt>
                <c:pt idx="758">
                  <c:v>1.6346666666666665</c:v>
                </c:pt>
                <c:pt idx="759">
                  <c:v>1.5916666666666666</c:v>
                </c:pt>
                <c:pt idx="760">
                  <c:v>1.6113333333333333</c:v>
                </c:pt>
                <c:pt idx="761">
                  <c:v>1.7036666666666667</c:v>
                </c:pt>
                <c:pt idx="762">
                  <c:v>1.7706666666666664</c:v>
                </c:pt>
                <c:pt idx="763">
                  <c:v>1.7606666666666666</c:v>
                </c:pt>
                <c:pt idx="764">
                  <c:v>1.8646666666666669</c:v>
                </c:pt>
                <c:pt idx="765">
                  <c:v>1.9276666666666664</c:v>
                </c:pt>
                <c:pt idx="766">
                  <c:v>1.950333333333333</c:v>
                </c:pt>
                <c:pt idx="767">
                  <c:v>2.0363333333333333</c:v>
                </c:pt>
                <c:pt idx="768">
                  <c:v>2.0916666666666663</c:v>
                </c:pt>
                <c:pt idx="769">
                  <c:v>2.2096666666666662</c:v>
                </c:pt>
                <c:pt idx="770">
                  <c:v>2.2939999999999996</c:v>
                </c:pt>
                <c:pt idx="771">
                  <c:v>2.3786666666666663</c:v>
                </c:pt>
                <c:pt idx="772">
                  <c:v>2.4836666666666658</c:v>
                </c:pt>
                <c:pt idx="773">
                  <c:v>2.5446666666666657</c:v>
                </c:pt>
                <c:pt idx="774">
                  <c:v>2.6033333333333331</c:v>
                </c:pt>
                <c:pt idx="775">
                  <c:v>2.6313333333333331</c:v>
                </c:pt>
                <c:pt idx="776">
                  <c:v>2.6606666666666663</c:v>
                </c:pt>
                <c:pt idx="777">
                  <c:v>2.7023333333333333</c:v>
                </c:pt>
                <c:pt idx="778">
                  <c:v>2.7143333333333333</c:v>
                </c:pt>
                <c:pt idx="779">
                  <c:v>2.7676666666666665</c:v>
                </c:pt>
                <c:pt idx="780">
                  <c:v>2.7709999999999999</c:v>
                </c:pt>
                <c:pt idx="781">
                  <c:v>2.7769999999999997</c:v>
                </c:pt>
                <c:pt idx="782">
                  <c:v>2.7736666666666663</c:v>
                </c:pt>
                <c:pt idx="783">
                  <c:v>2.7323333333333335</c:v>
                </c:pt>
                <c:pt idx="784">
                  <c:v>2.6863333333333328</c:v>
                </c:pt>
                <c:pt idx="785">
                  <c:v>2.609666666666667</c:v>
                </c:pt>
                <c:pt idx="786">
                  <c:v>2.5859999999999999</c:v>
                </c:pt>
                <c:pt idx="787">
                  <c:v>2.6210000000000004</c:v>
                </c:pt>
                <c:pt idx="788">
                  <c:v>2.6373333333333333</c:v>
                </c:pt>
                <c:pt idx="789">
                  <c:v>2.7036666666666664</c:v>
                </c:pt>
                <c:pt idx="790">
                  <c:v>2.6659999999999999</c:v>
                </c:pt>
                <c:pt idx="791">
                  <c:v>2.5569999999999995</c:v>
                </c:pt>
                <c:pt idx="792">
                  <c:v>2.5036666666666663</c:v>
                </c:pt>
                <c:pt idx="793">
                  <c:v>2.4866666666666664</c:v>
                </c:pt>
                <c:pt idx="794">
                  <c:v>2.3893333333333331</c:v>
                </c:pt>
                <c:pt idx="795">
                  <c:v>2.3680000000000003</c:v>
                </c:pt>
                <c:pt idx="796">
                  <c:v>2.4136666666666664</c:v>
                </c:pt>
                <c:pt idx="797">
                  <c:v>2.412666666666667</c:v>
                </c:pt>
                <c:pt idx="798">
                  <c:v>2.4756666666666671</c:v>
                </c:pt>
                <c:pt idx="799">
                  <c:v>2.4106666666666672</c:v>
                </c:pt>
                <c:pt idx="800">
                  <c:v>2.348333333333334</c:v>
                </c:pt>
                <c:pt idx="801">
                  <c:v>2.3086666666666669</c:v>
                </c:pt>
                <c:pt idx="802">
                  <c:v>2.226</c:v>
                </c:pt>
                <c:pt idx="803">
                  <c:v>2.1696666666666666</c:v>
                </c:pt>
                <c:pt idx="804">
                  <c:v>2.0986666666666669</c:v>
                </c:pt>
                <c:pt idx="805">
                  <c:v>2.0569999999999999</c:v>
                </c:pt>
                <c:pt idx="806">
                  <c:v>1.994</c:v>
                </c:pt>
                <c:pt idx="807">
                  <c:v>1.9793333333333334</c:v>
                </c:pt>
                <c:pt idx="808">
                  <c:v>2.0153333333333334</c:v>
                </c:pt>
                <c:pt idx="809">
                  <c:v>1.9973333333333334</c:v>
                </c:pt>
                <c:pt idx="810">
                  <c:v>2.0180000000000002</c:v>
                </c:pt>
                <c:pt idx="811">
                  <c:v>2.0506666666666669</c:v>
                </c:pt>
                <c:pt idx="812">
                  <c:v>2.0403333333333338</c:v>
                </c:pt>
                <c:pt idx="813">
                  <c:v>2.0433333333333339</c:v>
                </c:pt>
                <c:pt idx="814">
                  <c:v>2.0663333333333336</c:v>
                </c:pt>
                <c:pt idx="815">
                  <c:v>2.1120000000000001</c:v>
                </c:pt>
                <c:pt idx="816">
                  <c:v>2.158666666666667</c:v>
                </c:pt>
                <c:pt idx="817">
                  <c:v>2.0903333333333332</c:v>
                </c:pt>
                <c:pt idx="818">
                  <c:v>2.0523333333333338</c:v>
                </c:pt>
                <c:pt idx="819">
                  <c:v>2.0136666666666665</c:v>
                </c:pt>
                <c:pt idx="820">
                  <c:v>2.0306666666666668</c:v>
                </c:pt>
                <c:pt idx="821">
                  <c:v>2.0453333333333337</c:v>
                </c:pt>
                <c:pt idx="822">
                  <c:v>2.0336666666666665</c:v>
                </c:pt>
                <c:pt idx="823">
                  <c:v>2.0373333333333332</c:v>
                </c:pt>
                <c:pt idx="824">
                  <c:v>2.0193333333333334</c:v>
                </c:pt>
                <c:pt idx="825">
                  <c:v>1.9676666666666667</c:v>
                </c:pt>
                <c:pt idx="826">
                  <c:v>1.9260000000000004</c:v>
                </c:pt>
                <c:pt idx="827">
                  <c:v>1.8446666666666667</c:v>
                </c:pt>
                <c:pt idx="828">
                  <c:v>1.7463333333333331</c:v>
                </c:pt>
                <c:pt idx="829">
                  <c:v>1.7433333333333332</c:v>
                </c:pt>
                <c:pt idx="830">
                  <c:v>1.7470000000000001</c:v>
                </c:pt>
                <c:pt idx="831">
                  <c:v>1.7229999999999999</c:v>
                </c:pt>
                <c:pt idx="832">
                  <c:v>1.6766666666666665</c:v>
                </c:pt>
                <c:pt idx="833">
                  <c:v>1.65</c:v>
                </c:pt>
                <c:pt idx="834">
                  <c:v>1.6216666666666668</c:v>
                </c:pt>
                <c:pt idx="835">
                  <c:v>1.5980000000000001</c:v>
                </c:pt>
                <c:pt idx="836">
                  <c:v>1.559666666666667</c:v>
                </c:pt>
                <c:pt idx="837">
                  <c:v>1.4930000000000001</c:v>
                </c:pt>
                <c:pt idx="838">
                  <c:v>1.4516666666666669</c:v>
                </c:pt>
                <c:pt idx="839">
                  <c:v>1.4173333333333331</c:v>
                </c:pt>
                <c:pt idx="840">
                  <c:v>1.4020000000000001</c:v>
                </c:pt>
                <c:pt idx="841">
                  <c:v>1.401</c:v>
                </c:pt>
                <c:pt idx="842">
                  <c:v>1.4293333333333333</c:v>
                </c:pt>
                <c:pt idx="843">
                  <c:v>1.4403333333333335</c:v>
                </c:pt>
                <c:pt idx="844">
                  <c:v>1.3886666666666669</c:v>
                </c:pt>
                <c:pt idx="845">
                  <c:v>1.3396666666666668</c:v>
                </c:pt>
                <c:pt idx="846">
                  <c:v>1.2743333333333335</c:v>
                </c:pt>
                <c:pt idx="847">
                  <c:v>1.2430000000000001</c:v>
                </c:pt>
                <c:pt idx="848">
                  <c:v>1.2310000000000003</c:v>
                </c:pt>
                <c:pt idx="849">
                  <c:v>1.2110000000000001</c:v>
                </c:pt>
                <c:pt idx="850">
                  <c:v>1.210666666666667</c:v>
                </c:pt>
                <c:pt idx="851">
                  <c:v>1.2210000000000003</c:v>
                </c:pt>
                <c:pt idx="852">
                  <c:v>1.2323333333333337</c:v>
                </c:pt>
                <c:pt idx="853">
                  <c:v>1.2213333333333336</c:v>
                </c:pt>
                <c:pt idx="854">
                  <c:v>1.2293333333333336</c:v>
                </c:pt>
                <c:pt idx="855">
                  <c:v>1.2546666666666668</c:v>
                </c:pt>
                <c:pt idx="856">
                  <c:v>1.2530000000000001</c:v>
                </c:pt>
                <c:pt idx="857">
                  <c:v>1.2686666666666668</c:v>
                </c:pt>
                <c:pt idx="858">
                  <c:v>1.2760000000000002</c:v>
                </c:pt>
                <c:pt idx="859">
                  <c:v>1.2173333333333332</c:v>
                </c:pt>
                <c:pt idx="860">
                  <c:v>1.1576666666666668</c:v>
                </c:pt>
                <c:pt idx="861">
                  <c:v>1.1099999999999999</c:v>
                </c:pt>
                <c:pt idx="862">
                  <c:v>1.095</c:v>
                </c:pt>
                <c:pt idx="863">
                  <c:v>1.0633333333333335</c:v>
                </c:pt>
                <c:pt idx="864">
                  <c:v>1.0820000000000001</c:v>
                </c:pt>
                <c:pt idx="865">
                  <c:v>1.1219999999999999</c:v>
                </c:pt>
                <c:pt idx="866">
                  <c:v>1.155</c:v>
                </c:pt>
                <c:pt idx="867">
                  <c:v>1.1879999999999997</c:v>
                </c:pt>
                <c:pt idx="868">
                  <c:v>1.1769999999999998</c:v>
                </c:pt>
                <c:pt idx="869">
                  <c:v>1.1773333333333333</c:v>
                </c:pt>
                <c:pt idx="870">
                  <c:v>1.1616666666666666</c:v>
                </c:pt>
                <c:pt idx="871">
                  <c:v>1.1409999999999998</c:v>
                </c:pt>
                <c:pt idx="872">
                  <c:v>1.1090000000000002</c:v>
                </c:pt>
                <c:pt idx="873">
                  <c:v>1.0773333333333333</c:v>
                </c:pt>
                <c:pt idx="874">
                  <c:v>1.0859999999999999</c:v>
                </c:pt>
                <c:pt idx="875">
                  <c:v>1.0620000000000001</c:v>
                </c:pt>
                <c:pt idx="876">
                  <c:v>1.0319999999999998</c:v>
                </c:pt>
                <c:pt idx="877">
                  <c:v>1.0036666666666665</c:v>
                </c:pt>
                <c:pt idx="878">
                  <c:v>1.0013333333333334</c:v>
                </c:pt>
                <c:pt idx="879">
                  <c:v>1.016</c:v>
                </c:pt>
                <c:pt idx="880">
                  <c:v>1.0053333333333332</c:v>
                </c:pt>
                <c:pt idx="881">
                  <c:v>0.98733333333333329</c:v>
                </c:pt>
                <c:pt idx="882">
                  <c:v>0.96766666666666656</c:v>
                </c:pt>
                <c:pt idx="883">
                  <c:v>0.95633333333333348</c:v>
                </c:pt>
                <c:pt idx="884">
                  <c:v>0.94133333333333336</c:v>
                </c:pt>
                <c:pt idx="885">
                  <c:v>0.91700000000000004</c:v>
                </c:pt>
                <c:pt idx="886">
                  <c:v>0.90466666666666662</c:v>
                </c:pt>
                <c:pt idx="887">
                  <c:v>0.8933333333333332</c:v>
                </c:pt>
                <c:pt idx="888">
                  <c:v>0.86466666666666669</c:v>
                </c:pt>
                <c:pt idx="889">
                  <c:v>0.83333333333333348</c:v>
                </c:pt>
                <c:pt idx="890">
                  <c:v>0.82666666666666666</c:v>
                </c:pt>
                <c:pt idx="891">
                  <c:v>0.8596666666666668</c:v>
                </c:pt>
                <c:pt idx="892">
                  <c:v>0.88966666666666672</c:v>
                </c:pt>
                <c:pt idx="893">
                  <c:v>0.92299999999999993</c:v>
                </c:pt>
                <c:pt idx="894">
                  <c:v>0.95633333333333326</c:v>
                </c:pt>
                <c:pt idx="895">
                  <c:v>0.96266666666666656</c:v>
                </c:pt>
                <c:pt idx="896">
                  <c:v>0.97699999999999987</c:v>
                </c:pt>
                <c:pt idx="897">
                  <c:v>0.99633333333333307</c:v>
                </c:pt>
                <c:pt idx="898">
                  <c:v>1.0683333333333331</c:v>
                </c:pt>
                <c:pt idx="899">
                  <c:v>1.0839999999999999</c:v>
                </c:pt>
                <c:pt idx="900">
                  <c:v>1.1339999999999999</c:v>
                </c:pt>
                <c:pt idx="901">
                  <c:v>1.1696666666666666</c:v>
                </c:pt>
                <c:pt idx="902">
                  <c:v>1.2399999999999998</c:v>
                </c:pt>
                <c:pt idx="903">
                  <c:v>1.2839999999999998</c:v>
                </c:pt>
                <c:pt idx="904">
                  <c:v>1.3009999999999999</c:v>
                </c:pt>
                <c:pt idx="905">
                  <c:v>1.3460000000000001</c:v>
                </c:pt>
                <c:pt idx="906">
                  <c:v>1.4040000000000001</c:v>
                </c:pt>
                <c:pt idx="907">
                  <c:v>1.4516666666666669</c:v>
                </c:pt>
                <c:pt idx="908">
                  <c:v>1.4886666666666668</c:v>
                </c:pt>
                <c:pt idx="909">
                  <c:v>1.5363333333333336</c:v>
                </c:pt>
                <c:pt idx="910">
                  <c:v>1.5730000000000004</c:v>
                </c:pt>
                <c:pt idx="911">
                  <c:v>1.5823333333333338</c:v>
                </c:pt>
                <c:pt idx="912">
                  <c:v>1.6166666666666671</c:v>
                </c:pt>
                <c:pt idx="913">
                  <c:v>1.6356666666666668</c:v>
                </c:pt>
                <c:pt idx="914">
                  <c:v>1.7203333333333335</c:v>
                </c:pt>
                <c:pt idx="915">
                  <c:v>1.7506666666666668</c:v>
                </c:pt>
                <c:pt idx="916">
                  <c:v>1.7869999999999999</c:v>
                </c:pt>
                <c:pt idx="917">
                  <c:v>1.8156666666666665</c:v>
                </c:pt>
                <c:pt idx="918">
                  <c:v>1.8423333333333334</c:v>
                </c:pt>
                <c:pt idx="919">
                  <c:v>1.8623333333333334</c:v>
                </c:pt>
                <c:pt idx="920">
                  <c:v>1.8806666666666667</c:v>
                </c:pt>
                <c:pt idx="921">
                  <c:v>1.8733333333333333</c:v>
                </c:pt>
                <c:pt idx="922">
                  <c:v>1.8773333333333331</c:v>
                </c:pt>
                <c:pt idx="923">
                  <c:v>1.8413333333333328</c:v>
                </c:pt>
                <c:pt idx="924">
                  <c:v>1.7896666666666661</c:v>
                </c:pt>
                <c:pt idx="925">
                  <c:v>1.7433333333333327</c:v>
                </c:pt>
                <c:pt idx="926">
                  <c:v>1.7029999999999994</c:v>
                </c:pt>
                <c:pt idx="927">
                  <c:v>1.6716666666666662</c:v>
                </c:pt>
                <c:pt idx="928">
                  <c:v>1.5993333333333333</c:v>
                </c:pt>
                <c:pt idx="929">
                  <c:v>1.5866666666666664</c:v>
                </c:pt>
                <c:pt idx="930">
                  <c:v>1.5559999999999998</c:v>
                </c:pt>
                <c:pt idx="931">
                  <c:v>1.5519999999999994</c:v>
                </c:pt>
                <c:pt idx="932">
                  <c:v>1.5019999999999996</c:v>
                </c:pt>
                <c:pt idx="933">
                  <c:v>1.5129999999999997</c:v>
                </c:pt>
                <c:pt idx="934">
                  <c:v>1.5073333333333332</c:v>
                </c:pt>
                <c:pt idx="935">
                  <c:v>1.512</c:v>
                </c:pt>
                <c:pt idx="936">
                  <c:v>1.4663333333333335</c:v>
                </c:pt>
                <c:pt idx="937">
                  <c:v>1.4160000000000001</c:v>
                </c:pt>
                <c:pt idx="938">
                  <c:v>1.3903333333333334</c:v>
                </c:pt>
                <c:pt idx="939">
                  <c:v>1.3403333333333334</c:v>
                </c:pt>
                <c:pt idx="940">
                  <c:v>1.3626666666666667</c:v>
                </c:pt>
                <c:pt idx="941">
                  <c:v>1.4266666666666665</c:v>
                </c:pt>
                <c:pt idx="942">
                  <c:v>1.4020000000000001</c:v>
                </c:pt>
                <c:pt idx="943">
                  <c:v>1.3940000000000003</c:v>
                </c:pt>
                <c:pt idx="944">
                  <c:v>1.3230000000000002</c:v>
                </c:pt>
                <c:pt idx="945">
                  <c:v>1.317666666666667</c:v>
                </c:pt>
                <c:pt idx="946">
                  <c:v>1.2870000000000001</c:v>
                </c:pt>
                <c:pt idx="947">
                  <c:v>1.2986666666666669</c:v>
                </c:pt>
                <c:pt idx="948">
                  <c:v>1.3170000000000002</c:v>
                </c:pt>
                <c:pt idx="949">
                  <c:v>1.3246666666666667</c:v>
                </c:pt>
                <c:pt idx="950">
                  <c:v>1.3186666666666664</c:v>
                </c:pt>
                <c:pt idx="951">
                  <c:v>1.3166666666666667</c:v>
                </c:pt>
                <c:pt idx="952">
                  <c:v>1.2789999999999997</c:v>
                </c:pt>
                <c:pt idx="953">
                  <c:v>1.3146666666666662</c:v>
                </c:pt>
                <c:pt idx="954">
                  <c:v>1.3229999999999995</c:v>
                </c:pt>
                <c:pt idx="955">
                  <c:v>1.3249999999999995</c:v>
                </c:pt>
                <c:pt idx="956">
                  <c:v>1.3363333333333327</c:v>
                </c:pt>
                <c:pt idx="957">
                  <c:v>1.3973333333333329</c:v>
                </c:pt>
                <c:pt idx="958">
                  <c:v>1.4553333333333329</c:v>
                </c:pt>
                <c:pt idx="959">
                  <c:v>1.4789999999999999</c:v>
                </c:pt>
                <c:pt idx="960">
                  <c:v>1.4629999999999999</c:v>
                </c:pt>
                <c:pt idx="961">
                  <c:v>1.4780000000000002</c:v>
                </c:pt>
                <c:pt idx="962">
                  <c:v>1.5323333333333338</c:v>
                </c:pt>
                <c:pt idx="963">
                  <c:v>1.5906666666666669</c:v>
                </c:pt>
                <c:pt idx="964">
                  <c:v>1.6380000000000006</c:v>
                </c:pt>
                <c:pt idx="965">
                  <c:v>1.6540000000000004</c:v>
                </c:pt>
                <c:pt idx="966">
                  <c:v>1.7340000000000004</c:v>
                </c:pt>
                <c:pt idx="967">
                  <c:v>1.8166666666666671</c:v>
                </c:pt>
                <c:pt idx="968">
                  <c:v>1.8486666666666667</c:v>
                </c:pt>
                <c:pt idx="969">
                  <c:v>1.8830000000000002</c:v>
                </c:pt>
                <c:pt idx="970">
                  <c:v>1.8296666666666668</c:v>
                </c:pt>
                <c:pt idx="971">
                  <c:v>1.7386666666666666</c:v>
                </c:pt>
                <c:pt idx="972">
                  <c:v>1.7356666666666665</c:v>
                </c:pt>
                <c:pt idx="973">
                  <c:v>1.7376666666666665</c:v>
                </c:pt>
                <c:pt idx="974">
                  <c:v>1.732</c:v>
                </c:pt>
                <c:pt idx="975">
                  <c:v>1.716</c:v>
                </c:pt>
                <c:pt idx="976">
                  <c:v>1.7263333333333333</c:v>
                </c:pt>
                <c:pt idx="977">
                  <c:v>1.726</c:v>
                </c:pt>
                <c:pt idx="978">
                  <c:v>1.7313333333333334</c:v>
                </c:pt>
                <c:pt idx="979">
                  <c:v>1.7549999999999997</c:v>
                </c:pt>
                <c:pt idx="980">
                  <c:v>1.8043333333333331</c:v>
                </c:pt>
                <c:pt idx="981">
                  <c:v>1.8313333333333333</c:v>
                </c:pt>
                <c:pt idx="982">
                  <c:v>1.9113333333333331</c:v>
                </c:pt>
                <c:pt idx="983">
                  <c:v>1.916666666666667</c:v>
                </c:pt>
                <c:pt idx="984">
                  <c:v>1.9436666666666667</c:v>
                </c:pt>
                <c:pt idx="985">
                  <c:v>1.9950000000000001</c:v>
                </c:pt>
                <c:pt idx="986">
                  <c:v>2.0396666666666667</c:v>
                </c:pt>
                <c:pt idx="987">
                  <c:v>2.0136666666666669</c:v>
                </c:pt>
                <c:pt idx="988">
                  <c:v>1.9776666666666667</c:v>
                </c:pt>
                <c:pt idx="989">
                  <c:v>1.9553333333333331</c:v>
                </c:pt>
                <c:pt idx="990">
                  <c:v>1.9663333333333333</c:v>
                </c:pt>
                <c:pt idx="991">
                  <c:v>1.9303333333333332</c:v>
                </c:pt>
                <c:pt idx="992">
                  <c:v>1.8646666666666667</c:v>
                </c:pt>
                <c:pt idx="993">
                  <c:v>1.789333333333333</c:v>
                </c:pt>
                <c:pt idx="994">
                  <c:v>1.7273333333333334</c:v>
                </c:pt>
                <c:pt idx="995">
                  <c:v>1.6793333333333331</c:v>
                </c:pt>
                <c:pt idx="996">
                  <c:v>1.6016666666666668</c:v>
                </c:pt>
                <c:pt idx="997">
                  <c:v>1.5423333333333329</c:v>
                </c:pt>
                <c:pt idx="998">
                  <c:v>1.5069999999999995</c:v>
                </c:pt>
                <c:pt idx="999">
                  <c:v>1.495666666666666</c:v>
                </c:pt>
                <c:pt idx="1000">
                  <c:v>1.5383333333333329</c:v>
                </c:pt>
                <c:pt idx="1001">
                  <c:v>1.5659999999999994</c:v>
                </c:pt>
                <c:pt idx="1002">
                  <c:v>1.5666666666666664</c:v>
                </c:pt>
                <c:pt idx="1003">
                  <c:v>1.589333333333333</c:v>
                </c:pt>
                <c:pt idx="1004">
                  <c:v>1.6163333333333332</c:v>
                </c:pt>
                <c:pt idx="1005">
                  <c:v>1.6586666666666663</c:v>
                </c:pt>
                <c:pt idx="1006">
                  <c:v>1.6883333333333328</c:v>
                </c:pt>
                <c:pt idx="1007">
                  <c:v>1.6959999999999995</c:v>
                </c:pt>
                <c:pt idx="1008">
                  <c:v>1.7229999999999999</c:v>
                </c:pt>
                <c:pt idx="1009">
                  <c:v>1.7383333333333331</c:v>
                </c:pt>
                <c:pt idx="1010">
                  <c:v>1.7150000000000001</c:v>
                </c:pt>
                <c:pt idx="1011">
                  <c:v>1.681</c:v>
                </c:pt>
                <c:pt idx="1012">
                  <c:v>1.6136666666666664</c:v>
                </c:pt>
                <c:pt idx="1013">
                  <c:v>1.6049999999999998</c:v>
                </c:pt>
                <c:pt idx="1014">
                  <c:v>1.6063333333333332</c:v>
                </c:pt>
                <c:pt idx="1015">
                  <c:v>1.5916666666666663</c:v>
                </c:pt>
                <c:pt idx="1016">
                  <c:v>1.5423333333333329</c:v>
                </c:pt>
                <c:pt idx="1017">
                  <c:v>1.5070000000000001</c:v>
                </c:pt>
                <c:pt idx="1018">
                  <c:v>1.4853333333333334</c:v>
                </c:pt>
                <c:pt idx="1019">
                  <c:v>1.4626666666666666</c:v>
                </c:pt>
                <c:pt idx="1020">
                  <c:v>1.4230000000000003</c:v>
                </c:pt>
                <c:pt idx="1021">
                  <c:v>1.3833333333333333</c:v>
                </c:pt>
                <c:pt idx="1022">
                  <c:v>1.3920000000000001</c:v>
                </c:pt>
                <c:pt idx="1023">
                  <c:v>1.3960000000000001</c:v>
                </c:pt>
                <c:pt idx="1024">
                  <c:v>1.3846666666666669</c:v>
                </c:pt>
                <c:pt idx="1025">
                  <c:v>1.3863333333333332</c:v>
                </c:pt>
                <c:pt idx="1026">
                  <c:v>1.3753333333333331</c:v>
                </c:pt>
                <c:pt idx="1027">
                  <c:v>1.4316666666666669</c:v>
                </c:pt>
                <c:pt idx="1028">
                  <c:v>1.5309999999999997</c:v>
                </c:pt>
                <c:pt idx="1029">
                  <c:v>1.5606666666666664</c:v>
                </c:pt>
                <c:pt idx="1030">
                  <c:v>1.5459999999999998</c:v>
                </c:pt>
                <c:pt idx="1031">
                  <c:v>1.5956666666666666</c:v>
                </c:pt>
                <c:pt idx="1032">
                  <c:v>1.6460000000000001</c:v>
                </c:pt>
                <c:pt idx="1033">
                  <c:v>1.6533333333333331</c:v>
                </c:pt>
                <c:pt idx="1034">
                  <c:v>1.6486666666666665</c:v>
                </c:pt>
                <c:pt idx="1035">
                  <c:v>1.583333333333333</c:v>
                </c:pt>
                <c:pt idx="1036">
                  <c:v>1.5613333333333332</c:v>
                </c:pt>
                <c:pt idx="1037">
                  <c:v>1.5503333333333333</c:v>
                </c:pt>
                <c:pt idx="1038">
                  <c:v>1.4983333333333333</c:v>
                </c:pt>
                <c:pt idx="1039">
                  <c:v>1.48</c:v>
                </c:pt>
                <c:pt idx="1040">
                  <c:v>1.4470000000000001</c:v>
                </c:pt>
                <c:pt idx="1041">
                  <c:v>1.4446666666666668</c:v>
                </c:pt>
                <c:pt idx="1042">
                  <c:v>1.4456666666666667</c:v>
                </c:pt>
                <c:pt idx="1043">
                  <c:v>1.4406666666666665</c:v>
                </c:pt>
                <c:pt idx="1044">
                  <c:v>1.3976666666666666</c:v>
                </c:pt>
                <c:pt idx="1045">
                  <c:v>1.3679999999999999</c:v>
                </c:pt>
                <c:pt idx="1046">
                  <c:v>1.3586666666666669</c:v>
                </c:pt>
                <c:pt idx="1047">
                  <c:v>1.36</c:v>
                </c:pt>
                <c:pt idx="1048">
                  <c:v>1.3476666666666666</c:v>
                </c:pt>
                <c:pt idx="1049">
                  <c:v>1.3463333333333332</c:v>
                </c:pt>
                <c:pt idx="1050">
                  <c:v>1.3856666666666666</c:v>
                </c:pt>
                <c:pt idx="1051">
                  <c:v>1.4079999999999999</c:v>
                </c:pt>
                <c:pt idx="1052">
                  <c:v>1.406333333333333</c:v>
                </c:pt>
                <c:pt idx="1053">
                  <c:v>1.3803333333333332</c:v>
                </c:pt>
                <c:pt idx="1054">
                  <c:v>1.3996666666666664</c:v>
                </c:pt>
                <c:pt idx="1055">
                  <c:v>1.4313333333333333</c:v>
                </c:pt>
                <c:pt idx="1056">
                  <c:v>1.4730000000000001</c:v>
                </c:pt>
                <c:pt idx="1057">
                  <c:v>1.4033333333333335</c:v>
                </c:pt>
                <c:pt idx="1058">
                  <c:v>1.282</c:v>
                </c:pt>
                <c:pt idx="1059">
                  <c:v>1.2286666666666666</c:v>
                </c:pt>
                <c:pt idx="1060">
                  <c:v>1.2120000000000002</c:v>
                </c:pt>
                <c:pt idx="1061">
                  <c:v>1.1386666666666665</c:v>
                </c:pt>
                <c:pt idx="1062">
                  <c:v>1.0629999999999999</c:v>
                </c:pt>
                <c:pt idx="1063">
                  <c:v>1.0210000000000001</c:v>
                </c:pt>
                <c:pt idx="1064">
                  <c:v>0.98399999999999999</c:v>
                </c:pt>
                <c:pt idx="1065">
                  <c:v>1.0453333333333334</c:v>
                </c:pt>
                <c:pt idx="1066">
                  <c:v>1.0413333333333334</c:v>
                </c:pt>
                <c:pt idx="1067">
                  <c:v>1.018</c:v>
                </c:pt>
                <c:pt idx="1068">
                  <c:v>1.0456666666666667</c:v>
                </c:pt>
                <c:pt idx="1069">
                  <c:v>1.0390000000000001</c:v>
                </c:pt>
                <c:pt idx="1070">
                  <c:v>1.133</c:v>
                </c:pt>
                <c:pt idx="1071">
                  <c:v>1.226</c:v>
                </c:pt>
                <c:pt idx="1072">
                  <c:v>1.2663333333333333</c:v>
                </c:pt>
                <c:pt idx="1073">
                  <c:v>1.3096666666666665</c:v>
                </c:pt>
                <c:pt idx="1074">
                  <c:v>1.3573333333333335</c:v>
                </c:pt>
                <c:pt idx="1075">
                  <c:v>1.385</c:v>
                </c:pt>
                <c:pt idx="1076">
                  <c:v>1.462</c:v>
                </c:pt>
                <c:pt idx="1077">
                  <c:v>1.53</c:v>
                </c:pt>
                <c:pt idx="1078">
                  <c:v>1.5769999999999997</c:v>
                </c:pt>
                <c:pt idx="1079">
                  <c:v>1.6686666666666665</c:v>
                </c:pt>
                <c:pt idx="1080">
                  <c:v>1.690333333333333</c:v>
                </c:pt>
                <c:pt idx="1081">
                  <c:v>1.7683333333333331</c:v>
                </c:pt>
                <c:pt idx="1082">
                  <c:v>1.8426666666666665</c:v>
                </c:pt>
                <c:pt idx="1083">
                  <c:v>1.9549999999999996</c:v>
                </c:pt>
                <c:pt idx="1084">
                  <c:v>2.0119999999999996</c:v>
                </c:pt>
                <c:pt idx="1085">
                  <c:v>2.0203333333333329</c:v>
                </c:pt>
                <c:pt idx="1086">
                  <c:v>2.0449999999999999</c:v>
                </c:pt>
                <c:pt idx="1087">
                  <c:v>2.0856666666666666</c:v>
                </c:pt>
                <c:pt idx="1088">
                  <c:v>2.1303333333333332</c:v>
                </c:pt>
                <c:pt idx="1089">
                  <c:v>2.1309999999999998</c:v>
                </c:pt>
                <c:pt idx="1090">
                  <c:v>2.1593333333333331</c:v>
                </c:pt>
                <c:pt idx="1091">
                  <c:v>2.1996666666666664</c:v>
                </c:pt>
                <c:pt idx="1092">
                  <c:v>2.2406666666666668</c:v>
                </c:pt>
                <c:pt idx="1093">
                  <c:v>2.2790000000000004</c:v>
                </c:pt>
                <c:pt idx="1094">
                  <c:v>2.3266666666666667</c:v>
                </c:pt>
                <c:pt idx="1095">
                  <c:v>2.3096666666666663</c:v>
                </c:pt>
                <c:pt idx="1096">
                  <c:v>2.3416666666666668</c:v>
                </c:pt>
                <c:pt idx="1097">
                  <c:v>2.3920000000000003</c:v>
                </c:pt>
                <c:pt idx="1098">
                  <c:v>2.3953333333333333</c:v>
                </c:pt>
                <c:pt idx="1099">
                  <c:v>2.4166666666666665</c:v>
                </c:pt>
                <c:pt idx="1100">
                  <c:v>2.3569999999999998</c:v>
                </c:pt>
                <c:pt idx="1101">
                  <c:v>2.305333333333333</c:v>
                </c:pt>
                <c:pt idx="1102">
                  <c:v>2.2753333333333337</c:v>
                </c:pt>
                <c:pt idx="1103">
                  <c:v>2.2289999999999996</c:v>
                </c:pt>
                <c:pt idx="1104">
                  <c:v>2.2026666666666661</c:v>
                </c:pt>
                <c:pt idx="1105">
                  <c:v>2.1786666666666665</c:v>
                </c:pt>
                <c:pt idx="1106">
                  <c:v>2.1059999999999999</c:v>
                </c:pt>
                <c:pt idx="1107">
                  <c:v>2.011333333333333</c:v>
                </c:pt>
                <c:pt idx="1108">
                  <c:v>1.9693333333333334</c:v>
                </c:pt>
                <c:pt idx="1109">
                  <c:v>1.881</c:v>
                </c:pt>
                <c:pt idx="1110">
                  <c:v>1.8599999999999999</c:v>
                </c:pt>
                <c:pt idx="1111">
                  <c:v>1.7766666666666666</c:v>
                </c:pt>
                <c:pt idx="1112">
                  <c:v>1.6786666666666668</c:v>
                </c:pt>
                <c:pt idx="1113">
                  <c:v>1.5859999999999996</c:v>
                </c:pt>
                <c:pt idx="1114">
                  <c:v>1.5296666666666665</c:v>
                </c:pt>
                <c:pt idx="1115">
                  <c:v>1.5070000000000001</c:v>
                </c:pt>
                <c:pt idx="1116">
                  <c:v>1.4836666666666667</c:v>
                </c:pt>
                <c:pt idx="1117">
                  <c:v>1.4556666666666667</c:v>
                </c:pt>
                <c:pt idx="1118">
                  <c:v>1.4206666666666665</c:v>
                </c:pt>
                <c:pt idx="1119">
                  <c:v>1.4303333333333332</c:v>
                </c:pt>
                <c:pt idx="1120">
                  <c:v>1.3870000000000002</c:v>
                </c:pt>
                <c:pt idx="1121">
                  <c:v>1.3736666666666666</c:v>
                </c:pt>
                <c:pt idx="1122">
                  <c:v>1.3543333333333334</c:v>
                </c:pt>
                <c:pt idx="1123">
                  <c:v>1.3206666666666667</c:v>
                </c:pt>
                <c:pt idx="1124">
                  <c:v>1.2699999999999998</c:v>
                </c:pt>
                <c:pt idx="1125">
                  <c:v>1.2190000000000001</c:v>
                </c:pt>
                <c:pt idx="1126">
                  <c:v>1.1526666666666665</c:v>
                </c:pt>
                <c:pt idx="1127">
                  <c:v>1.079</c:v>
                </c:pt>
                <c:pt idx="1128">
                  <c:v>1.0333333333333334</c:v>
                </c:pt>
                <c:pt idx="1129">
                  <c:v>0.97100000000000009</c:v>
                </c:pt>
                <c:pt idx="1130">
                  <c:v>0.92566666666666686</c:v>
                </c:pt>
                <c:pt idx="1131">
                  <c:v>0.85899999999999999</c:v>
                </c:pt>
                <c:pt idx="1132">
                  <c:v>0.83399999999999996</c:v>
                </c:pt>
                <c:pt idx="1133">
                  <c:v>0.81599999999999995</c:v>
                </c:pt>
                <c:pt idx="1134">
                  <c:v>0.79400000000000004</c:v>
                </c:pt>
                <c:pt idx="1135">
                  <c:v>0.78866666666666663</c:v>
                </c:pt>
                <c:pt idx="1136">
                  <c:v>0.79366666666666663</c:v>
                </c:pt>
                <c:pt idx="1137">
                  <c:v>0.83599999999999997</c:v>
                </c:pt>
                <c:pt idx="1138">
                  <c:v>0.90966666666666651</c:v>
                </c:pt>
                <c:pt idx="1139">
                  <c:v>0.96533333333333327</c:v>
                </c:pt>
                <c:pt idx="1140">
                  <c:v>1.0096666666666665</c:v>
                </c:pt>
                <c:pt idx="1141">
                  <c:v>1.0646666666666664</c:v>
                </c:pt>
                <c:pt idx="1142">
                  <c:v>1.1266666666666665</c:v>
                </c:pt>
                <c:pt idx="1143">
                  <c:v>1.1579999999999999</c:v>
                </c:pt>
                <c:pt idx="1144">
                  <c:v>1.1803333333333335</c:v>
                </c:pt>
                <c:pt idx="1145">
                  <c:v>1.1596666666666668</c:v>
                </c:pt>
                <c:pt idx="1146">
                  <c:v>1.155</c:v>
                </c:pt>
                <c:pt idx="1147">
                  <c:v>1.1436666666666666</c:v>
                </c:pt>
                <c:pt idx="1148">
                  <c:v>1.1329999999999998</c:v>
                </c:pt>
                <c:pt idx="1149">
                  <c:v>1.1166666666666665</c:v>
                </c:pt>
                <c:pt idx="1150">
                  <c:v>1.151</c:v>
                </c:pt>
                <c:pt idx="1151">
                  <c:v>1.1033333333333333</c:v>
                </c:pt>
                <c:pt idx="1152">
                  <c:v>1.0893333333333335</c:v>
                </c:pt>
                <c:pt idx="1153">
                  <c:v>1.0776666666666666</c:v>
                </c:pt>
                <c:pt idx="1154">
                  <c:v>1.1279999999999999</c:v>
                </c:pt>
                <c:pt idx="1155">
                  <c:v>1.1479999999999999</c:v>
                </c:pt>
                <c:pt idx="1156">
                  <c:v>1.2076666666666669</c:v>
                </c:pt>
                <c:pt idx="1157">
                  <c:v>1.2643333333333333</c:v>
                </c:pt>
                <c:pt idx="1158">
                  <c:v>1.3166666666666667</c:v>
                </c:pt>
                <c:pt idx="1159">
                  <c:v>1.367</c:v>
                </c:pt>
                <c:pt idx="1160">
                  <c:v>1.4003333333333332</c:v>
                </c:pt>
                <c:pt idx="1161">
                  <c:v>1.45</c:v>
                </c:pt>
                <c:pt idx="1162">
                  <c:v>1.4929999999999999</c:v>
                </c:pt>
                <c:pt idx="1163">
                  <c:v>1.5189999999999999</c:v>
                </c:pt>
                <c:pt idx="1164">
                  <c:v>1.5273333333333334</c:v>
                </c:pt>
                <c:pt idx="1165">
                  <c:v>1.5316666666666665</c:v>
                </c:pt>
                <c:pt idx="1166">
                  <c:v>1.5246666666666664</c:v>
                </c:pt>
                <c:pt idx="1167">
                  <c:v>1.5010000000000001</c:v>
                </c:pt>
                <c:pt idx="1168">
                  <c:v>1.4303333333333332</c:v>
                </c:pt>
                <c:pt idx="1169">
                  <c:v>1.3799999999999997</c:v>
                </c:pt>
                <c:pt idx="1170">
                  <c:v>1.3160000000000001</c:v>
                </c:pt>
                <c:pt idx="1171">
                  <c:v>1.274</c:v>
                </c:pt>
                <c:pt idx="1172">
                  <c:v>1.2483333333333335</c:v>
                </c:pt>
                <c:pt idx="1173">
                  <c:v>1.1993333333333331</c:v>
                </c:pt>
                <c:pt idx="1174">
                  <c:v>1.226666666666667</c:v>
                </c:pt>
                <c:pt idx="1175">
                  <c:v>1.2623333333333338</c:v>
                </c:pt>
                <c:pt idx="1176">
                  <c:v>1.2643333333333338</c:v>
                </c:pt>
                <c:pt idx="1177">
                  <c:v>1.2570000000000003</c:v>
                </c:pt>
                <c:pt idx="1178">
                  <c:v>1.2736666666666669</c:v>
                </c:pt>
                <c:pt idx="1179">
                  <c:v>1.2670000000000001</c:v>
                </c:pt>
                <c:pt idx="1180">
                  <c:v>1.2093333333333331</c:v>
                </c:pt>
                <c:pt idx="1181">
                  <c:v>1.2316666666666665</c:v>
                </c:pt>
                <c:pt idx="1182">
                  <c:v>1.2233333333333332</c:v>
                </c:pt>
                <c:pt idx="1183">
                  <c:v>1.2169999999999999</c:v>
                </c:pt>
                <c:pt idx="1184">
                  <c:v>1.1540000000000001</c:v>
                </c:pt>
                <c:pt idx="1185">
                  <c:v>1.1306666666666669</c:v>
                </c:pt>
                <c:pt idx="1186">
                  <c:v>1.0943333333333334</c:v>
                </c:pt>
                <c:pt idx="1187">
                  <c:v>1.0773333333333333</c:v>
                </c:pt>
                <c:pt idx="1188">
                  <c:v>1.0686666666666667</c:v>
                </c:pt>
                <c:pt idx="1189">
                  <c:v>1.0489999999999999</c:v>
                </c:pt>
                <c:pt idx="1190">
                  <c:v>1.0230000000000001</c:v>
                </c:pt>
                <c:pt idx="1191">
                  <c:v>0.9943333333333334</c:v>
                </c:pt>
                <c:pt idx="1192">
                  <c:v>0.96566666666666678</c:v>
                </c:pt>
                <c:pt idx="1193">
                  <c:v>0.98433333333333339</c:v>
                </c:pt>
                <c:pt idx="1194">
                  <c:v>1.0116666666666669</c:v>
                </c:pt>
                <c:pt idx="1195">
                  <c:v>1.0490000000000002</c:v>
                </c:pt>
                <c:pt idx="1196">
                  <c:v>1.0933333333333337</c:v>
                </c:pt>
                <c:pt idx="1197">
                  <c:v>1.1316666666666668</c:v>
                </c:pt>
                <c:pt idx="1198">
                  <c:v>1.1516666666666668</c:v>
                </c:pt>
                <c:pt idx="1199">
                  <c:v>1.1610000000000003</c:v>
                </c:pt>
                <c:pt idx="1200">
                  <c:v>1.1699999999999997</c:v>
                </c:pt>
                <c:pt idx="1201">
                  <c:v>1.167</c:v>
                </c:pt>
                <c:pt idx="1202">
                  <c:v>1.1533333333333333</c:v>
                </c:pt>
                <c:pt idx="1203">
                  <c:v>1.1703333333333334</c:v>
                </c:pt>
                <c:pt idx="1204">
                  <c:v>1.1176666666666668</c:v>
                </c:pt>
                <c:pt idx="1205">
                  <c:v>1.0953333333333335</c:v>
                </c:pt>
                <c:pt idx="1206">
                  <c:v>1.0586666666666669</c:v>
                </c:pt>
                <c:pt idx="1207">
                  <c:v>1.0616666666666665</c:v>
                </c:pt>
                <c:pt idx="1208">
                  <c:v>1.0383333333333333</c:v>
                </c:pt>
                <c:pt idx="1209">
                  <c:v>1.0433333333333334</c:v>
                </c:pt>
                <c:pt idx="1210">
                  <c:v>1.0496666666666665</c:v>
                </c:pt>
                <c:pt idx="1211">
                  <c:v>1.0306666666666666</c:v>
                </c:pt>
                <c:pt idx="1212">
                  <c:v>1.0203333333333331</c:v>
                </c:pt>
                <c:pt idx="1213">
                  <c:v>1.0249999999999999</c:v>
                </c:pt>
                <c:pt idx="1214">
                  <c:v>1.0446666666666666</c:v>
                </c:pt>
                <c:pt idx="1215">
                  <c:v>1.0670000000000002</c:v>
                </c:pt>
                <c:pt idx="1216">
                  <c:v>1.0686666666666667</c:v>
                </c:pt>
                <c:pt idx="1217">
                  <c:v>1.0666666666666667</c:v>
                </c:pt>
                <c:pt idx="1218">
                  <c:v>1.0493333333333335</c:v>
                </c:pt>
                <c:pt idx="1219">
                  <c:v>1.0493333333333332</c:v>
                </c:pt>
                <c:pt idx="1220">
                  <c:v>1.0676666666666668</c:v>
                </c:pt>
                <c:pt idx="1221">
                  <c:v>1.0753333333333333</c:v>
                </c:pt>
                <c:pt idx="1222">
                  <c:v>1.069</c:v>
                </c:pt>
                <c:pt idx="1223">
                  <c:v>1.036</c:v>
                </c:pt>
                <c:pt idx="1224">
                  <c:v>1.0186666666666666</c:v>
                </c:pt>
                <c:pt idx="1225">
                  <c:v>0.97566666666666679</c:v>
                </c:pt>
                <c:pt idx="1226">
                  <c:v>0.93233333333333346</c:v>
                </c:pt>
                <c:pt idx="1227">
                  <c:v>0.90133333333333321</c:v>
                </c:pt>
                <c:pt idx="1228">
                  <c:v>0.91966666666666652</c:v>
                </c:pt>
                <c:pt idx="1229">
                  <c:v>0.94766666666666666</c:v>
                </c:pt>
                <c:pt idx="1230">
                  <c:v>0.95933333333333337</c:v>
                </c:pt>
                <c:pt idx="1231">
                  <c:v>0.97166666666666635</c:v>
                </c:pt>
                <c:pt idx="1232">
                  <c:v>1.0026666666666666</c:v>
                </c:pt>
                <c:pt idx="1233">
                  <c:v>0.99833333333333329</c:v>
                </c:pt>
                <c:pt idx="1234">
                  <c:v>0.99233333333333318</c:v>
                </c:pt>
                <c:pt idx="1235">
                  <c:v>0.98533333333333317</c:v>
                </c:pt>
                <c:pt idx="1236">
                  <c:v>1.0046666666666666</c:v>
                </c:pt>
                <c:pt idx="1237">
                  <c:v>1.0136666666666667</c:v>
                </c:pt>
                <c:pt idx="1238">
                  <c:v>1.024</c:v>
                </c:pt>
                <c:pt idx="1239">
                  <c:v>1.0076666666666667</c:v>
                </c:pt>
                <c:pt idx="1240">
                  <c:v>0.9943333333333334</c:v>
                </c:pt>
                <c:pt idx="1241">
                  <c:v>1</c:v>
                </c:pt>
                <c:pt idx="1242">
                  <c:v>1.0163333333333333</c:v>
                </c:pt>
                <c:pt idx="1243">
                  <c:v>1.0286666666666666</c:v>
                </c:pt>
                <c:pt idx="1244">
                  <c:v>1.0316666666666667</c:v>
                </c:pt>
                <c:pt idx="1245">
                  <c:v>1.0310000000000001</c:v>
                </c:pt>
                <c:pt idx="1246">
                  <c:v>1.0156666666666667</c:v>
                </c:pt>
                <c:pt idx="1247">
                  <c:v>0.9910000000000001</c:v>
                </c:pt>
                <c:pt idx="1248">
                  <c:v>0.9803333333333335</c:v>
                </c:pt>
                <c:pt idx="1249">
                  <c:v>0.96800000000000008</c:v>
                </c:pt>
                <c:pt idx="1250">
                  <c:v>0.94899999999999995</c:v>
                </c:pt>
                <c:pt idx="1251">
                  <c:v>0.95033333333333336</c:v>
                </c:pt>
                <c:pt idx="1252">
                  <c:v>0.97066666666666679</c:v>
                </c:pt>
                <c:pt idx="1253">
                  <c:v>0.99133333333333351</c:v>
                </c:pt>
                <c:pt idx="1254">
                  <c:v>0.99600000000000011</c:v>
                </c:pt>
                <c:pt idx="1255">
                  <c:v>1.0066666666666668</c:v>
                </c:pt>
                <c:pt idx="1256">
                  <c:v>1.0573333333333335</c:v>
                </c:pt>
                <c:pt idx="1257">
                  <c:v>1.0826666666666669</c:v>
                </c:pt>
                <c:pt idx="1258">
                  <c:v>1.0893333333333335</c:v>
                </c:pt>
                <c:pt idx="1259">
                  <c:v>1.0990000000000002</c:v>
                </c:pt>
                <c:pt idx="1260">
                  <c:v>1.1020000000000003</c:v>
                </c:pt>
                <c:pt idx="1261">
                  <c:v>1.1443333333333334</c:v>
                </c:pt>
                <c:pt idx="1262">
                  <c:v>1.1873333333333336</c:v>
                </c:pt>
                <c:pt idx="1263">
                  <c:v>1.2536666666666669</c:v>
                </c:pt>
                <c:pt idx="1264">
                  <c:v>1.333</c:v>
                </c:pt>
                <c:pt idx="1265">
                  <c:v>1.3946666666666667</c:v>
                </c:pt>
                <c:pt idx="1266">
                  <c:v>1.4339999999999999</c:v>
                </c:pt>
                <c:pt idx="1267">
                  <c:v>1.4589999999999999</c:v>
                </c:pt>
                <c:pt idx="1268">
                  <c:v>1.4733333333333332</c:v>
                </c:pt>
                <c:pt idx="1269">
                  <c:v>1.4846666666666664</c:v>
                </c:pt>
                <c:pt idx="1270">
                  <c:v>1.4919999999999998</c:v>
                </c:pt>
                <c:pt idx="1271">
                  <c:v>1.5016666666666663</c:v>
                </c:pt>
                <c:pt idx="1272">
                  <c:v>1.5223333333333331</c:v>
                </c:pt>
                <c:pt idx="1273">
                  <c:v>1.5263333333333331</c:v>
                </c:pt>
                <c:pt idx="1274">
                  <c:v>1.5386666666666666</c:v>
                </c:pt>
                <c:pt idx="1275">
                  <c:v>1.5549999999999997</c:v>
                </c:pt>
                <c:pt idx="1276">
                  <c:v>1.5866666666666662</c:v>
                </c:pt>
                <c:pt idx="1277">
                  <c:v>1.5906666666666665</c:v>
                </c:pt>
                <c:pt idx="1278">
                  <c:v>1.6089999999999995</c:v>
                </c:pt>
                <c:pt idx="1279">
                  <c:v>1.6269999999999996</c:v>
                </c:pt>
                <c:pt idx="1280">
                  <c:v>1.6793333333333329</c:v>
                </c:pt>
                <c:pt idx="1281">
                  <c:v>1.7229999999999996</c:v>
                </c:pt>
                <c:pt idx="1282">
                  <c:v>1.7463333333333328</c:v>
                </c:pt>
                <c:pt idx="1283">
                  <c:v>1.7673333333333332</c:v>
                </c:pt>
                <c:pt idx="1284">
                  <c:v>1.8106666666666664</c:v>
                </c:pt>
                <c:pt idx="1285">
                  <c:v>1.8506666666666665</c:v>
                </c:pt>
                <c:pt idx="1286">
                  <c:v>1.807333333333333</c:v>
                </c:pt>
                <c:pt idx="1287">
                  <c:v>1.7779999999999994</c:v>
                </c:pt>
                <c:pt idx="1288">
                  <c:v>1.7179999999999997</c:v>
                </c:pt>
                <c:pt idx="1289">
                  <c:v>1.6473333333333333</c:v>
                </c:pt>
                <c:pt idx="1290">
                  <c:v>1.6370000000000002</c:v>
                </c:pt>
                <c:pt idx="1291">
                  <c:v>1.6123333333333332</c:v>
                </c:pt>
                <c:pt idx="1292">
                  <c:v>1.5696666666666668</c:v>
                </c:pt>
                <c:pt idx="1293">
                  <c:v>1.5036666666666669</c:v>
                </c:pt>
                <c:pt idx="1294">
                  <c:v>1.4110000000000003</c:v>
                </c:pt>
                <c:pt idx="1295">
                  <c:v>1.3443333333333336</c:v>
                </c:pt>
                <c:pt idx="1296">
                  <c:v>1.3083333333333333</c:v>
                </c:pt>
                <c:pt idx="1297">
                  <c:v>1.3023333333333331</c:v>
                </c:pt>
                <c:pt idx="1298">
                  <c:v>1.3089999999999999</c:v>
                </c:pt>
                <c:pt idx="1299">
                  <c:v>1.3596666666666666</c:v>
                </c:pt>
                <c:pt idx="1300">
                  <c:v>1.4259999999999999</c:v>
                </c:pt>
                <c:pt idx="1301">
                  <c:v>1.4909999999999999</c:v>
                </c:pt>
                <c:pt idx="1302">
                  <c:v>1.4816666666666665</c:v>
                </c:pt>
                <c:pt idx="1303">
                  <c:v>1.4983333333333335</c:v>
                </c:pt>
                <c:pt idx="1304">
                  <c:v>1.4833333333333334</c:v>
                </c:pt>
                <c:pt idx="1305">
                  <c:v>1.4826666666666666</c:v>
                </c:pt>
                <c:pt idx="1306">
                  <c:v>1.4756666666666665</c:v>
                </c:pt>
                <c:pt idx="1307">
                  <c:v>1.5206666666666666</c:v>
                </c:pt>
                <c:pt idx="1308">
                  <c:v>1.529333333333333</c:v>
                </c:pt>
                <c:pt idx="1309">
                  <c:v>1.5083333333333329</c:v>
                </c:pt>
                <c:pt idx="1310">
                  <c:v>1.4739999999999998</c:v>
                </c:pt>
                <c:pt idx="1311">
                  <c:v>1.4256666666666662</c:v>
                </c:pt>
                <c:pt idx="1312">
                  <c:v>1.3803333333333327</c:v>
                </c:pt>
                <c:pt idx="1313">
                  <c:v>1.3669999999999995</c:v>
                </c:pt>
                <c:pt idx="1314">
                  <c:v>1.3389999999999997</c:v>
                </c:pt>
                <c:pt idx="1315">
                  <c:v>1.3123333333333334</c:v>
                </c:pt>
                <c:pt idx="1316">
                  <c:v>1.3406666666666667</c:v>
                </c:pt>
                <c:pt idx="1317">
                  <c:v>1.3476666666666668</c:v>
                </c:pt>
                <c:pt idx="1318">
                  <c:v>1.3620000000000003</c:v>
                </c:pt>
                <c:pt idx="1319">
                  <c:v>1.3863333333333334</c:v>
                </c:pt>
                <c:pt idx="1320">
                  <c:v>1.3740000000000003</c:v>
                </c:pt>
                <c:pt idx="1321">
                  <c:v>1.3340000000000003</c:v>
                </c:pt>
                <c:pt idx="1322">
                  <c:v>1.2750000000000001</c:v>
                </c:pt>
                <c:pt idx="1323">
                  <c:v>1.2436666666666667</c:v>
                </c:pt>
                <c:pt idx="1324">
                  <c:v>1.2480000000000002</c:v>
                </c:pt>
                <c:pt idx="1325">
                  <c:v>1.2246666666666668</c:v>
                </c:pt>
                <c:pt idx="1326">
                  <c:v>1.1919999999999999</c:v>
                </c:pt>
                <c:pt idx="1327">
                  <c:v>1.1506666666666665</c:v>
                </c:pt>
                <c:pt idx="1328">
                  <c:v>1.1206666666666665</c:v>
                </c:pt>
                <c:pt idx="1329">
                  <c:v>1.0539999999999998</c:v>
                </c:pt>
                <c:pt idx="1330">
                  <c:v>0.97399999999999987</c:v>
                </c:pt>
                <c:pt idx="1331">
                  <c:v>0.88533333333333331</c:v>
                </c:pt>
                <c:pt idx="1332">
                  <c:v>0.85633333333333328</c:v>
                </c:pt>
                <c:pt idx="1333">
                  <c:v>0.81466666666666654</c:v>
                </c:pt>
                <c:pt idx="1334">
                  <c:v>0.79533333333333334</c:v>
                </c:pt>
                <c:pt idx="1335">
                  <c:v>0.76666666666666683</c:v>
                </c:pt>
                <c:pt idx="1336">
                  <c:v>0.75300000000000011</c:v>
                </c:pt>
                <c:pt idx="1337">
                  <c:v>0.70633333333333348</c:v>
                </c:pt>
                <c:pt idx="1338">
                  <c:v>0.67300000000000026</c:v>
                </c:pt>
                <c:pt idx="1339">
                  <c:v>0.69933333333333358</c:v>
                </c:pt>
                <c:pt idx="1340">
                  <c:v>0.71533333333333349</c:v>
                </c:pt>
                <c:pt idx="1341">
                  <c:v>0.71266666666666678</c:v>
                </c:pt>
                <c:pt idx="1342">
                  <c:v>0.73033333333333339</c:v>
                </c:pt>
                <c:pt idx="1343">
                  <c:v>0.70633333333333326</c:v>
                </c:pt>
                <c:pt idx="1344">
                  <c:v>0.69933333333333325</c:v>
                </c:pt>
                <c:pt idx="1345">
                  <c:v>0.68966666666666654</c:v>
                </c:pt>
                <c:pt idx="1346">
                  <c:v>0.65600000000000003</c:v>
                </c:pt>
                <c:pt idx="1347">
                  <c:v>0.66100000000000003</c:v>
                </c:pt>
                <c:pt idx="1348">
                  <c:v>0.66066666666666685</c:v>
                </c:pt>
                <c:pt idx="1349">
                  <c:v>0.63700000000000012</c:v>
                </c:pt>
                <c:pt idx="1350">
                  <c:v>0.62433333333333352</c:v>
                </c:pt>
                <c:pt idx="1351">
                  <c:v>0.65033333333333354</c:v>
                </c:pt>
                <c:pt idx="1352">
                  <c:v>0.69166666666666687</c:v>
                </c:pt>
                <c:pt idx="1353">
                  <c:v>0.76666666666666694</c:v>
                </c:pt>
                <c:pt idx="1354">
                  <c:v>0.82200000000000017</c:v>
                </c:pt>
                <c:pt idx="1355">
                  <c:v>0.8863333333333332</c:v>
                </c:pt>
                <c:pt idx="1356">
                  <c:v>0.96400000000000008</c:v>
                </c:pt>
                <c:pt idx="1357">
                  <c:v>1.0386666666666666</c:v>
                </c:pt>
                <c:pt idx="1358">
                  <c:v>1.0616666666666668</c:v>
                </c:pt>
                <c:pt idx="1359">
                  <c:v>1.0893333333333333</c:v>
                </c:pt>
                <c:pt idx="1360">
                  <c:v>1.1106666666666667</c:v>
                </c:pt>
                <c:pt idx="1361">
                  <c:v>1.1113333333333333</c:v>
                </c:pt>
                <c:pt idx="1362">
                  <c:v>1.1136666666666666</c:v>
                </c:pt>
                <c:pt idx="1363">
                  <c:v>1.1246666666666667</c:v>
                </c:pt>
                <c:pt idx="1364">
                  <c:v>1.143</c:v>
                </c:pt>
                <c:pt idx="1365">
                  <c:v>1.1583333333333334</c:v>
                </c:pt>
                <c:pt idx="1366">
                  <c:v>1.1743333333333332</c:v>
                </c:pt>
                <c:pt idx="1367">
                  <c:v>1.1846666666666665</c:v>
                </c:pt>
                <c:pt idx="1368">
                  <c:v>1.224</c:v>
                </c:pt>
                <c:pt idx="1369">
                  <c:v>1.2169999999999999</c:v>
                </c:pt>
                <c:pt idx="1370">
                  <c:v>1.2133333333333334</c:v>
                </c:pt>
                <c:pt idx="1371">
                  <c:v>1.2336666666666667</c:v>
                </c:pt>
                <c:pt idx="1372">
                  <c:v>1.2273333333333334</c:v>
                </c:pt>
                <c:pt idx="1373">
                  <c:v>1.2523333333333333</c:v>
                </c:pt>
                <c:pt idx="1374">
                  <c:v>1.2510000000000001</c:v>
                </c:pt>
                <c:pt idx="1375">
                  <c:v>1.2729999999999999</c:v>
                </c:pt>
                <c:pt idx="1376">
                  <c:v>1.2993333333333335</c:v>
                </c:pt>
                <c:pt idx="1377">
                  <c:v>1.3049999999999999</c:v>
                </c:pt>
                <c:pt idx="1378">
                  <c:v>1.339</c:v>
                </c:pt>
                <c:pt idx="1379">
                  <c:v>1.4263333333333332</c:v>
                </c:pt>
                <c:pt idx="1380">
                  <c:v>1.4986666666666666</c:v>
                </c:pt>
                <c:pt idx="1381">
                  <c:v>1.5133333333333332</c:v>
                </c:pt>
                <c:pt idx="1382">
                  <c:v>1.5229999999999999</c:v>
                </c:pt>
                <c:pt idx="1383">
                  <c:v>1.4716666666666667</c:v>
                </c:pt>
                <c:pt idx="1384">
                  <c:v>1.424666666666667</c:v>
                </c:pt>
                <c:pt idx="1385">
                  <c:v>1.3783333333333336</c:v>
                </c:pt>
                <c:pt idx="1386">
                  <c:v>1.3020000000000003</c:v>
                </c:pt>
                <c:pt idx="1387">
                  <c:v>1.2360000000000002</c:v>
                </c:pt>
                <c:pt idx="1388">
                  <c:v>1.218666666666667</c:v>
                </c:pt>
                <c:pt idx="1389">
                  <c:v>1.1949999999999998</c:v>
                </c:pt>
                <c:pt idx="1390">
                  <c:v>1.1773333333333331</c:v>
                </c:pt>
                <c:pt idx="1391">
                  <c:v>1.1809999999999998</c:v>
                </c:pt>
                <c:pt idx="1392">
                  <c:v>1.1786666666666663</c:v>
                </c:pt>
                <c:pt idx="1393">
                  <c:v>1.1829999999999998</c:v>
                </c:pt>
                <c:pt idx="1394">
                  <c:v>1.1719999999999997</c:v>
                </c:pt>
                <c:pt idx="1395">
                  <c:v>1.1573333333333331</c:v>
                </c:pt>
                <c:pt idx="1396">
                  <c:v>1.1136666666666668</c:v>
                </c:pt>
                <c:pt idx="1397">
                  <c:v>1.0836666666666668</c:v>
                </c:pt>
                <c:pt idx="1398">
                  <c:v>1.0913333333333337</c:v>
                </c:pt>
                <c:pt idx="1399">
                  <c:v>1.1150000000000007</c:v>
                </c:pt>
                <c:pt idx="1400">
                  <c:v>1.0913333333333337</c:v>
                </c:pt>
                <c:pt idx="1401">
                  <c:v>1.1000000000000005</c:v>
                </c:pt>
                <c:pt idx="1402">
                  <c:v>1.1346666666666672</c:v>
                </c:pt>
                <c:pt idx="1403">
                  <c:v>1.1306666666666669</c:v>
                </c:pt>
                <c:pt idx="1404">
                  <c:v>1.1293333333333337</c:v>
                </c:pt>
                <c:pt idx="1405">
                  <c:v>1.1230000000000004</c:v>
                </c:pt>
                <c:pt idx="1406">
                  <c:v>1.1436666666666671</c:v>
                </c:pt>
                <c:pt idx="1407">
                  <c:v>1.1550000000000002</c:v>
                </c:pt>
                <c:pt idx="1408">
                  <c:v>1.1300000000000001</c:v>
                </c:pt>
                <c:pt idx="1409">
                  <c:v>1.04</c:v>
                </c:pt>
                <c:pt idx="1410">
                  <c:v>0.95566666666666689</c:v>
                </c:pt>
                <c:pt idx="1411">
                  <c:v>0.89233333333333342</c:v>
                </c:pt>
                <c:pt idx="1412">
                  <c:v>0.84166666666666679</c:v>
                </c:pt>
                <c:pt idx="1413">
                  <c:v>0.82200000000000017</c:v>
                </c:pt>
                <c:pt idx="1414">
                  <c:v>0.81466666666666676</c:v>
                </c:pt>
                <c:pt idx="1415">
                  <c:v>0.83233333333333337</c:v>
                </c:pt>
                <c:pt idx="1416">
                  <c:v>0.8610000000000001</c:v>
                </c:pt>
                <c:pt idx="1417">
                  <c:v>0.88300000000000012</c:v>
                </c:pt>
                <c:pt idx="1418">
                  <c:v>0.88233333333333352</c:v>
                </c:pt>
                <c:pt idx="1419">
                  <c:v>0.89133333333333342</c:v>
                </c:pt>
                <c:pt idx="1420">
                  <c:v>0.95133333333333359</c:v>
                </c:pt>
                <c:pt idx="1421">
                  <c:v>0.9933333333333334</c:v>
                </c:pt>
                <c:pt idx="1422">
                  <c:v>1.0483333333333333</c:v>
                </c:pt>
                <c:pt idx="1423">
                  <c:v>1.1123333333333334</c:v>
                </c:pt>
                <c:pt idx="1424">
                  <c:v>1.1903333333333337</c:v>
                </c:pt>
                <c:pt idx="1425">
                  <c:v>1.252</c:v>
                </c:pt>
                <c:pt idx="1426">
                  <c:v>1.3270000000000002</c:v>
                </c:pt>
                <c:pt idx="1427">
                  <c:v>1.3766666666666667</c:v>
                </c:pt>
                <c:pt idx="1428">
                  <c:v>1.3553333333333337</c:v>
                </c:pt>
                <c:pt idx="1429">
                  <c:v>1.3023333333333336</c:v>
                </c:pt>
                <c:pt idx="1430">
                  <c:v>1.2770000000000001</c:v>
                </c:pt>
                <c:pt idx="1431">
                  <c:v>1.2293333333333329</c:v>
                </c:pt>
                <c:pt idx="1432">
                  <c:v>1.1909999999999996</c:v>
                </c:pt>
                <c:pt idx="1433">
                  <c:v>1.1523333333333328</c:v>
                </c:pt>
                <c:pt idx="1434">
                  <c:v>1.1206666666666663</c:v>
                </c:pt>
                <c:pt idx="1435">
                  <c:v>1.0793333333333335</c:v>
                </c:pt>
                <c:pt idx="1436">
                  <c:v>1.0323333333333335</c:v>
                </c:pt>
                <c:pt idx="1437">
                  <c:v>0.9883333333333334</c:v>
                </c:pt>
                <c:pt idx="1438">
                  <c:v>0.97333333333333338</c:v>
                </c:pt>
                <c:pt idx="1439">
                  <c:v>1.0173333333333334</c:v>
                </c:pt>
                <c:pt idx="1440">
                  <c:v>1.0323333333333335</c:v>
                </c:pt>
                <c:pt idx="1441">
                  <c:v>1.0633333333333335</c:v>
                </c:pt>
                <c:pt idx="1442">
                  <c:v>1.0696666666666668</c:v>
                </c:pt>
                <c:pt idx="1443">
                  <c:v>1.059666666666667</c:v>
                </c:pt>
                <c:pt idx="1444">
                  <c:v>1.0450000000000004</c:v>
                </c:pt>
                <c:pt idx="1445">
                  <c:v>1.014666666666667</c:v>
                </c:pt>
                <c:pt idx="1446">
                  <c:v>0.98200000000000043</c:v>
                </c:pt>
                <c:pt idx="1447">
                  <c:v>0.954666666666667</c:v>
                </c:pt>
                <c:pt idx="1448">
                  <c:v>0.954666666666667</c:v>
                </c:pt>
                <c:pt idx="1449">
                  <c:v>0.95533333333333381</c:v>
                </c:pt>
                <c:pt idx="1450">
                  <c:v>0.89466666666666705</c:v>
                </c:pt>
                <c:pt idx="1451">
                  <c:v>0.85933333333333373</c:v>
                </c:pt>
                <c:pt idx="1452">
                  <c:v>0.8293333333333337</c:v>
                </c:pt>
                <c:pt idx="1453">
                  <c:v>0.78033333333333355</c:v>
                </c:pt>
                <c:pt idx="1454">
                  <c:v>0.7303333333333335</c:v>
                </c:pt>
                <c:pt idx="1455">
                  <c:v>0.66500000000000015</c:v>
                </c:pt>
                <c:pt idx="1456">
                  <c:v>0.59066666666666678</c:v>
                </c:pt>
                <c:pt idx="1457">
                  <c:v>0.58666666666666667</c:v>
                </c:pt>
                <c:pt idx="1458">
                  <c:v>0.57166666666666677</c:v>
                </c:pt>
                <c:pt idx="1459">
                  <c:v>0.59266666666666656</c:v>
                </c:pt>
                <c:pt idx="1460">
                  <c:v>0.61366666666666669</c:v>
                </c:pt>
                <c:pt idx="1461">
                  <c:v>0.6263333333333333</c:v>
                </c:pt>
                <c:pt idx="1462">
                  <c:v>0.6296666666666666</c:v>
                </c:pt>
                <c:pt idx="1463">
                  <c:v>0.65766666666666673</c:v>
                </c:pt>
                <c:pt idx="1464">
                  <c:v>0.69199999999999995</c:v>
                </c:pt>
                <c:pt idx="1465">
                  <c:v>0.74933333333333318</c:v>
                </c:pt>
                <c:pt idx="1466">
                  <c:v>0.79799999999999993</c:v>
                </c:pt>
                <c:pt idx="1467">
                  <c:v>0.83266666666666656</c:v>
                </c:pt>
                <c:pt idx="1468">
                  <c:v>0.90100000000000002</c:v>
                </c:pt>
                <c:pt idx="1469">
                  <c:v>0.91733333333333333</c:v>
                </c:pt>
                <c:pt idx="1470">
                  <c:v>1.0290000000000001</c:v>
                </c:pt>
                <c:pt idx="1471">
                  <c:v>1.0993333333333335</c:v>
                </c:pt>
                <c:pt idx="1472">
                  <c:v>1.2140000000000002</c:v>
                </c:pt>
                <c:pt idx="1473">
                  <c:v>1.2913333333333334</c:v>
                </c:pt>
                <c:pt idx="1474">
                  <c:v>1.4323333333333337</c:v>
                </c:pt>
                <c:pt idx="1475">
                  <c:v>1.5110000000000003</c:v>
                </c:pt>
                <c:pt idx="1476">
                  <c:v>1.639666666666667</c:v>
                </c:pt>
                <c:pt idx="1477">
                  <c:v>1.7833333333333337</c:v>
                </c:pt>
                <c:pt idx="1478">
                  <c:v>1.8683333333333334</c:v>
                </c:pt>
                <c:pt idx="1479">
                  <c:v>1.9966666666666668</c:v>
                </c:pt>
                <c:pt idx="1480">
                  <c:v>2.1116666666666668</c:v>
                </c:pt>
                <c:pt idx="1481">
                  <c:v>2.2239999999999998</c:v>
                </c:pt>
                <c:pt idx="1482">
                  <c:v>2.3123333333333336</c:v>
                </c:pt>
                <c:pt idx="1483">
                  <c:v>2.3996666666666671</c:v>
                </c:pt>
                <c:pt idx="1484">
                  <c:v>2.4836666666666667</c:v>
                </c:pt>
                <c:pt idx="1485">
                  <c:v>2.6250000000000004</c:v>
                </c:pt>
                <c:pt idx="1486">
                  <c:v>2.733000000000001</c:v>
                </c:pt>
                <c:pt idx="1487">
                  <c:v>2.8270000000000004</c:v>
                </c:pt>
                <c:pt idx="1488">
                  <c:v>2.9013333333333331</c:v>
                </c:pt>
                <c:pt idx="1489">
                  <c:v>3.0276666666666663</c:v>
                </c:pt>
                <c:pt idx="1490">
                  <c:v>3.1213333333333328</c:v>
                </c:pt>
                <c:pt idx="1491">
                  <c:v>3.1649999999999996</c:v>
                </c:pt>
                <c:pt idx="1492">
                  <c:v>3.2509999999999994</c:v>
                </c:pt>
                <c:pt idx="1493">
                  <c:v>3.285333333333333</c:v>
                </c:pt>
                <c:pt idx="1494">
                  <c:v>3.332666666666666</c:v>
                </c:pt>
                <c:pt idx="1495">
                  <c:v>3.3929999999999993</c:v>
                </c:pt>
                <c:pt idx="1496">
                  <c:v>3.4253333333333327</c:v>
                </c:pt>
                <c:pt idx="1497">
                  <c:v>3.4603333333333324</c:v>
                </c:pt>
                <c:pt idx="1498">
                  <c:v>3.4476666666666653</c:v>
                </c:pt>
                <c:pt idx="1499">
                  <c:v>3.4203333333333323</c:v>
                </c:pt>
                <c:pt idx="1500">
                  <c:v>3.422333333333333</c:v>
                </c:pt>
                <c:pt idx="1501">
                  <c:v>3.4039999999999995</c:v>
                </c:pt>
                <c:pt idx="1502">
                  <c:v>3.4033333333333329</c:v>
                </c:pt>
                <c:pt idx="1503">
                  <c:v>3.4289999999999994</c:v>
                </c:pt>
                <c:pt idx="1504">
                  <c:v>3.3899999999999997</c:v>
                </c:pt>
                <c:pt idx="1505">
                  <c:v>3.3996666666666666</c:v>
                </c:pt>
                <c:pt idx="1506">
                  <c:v>3.3419999999999996</c:v>
                </c:pt>
                <c:pt idx="1507">
                  <c:v>3.2753333333333332</c:v>
                </c:pt>
                <c:pt idx="1508">
                  <c:v>3.2533333333333325</c:v>
                </c:pt>
                <c:pt idx="1509">
                  <c:v>3.1949999999999998</c:v>
                </c:pt>
                <c:pt idx="1510">
                  <c:v>3.1676666666666669</c:v>
                </c:pt>
                <c:pt idx="1511">
                  <c:v>3.1343333333333327</c:v>
                </c:pt>
                <c:pt idx="1512">
                  <c:v>3.1133333333333328</c:v>
                </c:pt>
                <c:pt idx="1513">
                  <c:v>3.0780000000000003</c:v>
                </c:pt>
                <c:pt idx="1514">
                  <c:v>3.024</c:v>
                </c:pt>
                <c:pt idx="1515">
                  <c:v>2.9239999999999999</c:v>
                </c:pt>
                <c:pt idx="1516">
                  <c:v>2.8636666666666666</c:v>
                </c:pt>
                <c:pt idx="1517">
                  <c:v>2.786</c:v>
                </c:pt>
                <c:pt idx="1518">
                  <c:v>2.7416666666666667</c:v>
                </c:pt>
                <c:pt idx="1519">
                  <c:v>2.6356666666666668</c:v>
                </c:pt>
                <c:pt idx="1520">
                  <c:v>2.5540000000000003</c:v>
                </c:pt>
                <c:pt idx="1521">
                  <c:v>2.5573333333333332</c:v>
                </c:pt>
                <c:pt idx="1522">
                  <c:v>2.5256666666666669</c:v>
                </c:pt>
                <c:pt idx="1523">
                  <c:v>2.5246666666666671</c:v>
                </c:pt>
                <c:pt idx="1524">
                  <c:v>2.4976666666666665</c:v>
                </c:pt>
                <c:pt idx="1525">
                  <c:v>2.4193333333333329</c:v>
                </c:pt>
                <c:pt idx="1526">
                  <c:v>2.333333333333333</c:v>
                </c:pt>
                <c:pt idx="1527">
                  <c:v>2.2659999999999996</c:v>
                </c:pt>
                <c:pt idx="1528">
                  <c:v>2.2070000000000003</c:v>
                </c:pt>
                <c:pt idx="1529">
                  <c:v>2.1996666666666669</c:v>
                </c:pt>
                <c:pt idx="1530">
                  <c:v>2.077666666666667</c:v>
                </c:pt>
                <c:pt idx="1531">
                  <c:v>2.0333333333333337</c:v>
                </c:pt>
                <c:pt idx="1532">
                  <c:v>1.9133333333333336</c:v>
                </c:pt>
                <c:pt idx="1533">
                  <c:v>1.8360000000000001</c:v>
                </c:pt>
                <c:pt idx="1534">
                  <c:v>1.7623333333333335</c:v>
                </c:pt>
                <c:pt idx="1535">
                  <c:v>1.7570000000000001</c:v>
                </c:pt>
                <c:pt idx="1536">
                  <c:v>1.772</c:v>
                </c:pt>
                <c:pt idx="1537">
                  <c:v>1.7503333333333335</c:v>
                </c:pt>
                <c:pt idx="1538">
                  <c:v>1.6966666666666668</c:v>
                </c:pt>
                <c:pt idx="1539">
                  <c:v>1.6553333333333335</c:v>
                </c:pt>
                <c:pt idx="1540">
                  <c:v>1.5956666666666666</c:v>
                </c:pt>
                <c:pt idx="1541">
                  <c:v>1.5150000000000003</c:v>
                </c:pt>
                <c:pt idx="1542">
                  <c:v>1.4460000000000008</c:v>
                </c:pt>
                <c:pt idx="1543">
                  <c:v>1.3946666666666674</c:v>
                </c:pt>
                <c:pt idx="1544">
                  <c:v>1.3433333333333342</c:v>
                </c:pt>
                <c:pt idx="1545">
                  <c:v>1.2983333333333342</c:v>
                </c:pt>
                <c:pt idx="1546">
                  <c:v>1.2703333333333338</c:v>
                </c:pt>
                <c:pt idx="1547">
                  <c:v>1.2170000000000007</c:v>
                </c:pt>
                <c:pt idx="1548">
                  <c:v>1.1840000000000004</c:v>
                </c:pt>
                <c:pt idx="1549">
                  <c:v>1.1473333333333331</c:v>
                </c:pt>
                <c:pt idx="1550">
                  <c:v>1.1146666666666667</c:v>
                </c:pt>
                <c:pt idx="1551">
                  <c:v>1.0626666666666666</c:v>
                </c:pt>
                <c:pt idx="1552">
                  <c:v>0.98366666666666647</c:v>
                </c:pt>
                <c:pt idx="1553">
                  <c:v>0.92333333333333323</c:v>
                </c:pt>
                <c:pt idx="1554">
                  <c:v>0.86699999999999988</c:v>
                </c:pt>
                <c:pt idx="1555">
                  <c:v>0.82466666666666677</c:v>
                </c:pt>
                <c:pt idx="1556">
                  <c:v>0.82666666666666666</c:v>
                </c:pt>
                <c:pt idx="1557">
                  <c:v>0.81266666666666676</c:v>
                </c:pt>
                <c:pt idx="1558">
                  <c:v>0.84066666666666678</c:v>
                </c:pt>
                <c:pt idx="1559">
                  <c:v>0.8493333333333335</c:v>
                </c:pt>
                <c:pt idx="1560">
                  <c:v>0.8576666666666668</c:v>
                </c:pt>
                <c:pt idx="1561">
                  <c:v>0.84366666666666679</c:v>
                </c:pt>
                <c:pt idx="1562">
                  <c:v>0.8663333333333334</c:v>
                </c:pt>
                <c:pt idx="1563">
                  <c:v>0.86666666666666681</c:v>
                </c:pt>
                <c:pt idx="1564">
                  <c:v>0.85133333333333328</c:v>
                </c:pt>
                <c:pt idx="1565">
                  <c:v>0.76633333333333342</c:v>
                </c:pt>
                <c:pt idx="1566">
                  <c:v>0.67966666666666664</c:v>
                </c:pt>
                <c:pt idx="1567">
                  <c:v>0.627</c:v>
                </c:pt>
                <c:pt idx="1568">
                  <c:v>0.61466666666666669</c:v>
                </c:pt>
                <c:pt idx="1569">
                  <c:v>0.59099999999999997</c:v>
                </c:pt>
                <c:pt idx="1570">
                  <c:v>0.59399999999999997</c:v>
                </c:pt>
                <c:pt idx="1571">
                  <c:v>0.59933333333333338</c:v>
                </c:pt>
                <c:pt idx="1572">
                  <c:v>0.59200000000000008</c:v>
                </c:pt>
                <c:pt idx="1573">
                  <c:v>0.57200000000000017</c:v>
                </c:pt>
                <c:pt idx="1574">
                  <c:v>0.57366666666666677</c:v>
                </c:pt>
                <c:pt idx="1575">
                  <c:v>0.58366666666666667</c:v>
                </c:pt>
                <c:pt idx="1576">
                  <c:v>0.57699999999999996</c:v>
                </c:pt>
                <c:pt idx="1577">
                  <c:v>0.60100000000000009</c:v>
                </c:pt>
                <c:pt idx="1578">
                  <c:v>0.63433333333333342</c:v>
                </c:pt>
                <c:pt idx="1579">
                  <c:v>0.68466666666666665</c:v>
                </c:pt>
                <c:pt idx="1580">
                  <c:v>0.7623333333333332</c:v>
                </c:pt>
                <c:pt idx="1581">
                  <c:v>0.79566666666666686</c:v>
                </c:pt>
                <c:pt idx="1582">
                  <c:v>0.84166666666666679</c:v>
                </c:pt>
                <c:pt idx="1583">
                  <c:v>0.84399999999999986</c:v>
                </c:pt>
                <c:pt idx="1584">
                  <c:v>0.85</c:v>
                </c:pt>
                <c:pt idx="1585">
                  <c:v>0.86799999999999988</c:v>
                </c:pt>
                <c:pt idx="1586">
                  <c:v>0.85266666666666657</c:v>
                </c:pt>
                <c:pt idx="1587">
                  <c:v>0.86133333333333317</c:v>
                </c:pt>
                <c:pt idx="1588">
                  <c:v>0.81633333333333313</c:v>
                </c:pt>
                <c:pt idx="1589">
                  <c:v>0.80666666666666653</c:v>
                </c:pt>
                <c:pt idx="1590">
                  <c:v>0.83933333333333315</c:v>
                </c:pt>
                <c:pt idx="1591">
                  <c:v>0.84833333333333316</c:v>
                </c:pt>
                <c:pt idx="1592">
                  <c:v>0.84566666666666646</c:v>
                </c:pt>
                <c:pt idx="1593">
                  <c:v>0.85766666666666658</c:v>
                </c:pt>
                <c:pt idx="1594">
                  <c:v>0.87599999999999989</c:v>
                </c:pt>
                <c:pt idx="1595">
                  <c:v>0.91266666666666652</c:v>
                </c:pt>
                <c:pt idx="1596">
                  <c:v>0.94899999999999984</c:v>
                </c:pt>
                <c:pt idx="1597">
                  <c:v>0.97666666666666657</c:v>
                </c:pt>
                <c:pt idx="1598">
                  <c:v>0.99399999999999999</c:v>
                </c:pt>
                <c:pt idx="1599">
                  <c:v>0.9976666666666667</c:v>
                </c:pt>
                <c:pt idx="1600">
                  <c:v>0.98933333333333329</c:v>
                </c:pt>
                <c:pt idx="1601">
                  <c:v>0.99233333333333329</c:v>
                </c:pt>
                <c:pt idx="1602">
                  <c:v>0.99433333333333318</c:v>
                </c:pt>
                <c:pt idx="1603">
                  <c:v>1</c:v>
                </c:pt>
                <c:pt idx="1604">
                  <c:v>1.0036666666666667</c:v>
                </c:pt>
                <c:pt idx="1605">
                  <c:v>1.0013333333333332</c:v>
                </c:pt>
                <c:pt idx="1606">
                  <c:v>1.008</c:v>
                </c:pt>
                <c:pt idx="1607">
                  <c:v>1.014</c:v>
                </c:pt>
                <c:pt idx="1608">
                  <c:v>0.98566666666666658</c:v>
                </c:pt>
                <c:pt idx="1609">
                  <c:v>0.95299999999999996</c:v>
                </c:pt>
                <c:pt idx="1610">
                  <c:v>0.91800000000000004</c:v>
                </c:pt>
                <c:pt idx="1611">
                  <c:v>0.92866666666666675</c:v>
                </c:pt>
                <c:pt idx="1612">
                  <c:v>0.94500000000000006</c:v>
                </c:pt>
                <c:pt idx="1613">
                  <c:v>1.0036666666666667</c:v>
                </c:pt>
                <c:pt idx="1614">
                  <c:v>1.0460000000000003</c:v>
                </c:pt>
                <c:pt idx="1615">
                  <c:v>1.0673333333333335</c:v>
                </c:pt>
                <c:pt idx="1616">
                  <c:v>1.1063333333333334</c:v>
                </c:pt>
                <c:pt idx="1617">
                  <c:v>1.1363333333333334</c:v>
                </c:pt>
                <c:pt idx="1618">
                  <c:v>1.1690000000000003</c:v>
                </c:pt>
                <c:pt idx="1619">
                  <c:v>1.1990000000000003</c:v>
                </c:pt>
                <c:pt idx="1620">
                  <c:v>1.1593333333333335</c:v>
                </c:pt>
                <c:pt idx="1621">
                  <c:v>1.1630000000000003</c:v>
                </c:pt>
                <c:pt idx="1622">
                  <c:v>1.1543333333333337</c:v>
                </c:pt>
                <c:pt idx="1623">
                  <c:v>1.1293333333333331</c:v>
                </c:pt>
                <c:pt idx="1624">
                  <c:v>1.1083333333333334</c:v>
                </c:pt>
                <c:pt idx="1625">
                  <c:v>1.0760000000000001</c:v>
                </c:pt>
                <c:pt idx="1626">
                  <c:v>1.0446666666666666</c:v>
                </c:pt>
                <c:pt idx="1627">
                  <c:v>1.0123333333333333</c:v>
                </c:pt>
                <c:pt idx="1628">
                  <c:v>0.98533333333333328</c:v>
                </c:pt>
                <c:pt idx="1629">
                  <c:v>0.97133333333333327</c:v>
                </c:pt>
                <c:pt idx="1630">
                  <c:v>0.96466666666666656</c:v>
                </c:pt>
                <c:pt idx="1631">
                  <c:v>0.99266666666666648</c:v>
                </c:pt>
                <c:pt idx="1632">
                  <c:v>1.0406666666666664</c:v>
                </c:pt>
                <c:pt idx="1633">
                  <c:v>1.0469999999999999</c:v>
                </c:pt>
                <c:pt idx="1634">
                  <c:v>1.0840000000000001</c:v>
                </c:pt>
                <c:pt idx="1635">
                  <c:v>1.1286666666666665</c:v>
                </c:pt>
                <c:pt idx="1636">
                  <c:v>1.1446666666666665</c:v>
                </c:pt>
                <c:pt idx="1637">
                  <c:v>1.1479999999999999</c:v>
                </c:pt>
                <c:pt idx="1638">
                  <c:v>1.1553333333333333</c:v>
                </c:pt>
                <c:pt idx="1639">
                  <c:v>1.1376666666666666</c:v>
                </c:pt>
                <c:pt idx="1640">
                  <c:v>1.1119999999999999</c:v>
                </c:pt>
                <c:pt idx="1641">
                  <c:v>1.0869999999999997</c:v>
                </c:pt>
                <c:pt idx="1642">
                  <c:v>1.0669999999999999</c:v>
                </c:pt>
                <c:pt idx="1643">
                  <c:v>1.0273333333333332</c:v>
                </c:pt>
                <c:pt idx="1644">
                  <c:v>0.99999999999999989</c:v>
                </c:pt>
                <c:pt idx="1645">
                  <c:v>0.98499999999999999</c:v>
                </c:pt>
                <c:pt idx="1646">
                  <c:v>1.0000000000000002</c:v>
                </c:pt>
                <c:pt idx="1647">
                  <c:v>1.0530000000000002</c:v>
                </c:pt>
                <c:pt idx="1648">
                  <c:v>1.0833333333333335</c:v>
                </c:pt>
                <c:pt idx="1649">
                  <c:v>1.0793333333333335</c:v>
                </c:pt>
                <c:pt idx="1650">
                  <c:v>1.1596666666666668</c:v>
                </c:pt>
                <c:pt idx="1651">
                  <c:v>1.1890000000000001</c:v>
                </c:pt>
                <c:pt idx="1652">
                  <c:v>1.2230000000000001</c:v>
                </c:pt>
                <c:pt idx="1653">
                  <c:v>1.2150000000000001</c:v>
                </c:pt>
                <c:pt idx="1654">
                  <c:v>1.2196666666666667</c:v>
                </c:pt>
                <c:pt idx="1655">
                  <c:v>1.2273333333333334</c:v>
                </c:pt>
                <c:pt idx="1656">
                  <c:v>1.2296666666666667</c:v>
                </c:pt>
                <c:pt idx="1657">
                  <c:v>1.2323333333333333</c:v>
                </c:pt>
                <c:pt idx="1658">
                  <c:v>1.278</c:v>
                </c:pt>
                <c:pt idx="1659">
                  <c:v>1.3246666666666667</c:v>
                </c:pt>
                <c:pt idx="1660">
                  <c:v>1.3210000000000004</c:v>
                </c:pt>
                <c:pt idx="1661">
                  <c:v>1.2860000000000005</c:v>
                </c:pt>
                <c:pt idx="1662">
                  <c:v>1.2493333333333336</c:v>
                </c:pt>
                <c:pt idx="1663">
                  <c:v>1.256666666666667</c:v>
                </c:pt>
                <c:pt idx="1664">
                  <c:v>1.2223333333333337</c:v>
                </c:pt>
                <c:pt idx="1665">
                  <c:v>1.2243333333333335</c:v>
                </c:pt>
                <c:pt idx="1666">
                  <c:v>1.2083333333333333</c:v>
                </c:pt>
                <c:pt idx="1667">
                  <c:v>1.1730000000000003</c:v>
                </c:pt>
                <c:pt idx="1668">
                  <c:v>1.1456666666666668</c:v>
                </c:pt>
                <c:pt idx="1669">
                  <c:v>1.1466666666666669</c:v>
                </c:pt>
                <c:pt idx="1670">
                  <c:v>1.153</c:v>
                </c:pt>
                <c:pt idx="1671">
                  <c:v>1.1340000000000003</c:v>
                </c:pt>
                <c:pt idx="1672">
                  <c:v>1.093666666666667</c:v>
                </c:pt>
                <c:pt idx="1673">
                  <c:v>1.0813333333333335</c:v>
                </c:pt>
                <c:pt idx="1674">
                  <c:v>1.0623333333333334</c:v>
                </c:pt>
                <c:pt idx="1675">
                  <c:v>1.0456666666666667</c:v>
                </c:pt>
                <c:pt idx="1676">
                  <c:v>1.0003333333333335</c:v>
                </c:pt>
                <c:pt idx="1677">
                  <c:v>0.90633333333333355</c:v>
                </c:pt>
                <c:pt idx="1678">
                  <c:v>0.84633333333333349</c:v>
                </c:pt>
                <c:pt idx="1679">
                  <c:v>0.78900000000000003</c:v>
                </c:pt>
                <c:pt idx="1680">
                  <c:v>0.69799999999999995</c:v>
                </c:pt>
                <c:pt idx="1681">
                  <c:v>0.63333333333333319</c:v>
                </c:pt>
                <c:pt idx="1682">
                  <c:v>0.60066666666666668</c:v>
                </c:pt>
                <c:pt idx="1683">
                  <c:v>0.61966666666666659</c:v>
                </c:pt>
                <c:pt idx="1684">
                  <c:v>0.61133333333333328</c:v>
                </c:pt>
                <c:pt idx="1685">
                  <c:v>0.61366666666666669</c:v>
                </c:pt>
                <c:pt idx="1686">
                  <c:v>0.6286666666666666</c:v>
                </c:pt>
                <c:pt idx="1687">
                  <c:v>0.62833333333333341</c:v>
                </c:pt>
                <c:pt idx="1688">
                  <c:v>0.60033333333333327</c:v>
                </c:pt>
                <c:pt idx="1689">
                  <c:v>0.54700000000000015</c:v>
                </c:pt>
                <c:pt idx="1690">
                  <c:v>0.54400000000000004</c:v>
                </c:pt>
                <c:pt idx="1691">
                  <c:v>0.55700000000000005</c:v>
                </c:pt>
                <c:pt idx="1692">
                  <c:v>0.57633333333333348</c:v>
                </c:pt>
                <c:pt idx="1693">
                  <c:v>0.58333333333333348</c:v>
                </c:pt>
                <c:pt idx="1694">
                  <c:v>0.61533333333333329</c:v>
                </c:pt>
                <c:pt idx="1695">
                  <c:v>0.58099999999999996</c:v>
                </c:pt>
                <c:pt idx="1696">
                  <c:v>0.59</c:v>
                </c:pt>
                <c:pt idx="1697">
                  <c:v>0.59866666666666668</c:v>
                </c:pt>
                <c:pt idx="1698">
                  <c:v>0.60166666666666668</c:v>
                </c:pt>
                <c:pt idx="1699">
                  <c:v>0.61199999999999999</c:v>
                </c:pt>
                <c:pt idx="1700">
                  <c:v>0.58900000000000008</c:v>
                </c:pt>
                <c:pt idx="1701">
                  <c:v>0.59966666666666668</c:v>
                </c:pt>
                <c:pt idx="1702">
                  <c:v>0.6133333333333334</c:v>
                </c:pt>
                <c:pt idx="1703">
                  <c:v>0.6033333333333335</c:v>
                </c:pt>
                <c:pt idx="1704">
                  <c:v>0.629</c:v>
                </c:pt>
                <c:pt idx="1705">
                  <c:v>0.6376666666666666</c:v>
                </c:pt>
                <c:pt idx="1706">
                  <c:v>0.63233333333333341</c:v>
                </c:pt>
                <c:pt idx="1707">
                  <c:v>0.63866666666666683</c:v>
                </c:pt>
                <c:pt idx="1708">
                  <c:v>0.63866666666666683</c:v>
                </c:pt>
                <c:pt idx="1709">
                  <c:v>0.64566666666666683</c:v>
                </c:pt>
                <c:pt idx="1710">
                  <c:v>0.65400000000000014</c:v>
                </c:pt>
                <c:pt idx="1711">
                  <c:v>0.67500000000000016</c:v>
                </c:pt>
                <c:pt idx="1712">
                  <c:v>0.65833333333333344</c:v>
                </c:pt>
                <c:pt idx="1713">
                  <c:v>0.63033333333333341</c:v>
                </c:pt>
                <c:pt idx="1714">
                  <c:v>0.6216666666666667</c:v>
                </c:pt>
                <c:pt idx="1715">
                  <c:v>0.61133333333333317</c:v>
                </c:pt>
                <c:pt idx="1716">
                  <c:v>0.58666666666666645</c:v>
                </c:pt>
                <c:pt idx="1717">
                  <c:v>0.57933333333333314</c:v>
                </c:pt>
                <c:pt idx="1718">
                  <c:v>0.56233333333333335</c:v>
                </c:pt>
                <c:pt idx="1719">
                  <c:v>0.56233333333333335</c:v>
                </c:pt>
                <c:pt idx="1720">
                  <c:v>0.55366666666666664</c:v>
                </c:pt>
                <c:pt idx="1721">
                  <c:v>0.52833333333333343</c:v>
                </c:pt>
                <c:pt idx="1722">
                  <c:v>0.48266666666666669</c:v>
                </c:pt>
                <c:pt idx="1723">
                  <c:v>0.44566666666666682</c:v>
                </c:pt>
                <c:pt idx="1724">
                  <c:v>0.39900000000000013</c:v>
                </c:pt>
                <c:pt idx="1725">
                  <c:v>0.37466666666666681</c:v>
                </c:pt>
                <c:pt idx="1726">
                  <c:v>0.34700000000000014</c:v>
                </c:pt>
                <c:pt idx="1727">
                  <c:v>0.33600000000000013</c:v>
                </c:pt>
                <c:pt idx="1728">
                  <c:v>0.32600000000000001</c:v>
                </c:pt>
                <c:pt idx="1729">
                  <c:v>0.31733333333333336</c:v>
                </c:pt>
                <c:pt idx="1730">
                  <c:v>0.33766666666666667</c:v>
                </c:pt>
                <c:pt idx="1731">
                  <c:v>0.34899999999999998</c:v>
                </c:pt>
                <c:pt idx="1732">
                  <c:v>0.38200000000000001</c:v>
                </c:pt>
                <c:pt idx="1733">
                  <c:v>0.41033333333333338</c:v>
                </c:pt>
                <c:pt idx="1734">
                  <c:v>0.39866666666666667</c:v>
                </c:pt>
                <c:pt idx="1735">
                  <c:v>0.42033333333333328</c:v>
                </c:pt>
                <c:pt idx="1736">
                  <c:v>0.45933333333333332</c:v>
                </c:pt>
                <c:pt idx="1737">
                  <c:v>0.48199999999999993</c:v>
                </c:pt>
                <c:pt idx="1738">
                  <c:v>0.5209999999999998</c:v>
                </c:pt>
                <c:pt idx="1739">
                  <c:v>0.53400000000000003</c:v>
                </c:pt>
                <c:pt idx="1740">
                  <c:v>0.55333333333333334</c:v>
                </c:pt>
                <c:pt idx="1741">
                  <c:v>0.55133333333333334</c:v>
                </c:pt>
                <c:pt idx="1742">
                  <c:v>0.57799999999999996</c:v>
                </c:pt>
                <c:pt idx="1743">
                  <c:v>0.59266666666666667</c:v>
                </c:pt>
                <c:pt idx="1744">
                  <c:v>0.60633333333333339</c:v>
                </c:pt>
                <c:pt idx="1745">
                  <c:v>0.6153333333333334</c:v>
                </c:pt>
                <c:pt idx="1746">
                  <c:v>0.63500000000000001</c:v>
                </c:pt>
                <c:pt idx="1747">
                  <c:v>0.66300000000000003</c:v>
                </c:pt>
                <c:pt idx="1748">
                  <c:v>0.67033333333333345</c:v>
                </c:pt>
                <c:pt idx="1749">
                  <c:v>0.68666666666666676</c:v>
                </c:pt>
                <c:pt idx="1750">
                  <c:v>0.70000000000000007</c:v>
                </c:pt>
                <c:pt idx="1751">
                  <c:v>0.71800000000000008</c:v>
                </c:pt>
                <c:pt idx="1752">
                  <c:v>0.7303333333333335</c:v>
                </c:pt>
                <c:pt idx="1753">
                  <c:v>0.7303333333333335</c:v>
                </c:pt>
                <c:pt idx="1754">
                  <c:v>0.72933333333333339</c:v>
                </c:pt>
                <c:pt idx="1755">
                  <c:v>0.73299999999999998</c:v>
                </c:pt>
                <c:pt idx="1756">
                  <c:v>0.76666666666666672</c:v>
                </c:pt>
                <c:pt idx="1757">
                  <c:v>0.78466666666666662</c:v>
                </c:pt>
                <c:pt idx="1758">
                  <c:v>0.81499999999999984</c:v>
                </c:pt>
                <c:pt idx="1759">
                  <c:v>0.84399999999999986</c:v>
                </c:pt>
                <c:pt idx="1760">
                  <c:v>0.86766666666666648</c:v>
                </c:pt>
                <c:pt idx="1761">
                  <c:v>0.87433333333333318</c:v>
                </c:pt>
                <c:pt idx="1762">
                  <c:v>0.86166666666666647</c:v>
                </c:pt>
                <c:pt idx="1763">
                  <c:v>0.88133333333333319</c:v>
                </c:pt>
                <c:pt idx="1764">
                  <c:v>0.90599999999999981</c:v>
                </c:pt>
                <c:pt idx="1765">
                  <c:v>0.87333333333333318</c:v>
                </c:pt>
                <c:pt idx="1766">
                  <c:v>0.85366666666666668</c:v>
                </c:pt>
                <c:pt idx="1767">
                  <c:v>0.85099999999999987</c:v>
                </c:pt>
                <c:pt idx="1768">
                  <c:v>0.83399999999999985</c:v>
                </c:pt>
                <c:pt idx="1769">
                  <c:v>0.81533333333333324</c:v>
                </c:pt>
                <c:pt idx="1770">
                  <c:v>0.79566666666666674</c:v>
                </c:pt>
                <c:pt idx="1771">
                  <c:v>0.79299999999999993</c:v>
                </c:pt>
                <c:pt idx="1772">
                  <c:v>0.76700000000000002</c:v>
                </c:pt>
                <c:pt idx="1773">
                  <c:v>0.76233333333333342</c:v>
                </c:pt>
                <c:pt idx="1774">
                  <c:v>0.75433333333333341</c:v>
                </c:pt>
                <c:pt idx="1775">
                  <c:v>0.7436666666666667</c:v>
                </c:pt>
                <c:pt idx="1776">
                  <c:v>0.7273333333333335</c:v>
                </c:pt>
                <c:pt idx="1777">
                  <c:v>0.70366666666666677</c:v>
                </c:pt>
                <c:pt idx="1778">
                  <c:v>0.70500000000000018</c:v>
                </c:pt>
                <c:pt idx="1779">
                  <c:v>0.69566666666666677</c:v>
                </c:pt>
                <c:pt idx="1780">
                  <c:v>0.67666666666666686</c:v>
                </c:pt>
                <c:pt idx="1781">
                  <c:v>0.66500000000000015</c:v>
                </c:pt>
                <c:pt idx="1782">
                  <c:v>0.65533333333333332</c:v>
                </c:pt>
                <c:pt idx="1783">
                  <c:v>0.66333333333333333</c:v>
                </c:pt>
                <c:pt idx="1784">
                  <c:v>0.66366666666666663</c:v>
                </c:pt>
                <c:pt idx="1785">
                  <c:v>0.66100000000000003</c:v>
                </c:pt>
                <c:pt idx="1786">
                  <c:v>0.62799999999999989</c:v>
                </c:pt>
                <c:pt idx="1787">
                  <c:v>0.62833333333333319</c:v>
                </c:pt>
                <c:pt idx="1788">
                  <c:v>0.67499999999999993</c:v>
                </c:pt>
                <c:pt idx="1789">
                  <c:v>0.72433333333333327</c:v>
                </c:pt>
                <c:pt idx="1790">
                  <c:v>0.72266666666666668</c:v>
                </c:pt>
                <c:pt idx="1791">
                  <c:v>0.75533333333333341</c:v>
                </c:pt>
                <c:pt idx="1792">
                  <c:v>0.78366666666666684</c:v>
                </c:pt>
                <c:pt idx="1793">
                  <c:v>0.78700000000000014</c:v>
                </c:pt>
                <c:pt idx="1794">
                  <c:v>0.81733333333333347</c:v>
                </c:pt>
                <c:pt idx="1795">
                  <c:v>0.85799999999999998</c:v>
                </c:pt>
                <c:pt idx="1796">
                  <c:v>0.8796666666666666</c:v>
                </c:pt>
                <c:pt idx="1797">
                  <c:v>0.89499999999999991</c:v>
                </c:pt>
                <c:pt idx="1798">
                  <c:v>0.89733333333333321</c:v>
                </c:pt>
                <c:pt idx="1799">
                  <c:v>0.95466666666666655</c:v>
                </c:pt>
                <c:pt idx="1800">
                  <c:v>0.99699999999999989</c:v>
                </c:pt>
                <c:pt idx="1801">
                  <c:v>1.0526666666666666</c:v>
                </c:pt>
                <c:pt idx="1802">
                  <c:v>1.1176666666666664</c:v>
                </c:pt>
                <c:pt idx="1803">
                  <c:v>1.1553333333333335</c:v>
                </c:pt>
                <c:pt idx="1804">
                  <c:v>1.1996666666666667</c:v>
                </c:pt>
                <c:pt idx="1805">
                  <c:v>1.254</c:v>
                </c:pt>
                <c:pt idx="1806">
                  <c:v>1.3170000000000002</c:v>
                </c:pt>
                <c:pt idx="1807">
                  <c:v>1.3736666666666666</c:v>
                </c:pt>
                <c:pt idx="1808">
                  <c:v>1.4059999999999999</c:v>
                </c:pt>
                <c:pt idx="1809">
                  <c:v>1.4536666666666667</c:v>
                </c:pt>
                <c:pt idx="1810">
                  <c:v>1.5229999999999999</c:v>
                </c:pt>
                <c:pt idx="1811">
                  <c:v>1.571333333333333</c:v>
                </c:pt>
                <c:pt idx="1812">
                  <c:v>1.5923333333333329</c:v>
                </c:pt>
                <c:pt idx="1813">
                  <c:v>1.6226666666666663</c:v>
                </c:pt>
                <c:pt idx="1814">
                  <c:v>1.6736666666666662</c:v>
                </c:pt>
                <c:pt idx="1815">
                  <c:v>1.7153333333333329</c:v>
                </c:pt>
                <c:pt idx="1816">
                  <c:v>1.7489999999999994</c:v>
                </c:pt>
                <c:pt idx="1817">
                  <c:v>1.7646666666666662</c:v>
                </c:pt>
                <c:pt idx="1818">
                  <c:v>1.733666666666666</c:v>
                </c:pt>
                <c:pt idx="1819">
                  <c:v>1.6723333333333328</c:v>
                </c:pt>
                <c:pt idx="1820">
                  <c:v>1.6633333333333329</c:v>
                </c:pt>
                <c:pt idx="1821">
                  <c:v>1.6129999999999995</c:v>
                </c:pt>
                <c:pt idx="1822">
                  <c:v>1.553333333333333</c:v>
                </c:pt>
                <c:pt idx="1823">
                  <c:v>1.53</c:v>
                </c:pt>
                <c:pt idx="1824">
                  <c:v>1.4733333333333334</c:v>
                </c:pt>
                <c:pt idx="1825">
                  <c:v>1.4233333333333333</c:v>
                </c:pt>
                <c:pt idx="1826">
                  <c:v>1.4119999999999999</c:v>
                </c:pt>
                <c:pt idx="1827">
                  <c:v>1.409</c:v>
                </c:pt>
                <c:pt idx="1828">
                  <c:v>1.4076666666666666</c:v>
                </c:pt>
                <c:pt idx="1829">
                  <c:v>1.3640000000000001</c:v>
                </c:pt>
                <c:pt idx="1830">
                  <c:v>1.3406666666666667</c:v>
                </c:pt>
                <c:pt idx="1831">
                  <c:v>1.3193333333333332</c:v>
                </c:pt>
                <c:pt idx="1832">
                  <c:v>1.302</c:v>
                </c:pt>
                <c:pt idx="1833">
                  <c:v>1.2773333333333334</c:v>
                </c:pt>
                <c:pt idx="1834">
                  <c:v>1.2363333333333333</c:v>
                </c:pt>
                <c:pt idx="1835">
                  <c:v>1.2016666666666667</c:v>
                </c:pt>
                <c:pt idx="1836">
                  <c:v>1.1946666666666665</c:v>
                </c:pt>
                <c:pt idx="1837">
                  <c:v>1.2103333333333335</c:v>
                </c:pt>
                <c:pt idx="1838">
                  <c:v>1.2286666666666666</c:v>
                </c:pt>
                <c:pt idx="1839">
                  <c:v>1.2240000000000002</c:v>
                </c:pt>
                <c:pt idx="1840">
                  <c:v>1.2136666666666669</c:v>
                </c:pt>
                <c:pt idx="1841">
                  <c:v>1.2163333333333337</c:v>
                </c:pt>
                <c:pt idx="1842">
                  <c:v>1.2123333333333337</c:v>
                </c:pt>
                <c:pt idx="1843">
                  <c:v>1.1930000000000003</c:v>
                </c:pt>
                <c:pt idx="1844">
                  <c:v>1.1830000000000001</c:v>
                </c:pt>
                <c:pt idx="1845">
                  <c:v>1.1816666666666669</c:v>
                </c:pt>
                <c:pt idx="1846">
                  <c:v>1.1819999999999997</c:v>
                </c:pt>
                <c:pt idx="1847">
                  <c:v>1.1823333333333332</c:v>
                </c:pt>
                <c:pt idx="1848">
                  <c:v>1.1796666666666669</c:v>
                </c:pt>
                <c:pt idx="1849">
                  <c:v>1.1860000000000002</c:v>
                </c:pt>
                <c:pt idx="1850">
                  <c:v>1.1840000000000002</c:v>
                </c:pt>
                <c:pt idx="1851">
                  <c:v>1.2033333333333334</c:v>
                </c:pt>
                <c:pt idx="1852">
                  <c:v>1.2316666666666667</c:v>
                </c:pt>
                <c:pt idx="1853">
                  <c:v>1.2283333333333333</c:v>
                </c:pt>
                <c:pt idx="1854">
                  <c:v>1.2390000000000001</c:v>
                </c:pt>
                <c:pt idx="1855">
                  <c:v>1.2610000000000001</c:v>
                </c:pt>
                <c:pt idx="1856">
                  <c:v>1.2450000000000003</c:v>
                </c:pt>
                <c:pt idx="1857">
                  <c:v>1.2330000000000003</c:v>
                </c:pt>
                <c:pt idx="1858">
                  <c:v>1.2213333333333336</c:v>
                </c:pt>
                <c:pt idx="1859">
                  <c:v>1.2333333333333336</c:v>
                </c:pt>
                <c:pt idx="1860">
                  <c:v>1.2253333333333336</c:v>
                </c:pt>
                <c:pt idx="1861">
                  <c:v>1.1970000000000001</c:v>
                </c:pt>
                <c:pt idx="1862">
                  <c:v>1.1666666666666672</c:v>
                </c:pt>
                <c:pt idx="1863">
                  <c:v>1.1726666666666672</c:v>
                </c:pt>
                <c:pt idx="1864">
                  <c:v>1.1856666666666671</c:v>
                </c:pt>
                <c:pt idx="1865">
                  <c:v>1.180666666666667</c:v>
                </c:pt>
                <c:pt idx="1866">
                  <c:v>1.1499999999999999</c:v>
                </c:pt>
                <c:pt idx="1867">
                  <c:v>1.1043333333333334</c:v>
                </c:pt>
                <c:pt idx="1868">
                  <c:v>1.0606666666666669</c:v>
                </c:pt>
                <c:pt idx="1869">
                  <c:v>1.0353333333333334</c:v>
                </c:pt>
                <c:pt idx="1870">
                  <c:v>1.0036666666666667</c:v>
                </c:pt>
                <c:pt idx="1871">
                  <c:v>0.9943333333333334</c:v>
                </c:pt>
                <c:pt idx="1872">
                  <c:v>1.0339999999999998</c:v>
                </c:pt>
                <c:pt idx="1873">
                  <c:v>1.0803333333333334</c:v>
                </c:pt>
                <c:pt idx="1874">
                  <c:v>1.095</c:v>
                </c:pt>
                <c:pt idx="1875">
                  <c:v>1.1089999999999998</c:v>
                </c:pt>
                <c:pt idx="1876">
                  <c:v>1.1163333333333332</c:v>
                </c:pt>
                <c:pt idx="1877">
                  <c:v>1.1086666666666665</c:v>
                </c:pt>
                <c:pt idx="1878">
                  <c:v>1.0933333333333333</c:v>
                </c:pt>
                <c:pt idx="1879">
                  <c:v>1.0866666666666664</c:v>
                </c:pt>
                <c:pt idx="1880">
                  <c:v>1.0770000000000002</c:v>
                </c:pt>
                <c:pt idx="1881">
                  <c:v>1.0726666666666667</c:v>
                </c:pt>
                <c:pt idx="1882">
                  <c:v>1.0810000000000002</c:v>
                </c:pt>
                <c:pt idx="1883">
                  <c:v>1.0816666666666668</c:v>
                </c:pt>
                <c:pt idx="1884">
                  <c:v>1.0766666666666667</c:v>
                </c:pt>
                <c:pt idx="1885">
                  <c:v>1.0726666666666669</c:v>
                </c:pt>
                <c:pt idx="1886">
                  <c:v>1.0646666666666667</c:v>
                </c:pt>
                <c:pt idx="1887">
                  <c:v>1.085666666666667</c:v>
                </c:pt>
                <c:pt idx="1888">
                  <c:v>1.0970000000000002</c:v>
                </c:pt>
                <c:pt idx="1889">
                  <c:v>1.0703333333333334</c:v>
                </c:pt>
                <c:pt idx="1890">
                  <c:v>1.1036666666666668</c:v>
                </c:pt>
                <c:pt idx="1891">
                  <c:v>1.1286666666666669</c:v>
                </c:pt>
                <c:pt idx="1892">
                  <c:v>1.161</c:v>
                </c:pt>
                <c:pt idx="1893">
                  <c:v>1.1923333333333332</c:v>
                </c:pt>
                <c:pt idx="1894">
                  <c:v>1.2156666666666667</c:v>
                </c:pt>
                <c:pt idx="1895">
                  <c:v>1.2196666666666667</c:v>
                </c:pt>
                <c:pt idx="1896">
                  <c:v>1.208</c:v>
                </c:pt>
                <c:pt idx="1897">
                  <c:v>1.2020000000000002</c:v>
                </c:pt>
                <c:pt idx="1898">
                  <c:v>1.1819999999999999</c:v>
                </c:pt>
                <c:pt idx="1899">
                  <c:v>1.1616666666666666</c:v>
                </c:pt>
                <c:pt idx="1900">
                  <c:v>1.1419999999999997</c:v>
                </c:pt>
                <c:pt idx="1901">
                  <c:v>1.097333333333333</c:v>
                </c:pt>
                <c:pt idx="1902">
                  <c:v>1.071333333333333</c:v>
                </c:pt>
                <c:pt idx="1903">
                  <c:v>1.0643333333333331</c:v>
                </c:pt>
                <c:pt idx="1904">
                  <c:v>1.0603333333333333</c:v>
                </c:pt>
                <c:pt idx="1905">
                  <c:v>1.038</c:v>
                </c:pt>
                <c:pt idx="1906">
                  <c:v>1.0196666666666665</c:v>
                </c:pt>
                <c:pt idx="1907">
                  <c:v>1.0373333333333332</c:v>
                </c:pt>
                <c:pt idx="1908">
                  <c:v>1.046</c:v>
                </c:pt>
                <c:pt idx="1909">
                  <c:v>1.0469999999999999</c:v>
                </c:pt>
                <c:pt idx="1910">
                  <c:v>1.0553333333333332</c:v>
                </c:pt>
                <c:pt idx="1911">
                  <c:v>1.0413333333333334</c:v>
                </c:pt>
                <c:pt idx="1912">
                  <c:v>1.0293333333333334</c:v>
                </c:pt>
                <c:pt idx="1913">
                  <c:v>1.0223333333333335</c:v>
                </c:pt>
                <c:pt idx="1914">
                  <c:v>1.0126666666666668</c:v>
                </c:pt>
                <c:pt idx="1915">
                  <c:v>0.9966666666666667</c:v>
                </c:pt>
                <c:pt idx="1916">
                  <c:v>0.99600000000000011</c:v>
                </c:pt>
                <c:pt idx="1917">
                  <c:v>0.95666666666666678</c:v>
                </c:pt>
                <c:pt idx="1918">
                  <c:v>0.93266666666666664</c:v>
                </c:pt>
                <c:pt idx="1919">
                  <c:v>0.93133333333333335</c:v>
                </c:pt>
                <c:pt idx="1920">
                  <c:v>0.8753333333333333</c:v>
                </c:pt>
                <c:pt idx="1921">
                  <c:v>0.82933333333333314</c:v>
                </c:pt>
                <c:pt idx="1922">
                  <c:v>0.77566666666666639</c:v>
                </c:pt>
                <c:pt idx="1923">
                  <c:v>0.71866666666666634</c:v>
                </c:pt>
                <c:pt idx="1924">
                  <c:v>0.68966666666666643</c:v>
                </c:pt>
                <c:pt idx="1925">
                  <c:v>0.71833333333333316</c:v>
                </c:pt>
                <c:pt idx="1926">
                  <c:v>0.7606666666666666</c:v>
                </c:pt>
                <c:pt idx="1927">
                  <c:v>0.7716666666666665</c:v>
                </c:pt>
                <c:pt idx="1928">
                  <c:v>0.80233333333333323</c:v>
                </c:pt>
                <c:pt idx="1929">
                  <c:v>0.84899999999999998</c:v>
                </c:pt>
                <c:pt idx="1930">
                  <c:v>0.89900000000000013</c:v>
                </c:pt>
                <c:pt idx="1931">
                  <c:v>0.93700000000000006</c:v>
                </c:pt>
                <c:pt idx="1932">
                  <c:v>0.92533333333333345</c:v>
                </c:pt>
                <c:pt idx="1933">
                  <c:v>0.90166666666666684</c:v>
                </c:pt>
                <c:pt idx="1934">
                  <c:v>0.8643333333333334</c:v>
                </c:pt>
                <c:pt idx="1935">
                  <c:v>0.85033333333333327</c:v>
                </c:pt>
                <c:pt idx="1936">
                  <c:v>0.85533333333333317</c:v>
                </c:pt>
                <c:pt idx="1937">
                  <c:v>0.8806666666666666</c:v>
                </c:pt>
                <c:pt idx="1938">
                  <c:v>0.88933333333333331</c:v>
                </c:pt>
                <c:pt idx="1939">
                  <c:v>0.89800000000000002</c:v>
                </c:pt>
                <c:pt idx="1940">
                  <c:v>0.8833333333333333</c:v>
                </c:pt>
                <c:pt idx="1941">
                  <c:v>0.89233333333333331</c:v>
                </c:pt>
                <c:pt idx="1942">
                  <c:v>0.91333333333333344</c:v>
                </c:pt>
                <c:pt idx="1943">
                  <c:v>0.93766666666666665</c:v>
                </c:pt>
                <c:pt idx="1944">
                  <c:v>0.96700000000000008</c:v>
                </c:pt>
                <c:pt idx="1945">
                  <c:v>1.0100000000000002</c:v>
                </c:pt>
                <c:pt idx="1946">
                  <c:v>1.0350000000000001</c:v>
                </c:pt>
                <c:pt idx="1947">
                  <c:v>1.0576666666666668</c:v>
                </c:pt>
                <c:pt idx="1948">
                  <c:v>1.0823333333333334</c:v>
                </c:pt>
                <c:pt idx="1949">
                  <c:v>1.1106666666666667</c:v>
                </c:pt>
                <c:pt idx="1950">
                  <c:v>1.1439999999999999</c:v>
                </c:pt>
                <c:pt idx="1951">
                  <c:v>1.149</c:v>
                </c:pt>
                <c:pt idx="1952">
                  <c:v>1.1556666666666666</c:v>
                </c:pt>
                <c:pt idx="1953">
                  <c:v>1.1600000000000001</c:v>
                </c:pt>
                <c:pt idx="1954">
                  <c:v>1.149</c:v>
                </c:pt>
                <c:pt idx="1955">
                  <c:v>1.1016666666666668</c:v>
                </c:pt>
                <c:pt idx="1956">
                  <c:v>1.0416666666666667</c:v>
                </c:pt>
                <c:pt idx="1957">
                  <c:v>1.0143333333333335</c:v>
                </c:pt>
                <c:pt idx="1958">
                  <c:v>0.9943333333333334</c:v>
                </c:pt>
                <c:pt idx="1959">
                  <c:v>0.95066666666666666</c:v>
                </c:pt>
                <c:pt idx="1960">
                  <c:v>0.90033333333333343</c:v>
                </c:pt>
                <c:pt idx="1961">
                  <c:v>0.8776666666666666</c:v>
                </c:pt>
                <c:pt idx="1962">
                  <c:v>0.88266666666666682</c:v>
                </c:pt>
                <c:pt idx="1963">
                  <c:v>0.86066666666666669</c:v>
                </c:pt>
                <c:pt idx="1964">
                  <c:v>0.8650000000000001</c:v>
                </c:pt>
                <c:pt idx="1965">
                  <c:v>0.86566666666666658</c:v>
                </c:pt>
                <c:pt idx="1966">
                  <c:v>0.83933333333333315</c:v>
                </c:pt>
                <c:pt idx="1967">
                  <c:v>0.77633333333333321</c:v>
                </c:pt>
                <c:pt idx="1968">
                  <c:v>0.72933333333333317</c:v>
                </c:pt>
                <c:pt idx="1969">
                  <c:v>0.69599999999999984</c:v>
                </c:pt>
                <c:pt idx="1970">
                  <c:v>0.69066666666666654</c:v>
                </c:pt>
                <c:pt idx="1971">
                  <c:v>0.67166666666666652</c:v>
                </c:pt>
                <c:pt idx="1972">
                  <c:v>0.6339999999999999</c:v>
                </c:pt>
                <c:pt idx="1973">
                  <c:v>0.59866666666666646</c:v>
                </c:pt>
                <c:pt idx="1974">
                  <c:v>0.56733333333333325</c:v>
                </c:pt>
                <c:pt idx="1975">
                  <c:v>0.52766666666666662</c:v>
                </c:pt>
                <c:pt idx="1976">
                  <c:v>0.5003333333333333</c:v>
                </c:pt>
                <c:pt idx="1977">
                  <c:v>0.49166666666666664</c:v>
                </c:pt>
                <c:pt idx="1978">
                  <c:v>0.52833333333333343</c:v>
                </c:pt>
                <c:pt idx="1979">
                  <c:v>0.51733333333333342</c:v>
                </c:pt>
                <c:pt idx="1980">
                  <c:v>0.51433333333333342</c:v>
                </c:pt>
                <c:pt idx="1981">
                  <c:v>0.52233333333333343</c:v>
                </c:pt>
                <c:pt idx="1982">
                  <c:v>0.54433333333333345</c:v>
                </c:pt>
                <c:pt idx="1983">
                  <c:v>0.54433333333333345</c:v>
                </c:pt>
                <c:pt idx="1984">
                  <c:v>0.57700000000000007</c:v>
                </c:pt>
                <c:pt idx="1985">
                  <c:v>0.60699999999999998</c:v>
                </c:pt>
                <c:pt idx="1986">
                  <c:v>0.64066666666666661</c:v>
                </c:pt>
                <c:pt idx="1987">
                  <c:v>0.66366666666666663</c:v>
                </c:pt>
                <c:pt idx="1988">
                  <c:v>0.67200000000000004</c:v>
                </c:pt>
                <c:pt idx="1989">
                  <c:v>0.69233333333333336</c:v>
                </c:pt>
                <c:pt idx="1990">
                  <c:v>0.72566666666666657</c:v>
                </c:pt>
                <c:pt idx="1991">
                  <c:v>0.73966666666666658</c:v>
                </c:pt>
                <c:pt idx="1992">
                  <c:v>0.74666666666666648</c:v>
                </c:pt>
                <c:pt idx="1993">
                  <c:v>0.7606666666666666</c:v>
                </c:pt>
                <c:pt idx="1994">
                  <c:v>0.7713333333333332</c:v>
                </c:pt>
                <c:pt idx="1995">
                  <c:v>0.77233333333333343</c:v>
                </c:pt>
                <c:pt idx="1996">
                  <c:v>0.79866666666666675</c:v>
                </c:pt>
                <c:pt idx="1997">
                  <c:v>0.81933333333333325</c:v>
                </c:pt>
                <c:pt idx="1998">
                  <c:v>0.84299999999999997</c:v>
                </c:pt>
                <c:pt idx="1999">
                  <c:v>0.86133333333333328</c:v>
                </c:pt>
                <c:pt idx="2000">
                  <c:v>0.876</c:v>
                </c:pt>
                <c:pt idx="2001">
                  <c:v>0.89066666666666661</c:v>
                </c:pt>
                <c:pt idx="2002">
                  <c:v>0.90233333333333343</c:v>
                </c:pt>
                <c:pt idx="2003">
                  <c:v>0.90733333333333333</c:v>
                </c:pt>
                <c:pt idx="2004">
                  <c:v>0.92800000000000016</c:v>
                </c:pt>
                <c:pt idx="2005">
                  <c:v>0.94899999999999995</c:v>
                </c:pt>
                <c:pt idx="2006">
                  <c:v>0.96200000000000008</c:v>
                </c:pt>
                <c:pt idx="2007">
                  <c:v>0.97366666666666668</c:v>
                </c:pt>
                <c:pt idx="2008">
                  <c:v>0.94166666666666654</c:v>
                </c:pt>
                <c:pt idx="2009">
                  <c:v>0.95900000000000007</c:v>
                </c:pt>
                <c:pt idx="2010">
                  <c:v>0.96633333333333338</c:v>
                </c:pt>
                <c:pt idx="2011">
                  <c:v>0.98233333333333339</c:v>
                </c:pt>
                <c:pt idx="2012">
                  <c:v>0.97099999999999997</c:v>
                </c:pt>
                <c:pt idx="2013">
                  <c:v>0.96933333333333327</c:v>
                </c:pt>
                <c:pt idx="2014">
                  <c:v>0.94333333333333325</c:v>
                </c:pt>
                <c:pt idx="2015">
                  <c:v>0.91599999999999993</c:v>
                </c:pt>
                <c:pt idx="2016">
                  <c:v>0.91399999999999992</c:v>
                </c:pt>
                <c:pt idx="2017">
                  <c:v>0.91566666666666652</c:v>
                </c:pt>
                <c:pt idx="2018">
                  <c:v>0.92533333333333312</c:v>
                </c:pt>
                <c:pt idx="2019">
                  <c:v>0.93066666666666653</c:v>
                </c:pt>
                <c:pt idx="2020">
                  <c:v>0.93699999999999983</c:v>
                </c:pt>
                <c:pt idx="2021">
                  <c:v>0.94133333333333313</c:v>
                </c:pt>
                <c:pt idx="2022">
                  <c:v>0.93966666666666654</c:v>
                </c:pt>
                <c:pt idx="2023">
                  <c:v>0.94966666666666655</c:v>
                </c:pt>
                <c:pt idx="2024">
                  <c:v>0.95633333333333315</c:v>
                </c:pt>
                <c:pt idx="2025">
                  <c:v>0.99133333333333329</c:v>
                </c:pt>
                <c:pt idx="2026">
                  <c:v>1.0113333333333334</c:v>
                </c:pt>
                <c:pt idx="2027">
                  <c:v>1.0636666666666668</c:v>
                </c:pt>
                <c:pt idx="2028">
                  <c:v>1.1016666666666666</c:v>
                </c:pt>
                <c:pt idx="2029">
                  <c:v>1.1113333333333335</c:v>
                </c:pt>
                <c:pt idx="2030">
                  <c:v>1.113</c:v>
                </c:pt>
                <c:pt idx="2031">
                  <c:v>1.1403333333333334</c:v>
                </c:pt>
                <c:pt idx="2032">
                  <c:v>1.1933333333333336</c:v>
                </c:pt>
                <c:pt idx="2033">
                  <c:v>1.2463333333333333</c:v>
                </c:pt>
                <c:pt idx="2034">
                  <c:v>1.2866666666666666</c:v>
                </c:pt>
                <c:pt idx="2035">
                  <c:v>1.3550000000000002</c:v>
                </c:pt>
                <c:pt idx="2036">
                  <c:v>1.4130000000000003</c:v>
                </c:pt>
                <c:pt idx="2037">
                  <c:v>1.4550000000000005</c:v>
                </c:pt>
                <c:pt idx="2038">
                  <c:v>1.4586666666666668</c:v>
                </c:pt>
                <c:pt idx="2039">
                  <c:v>1.4476666666666667</c:v>
                </c:pt>
                <c:pt idx="2040">
                  <c:v>1.4396666666666667</c:v>
                </c:pt>
                <c:pt idx="2041">
                  <c:v>1.5243333333333335</c:v>
                </c:pt>
                <c:pt idx="2042">
                  <c:v>1.6086666666666667</c:v>
                </c:pt>
                <c:pt idx="2043">
                  <c:v>1.7059999999999997</c:v>
                </c:pt>
                <c:pt idx="2044">
                  <c:v>1.7886666666666666</c:v>
                </c:pt>
                <c:pt idx="2045">
                  <c:v>1.8416666666666666</c:v>
                </c:pt>
                <c:pt idx="2046">
                  <c:v>1.881</c:v>
                </c:pt>
                <c:pt idx="2047">
                  <c:v>1.9353333333333333</c:v>
                </c:pt>
                <c:pt idx="2048">
                  <c:v>1.9896666666666667</c:v>
                </c:pt>
                <c:pt idx="2049">
                  <c:v>2.0179999999999998</c:v>
                </c:pt>
                <c:pt idx="2050">
                  <c:v>2.0196666666666667</c:v>
                </c:pt>
                <c:pt idx="2051">
                  <c:v>2.0289999999999999</c:v>
                </c:pt>
                <c:pt idx="2052">
                  <c:v>2.0973333333333337</c:v>
                </c:pt>
                <c:pt idx="2053">
                  <c:v>2.1616666666666671</c:v>
                </c:pt>
                <c:pt idx="2054">
                  <c:v>2.1846666666666668</c:v>
                </c:pt>
                <c:pt idx="2055">
                  <c:v>2.2656666666666672</c:v>
                </c:pt>
                <c:pt idx="2056">
                  <c:v>2.3576666666666668</c:v>
                </c:pt>
                <c:pt idx="2057">
                  <c:v>2.4279999999999999</c:v>
                </c:pt>
                <c:pt idx="2058">
                  <c:v>2.5233333333333334</c:v>
                </c:pt>
                <c:pt idx="2059">
                  <c:v>2.6463333333333332</c:v>
                </c:pt>
                <c:pt idx="2060">
                  <c:v>2.7286666666666672</c:v>
                </c:pt>
                <c:pt idx="2061">
                  <c:v>2.754</c:v>
                </c:pt>
                <c:pt idx="2062">
                  <c:v>2.7503333333333333</c:v>
                </c:pt>
                <c:pt idx="2063">
                  <c:v>2.7793333333333332</c:v>
                </c:pt>
                <c:pt idx="2064">
                  <c:v>2.825333333333333</c:v>
                </c:pt>
                <c:pt idx="2065">
                  <c:v>2.8029999999999995</c:v>
                </c:pt>
                <c:pt idx="2066">
                  <c:v>2.787666666666667</c:v>
                </c:pt>
                <c:pt idx="2067">
                  <c:v>2.7936666666666667</c:v>
                </c:pt>
                <c:pt idx="2068">
                  <c:v>2.8556666666666666</c:v>
                </c:pt>
                <c:pt idx="2069">
                  <c:v>2.9193333333333333</c:v>
                </c:pt>
                <c:pt idx="2070">
                  <c:v>2.9376666666666664</c:v>
                </c:pt>
                <c:pt idx="2071">
                  <c:v>2.8256666666666663</c:v>
                </c:pt>
                <c:pt idx="2072">
                  <c:v>2.7623333333333329</c:v>
                </c:pt>
                <c:pt idx="2073">
                  <c:v>2.6840000000000002</c:v>
                </c:pt>
                <c:pt idx="2074">
                  <c:v>2.6330000000000005</c:v>
                </c:pt>
                <c:pt idx="2075">
                  <c:v>2.6243333333333334</c:v>
                </c:pt>
                <c:pt idx="2076">
                  <c:v>2.5706666666666664</c:v>
                </c:pt>
                <c:pt idx="2077">
                  <c:v>2.5109999999999997</c:v>
                </c:pt>
                <c:pt idx="2078">
                  <c:v>2.4763333333333324</c:v>
                </c:pt>
                <c:pt idx="2079">
                  <c:v>2.423</c:v>
                </c:pt>
                <c:pt idx="2080">
                  <c:v>2.3946666666666667</c:v>
                </c:pt>
                <c:pt idx="2081">
                  <c:v>2.4040000000000004</c:v>
                </c:pt>
                <c:pt idx="2082">
                  <c:v>2.3410000000000002</c:v>
                </c:pt>
                <c:pt idx="2083">
                  <c:v>2.25</c:v>
                </c:pt>
                <c:pt idx="2084">
                  <c:v>2.1846666666666668</c:v>
                </c:pt>
                <c:pt idx="2085">
                  <c:v>2.0836666666666668</c:v>
                </c:pt>
                <c:pt idx="2086">
                  <c:v>1.9513333333333336</c:v>
                </c:pt>
                <c:pt idx="2087">
                  <c:v>1.804</c:v>
                </c:pt>
                <c:pt idx="2088">
                  <c:v>1.6620000000000001</c:v>
                </c:pt>
                <c:pt idx="2089">
                  <c:v>1.5179999999999998</c:v>
                </c:pt>
                <c:pt idx="2090">
                  <c:v>1.4256666666666666</c:v>
                </c:pt>
                <c:pt idx="2091">
                  <c:v>1.3643333333333332</c:v>
                </c:pt>
                <c:pt idx="2092">
                  <c:v>1.3156666666666665</c:v>
                </c:pt>
                <c:pt idx="2093">
                  <c:v>1.2456666666666665</c:v>
                </c:pt>
                <c:pt idx="2094">
                  <c:v>1.2176666666666669</c:v>
                </c:pt>
                <c:pt idx="2095">
                  <c:v>1.2176666666666667</c:v>
                </c:pt>
                <c:pt idx="2096">
                  <c:v>1.2276666666666669</c:v>
                </c:pt>
                <c:pt idx="2097">
                  <c:v>1.2686666666666668</c:v>
                </c:pt>
                <c:pt idx="2098">
                  <c:v>1.2846666666666668</c:v>
                </c:pt>
                <c:pt idx="2099">
                  <c:v>1.2913333333333334</c:v>
                </c:pt>
                <c:pt idx="2100">
                  <c:v>1.3413333333333333</c:v>
                </c:pt>
                <c:pt idx="2101">
                  <c:v>1.4066666666666665</c:v>
                </c:pt>
                <c:pt idx="2102">
                  <c:v>1.4450000000000001</c:v>
                </c:pt>
                <c:pt idx="2103">
                  <c:v>1.4896666666666667</c:v>
                </c:pt>
                <c:pt idx="2104">
                  <c:v>1.4879999999999998</c:v>
                </c:pt>
                <c:pt idx="2105">
                  <c:v>1.4596666666666667</c:v>
                </c:pt>
                <c:pt idx="2106">
                  <c:v>1.4773333333333334</c:v>
                </c:pt>
                <c:pt idx="2107">
                  <c:v>1.4766666666666666</c:v>
                </c:pt>
                <c:pt idx="2108">
                  <c:v>1.4383333333333335</c:v>
                </c:pt>
                <c:pt idx="2109">
                  <c:v>1.428666666666667</c:v>
                </c:pt>
                <c:pt idx="2110">
                  <c:v>1.4096666666666668</c:v>
                </c:pt>
                <c:pt idx="2111">
                  <c:v>1.3566666666666669</c:v>
                </c:pt>
                <c:pt idx="2112">
                  <c:v>1.3406666666666669</c:v>
                </c:pt>
                <c:pt idx="2113">
                  <c:v>1.3713333333333335</c:v>
                </c:pt>
                <c:pt idx="2114">
                  <c:v>1.4230000000000003</c:v>
                </c:pt>
                <c:pt idx="2115">
                  <c:v>1.4120000000000001</c:v>
                </c:pt>
                <c:pt idx="2116">
                  <c:v>1.427</c:v>
                </c:pt>
                <c:pt idx="2117">
                  <c:v>1.4333333333333336</c:v>
                </c:pt>
                <c:pt idx="2118">
                  <c:v>1.4476666666666669</c:v>
                </c:pt>
                <c:pt idx="2119">
                  <c:v>1.4420000000000002</c:v>
                </c:pt>
                <c:pt idx="2120">
                  <c:v>1.4333333333333333</c:v>
                </c:pt>
                <c:pt idx="2121">
                  <c:v>1.4306666666666665</c:v>
                </c:pt>
                <c:pt idx="2122">
                  <c:v>1.4133333333333333</c:v>
                </c:pt>
                <c:pt idx="2123">
                  <c:v>1.3946666666666665</c:v>
                </c:pt>
                <c:pt idx="2124">
                  <c:v>1.3086666666666666</c:v>
                </c:pt>
                <c:pt idx="2125">
                  <c:v>1.2466666666666668</c:v>
                </c:pt>
                <c:pt idx="2126">
                  <c:v>1.1780000000000002</c:v>
                </c:pt>
                <c:pt idx="2127">
                  <c:v>1.0576666666666668</c:v>
                </c:pt>
                <c:pt idx="2128">
                  <c:v>0.94933333333333325</c:v>
                </c:pt>
                <c:pt idx="2129">
                  <c:v>0.85466666666666657</c:v>
                </c:pt>
                <c:pt idx="2130">
                  <c:v>0.76533333333333331</c:v>
                </c:pt>
                <c:pt idx="2131">
                  <c:v>0.71233333333333326</c:v>
                </c:pt>
                <c:pt idx="2132">
                  <c:v>0.64233333333333342</c:v>
                </c:pt>
                <c:pt idx="2133">
                  <c:v>0.57833333333333337</c:v>
                </c:pt>
                <c:pt idx="2134">
                  <c:v>0.53599999999999992</c:v>
                </c:pt>
                <c:pt idx="2135">
                  <c:v>0.52399999999999991</c:v>
                </c:pt>
                <c:pt idx="2136">
                  <c:v>0.503</c:v>
                </c:pt>
                <c:pt idx="2137">
                  <c:v>0.48633333333333334</c:v>
                </c:pt>
                <c:pt idx="2138">
                  <c:v>0.48533333333333334</c:v>
                </c:pt>
                <c:pt idx="2139">
                  <c:v>0.48033333333333333</c:v>
                </c:pt>
                <c:pt idx="2140">
                  <c:v>0.47866666666666663</c:v>
                </c:pt>
                <c:pt idx="2141">
                  <c:v>0.48133333333333339</c:v>
                </c:pt>
                <c:pt idx="2142">
                  <c:v>0.46033333333333337</c:v>
                </c:pt>
                <c:pt idx="2143">
                  <c:v>0.43266666666666675</c:v>
                </c:pt>
                <c:pt idx="2144">
                  <c:v>0.38566666666666671</c:v>
                </c:pt>
                <c:pt idx="2145">
                  <c:v>0.35633333333333345</c:v>
                </c:pt>
                <c:pt idx="2146">
                  <c:v>0.32900000000000001</c:v>
                </c:pt>
                <c:pt idx="2147">
                  <c:v>0.33133333333333331</c:v>
                </c:pt>
                <c:pt idx="2148">
                  <c:v>0.29866666666666658</c:v>
                </c:pt>
                <c:pt idx="2149">
                  <c:v>0.29399999999999987</c:v>
                </c:pt>
                <c:pt idx="2150">
                  <c:v>0.28333333333333321</c:v>
                </c:pt>
                <c:pt idx="2151">
                  <c:v>0.27399999999999997</c:v>
                </c:pt>
                <c:pt idx="2152">
                  <c:v>0.28166666666666662</c:v>
                </c:pt>
                <c:pt idx="2153">
                  <c:v>0.27166666666666661</c:v>
                </c:pt>
                <c:pt idx="2154">
                  <c:v>0.27066666666666667</c:v>
                </c:pt>
                <c:pt idx="2155">
                  <c:v>0.26033333333333331</c:v>
                </c:pt>
                <c:pt idx="2156">
                  <c:v>0.25700000000000001</c:v>
                </c:pt>
                <c:pt idx="2157">
                  <c:v>0.25900000000000001</c:v>
                </c:pt>
                <c:pt idx="2158">
                  <c:v>0.2553333333333333</c:v>
                </c:pt>
                <c:pt idx="2159">
                  <c:v>0.26033333333333331</c:v>
                </c:pt>
                <c:pt idx="2160">
                  <c:v>0.2563333333333333</c:v>
                </c:pt>
                <c:pt idx="2161">
                  <c:v>0.23866666666666669</c:v>
                </c:pt>
                <c:pt idx="2162">
                  <c:v>0.23500000000000004</c:v>
                </c:pt>
                <c:pt idx="2163">
                  <c:v>0.23200000000000001</c:v>
                </c:pt>
                <c:pt idx="2164">
                  <c:v>0.23333333333333336</c:v>
                </c:pt>
                <c:pt idx="2165">
                  <c:v>0.22833333333333336</c:v>
                </c:pt>
                <c:pt idx="2166">
                  <c:v>0.21966666666666665</c:v>
                </c:pt>
                <c:pt idx="2167">
                  <c:v>0.219</c:v>
                </c:pt>
                <c:pt idx="2168">
                  <c:v>0.22266666666666668</c:v>
                </c:pt>
                <c:pt idx="2169">
                  <c:v>0.22366666666666665</c:v>
                </c:pt>
                <c:pt idx="2170">
                  <c:v>0.25</c:v>
                </c:pt>
                <c:pt idx="2171">
                  <c:v>0.30833333333333335</c:v>
                </c:pt>
                <c:pt idx="2172">
                  <c:v>0.3663333333333334</c:v>
                </c:pt>
                <c:pt idx="2173">
                  <c:v>0.41766666666666669</c:v>
                </c:pt>
                <c:pt idx="2174">
                  <c:v>0.47533333333333339</c:v>
                </c:pt>
                <c:pt idx="2175">
                  <c:v>0.53866666666666663</c:v>
                </c:pt>
                <c:pt idx="2176">
                  <c:v>0.61299999999999999</c:v>
                </c:pt>
                <c:pt idx="2177">
                  <c:v>0.66166666666666663</c:v>
                </c:pt>
                <c:pt idx="2178">
                  <c:v>0.68133333333333324</c:v>
                </c:pt>
                <c:pt idx="2179">
                  <c:v>0.68133333333333335</c:v>
                </c:pt>
                <c:pt idx="2180">
                  <c:v>0.72499999999999998</c:v>
                </c:pt>
                <c:pt idx="2181">
                  <c:v>0.76766666666666672</c:v>
                </c:pt>
                <c:pt idx="2182">
                  <c:v>0.78466666666666662</c:v>
                </c:pt>
                <c:pt idx="2183">
                  <c:v>0.83233333333333326</c:v>
                </c:pt>
                <c:pt idx="2184">
                  <c:v>0.8716666666666667</c:v>
                </c:pt>
                <c:pt idx="2185">
                  <c:v>0.90000000000000013</c:v>
                </c:pt>
                <c:pt idx="2186">
                  <c:v>0.93266666666666675</c:v>
                </c:pt>
                <c:pt idx="2187">
                  <c:v>0.95433333333333326</c:v>
                </c:pt>
                <c:pt idx="2188">
                  <c:v>0.9976666666666667</c:v>
                </c:pt>
                <c:pt idx="2189">
                  <c:v>1.0390000000000001</c:v>
                </c:pt>
                <c:pt idx="2190">
                  <c:v>1.0676666666666668</c:v>
                </c:pt>
                <c:pt idx="2191">
                  <c:v>1.1159999999999999</c:v>
                </c:pt>
                <c:pt idx="2192">
                  <c:v>1.1733333333333331</c:v>
                </c:pt>
                <c:pt idx="2193">
                  <c:v>1.2026666666666663</c:v>
                </c:pt>
                <c:pt idx="2194">
                  <c:v>1.2353333333333332</c:v>
                </c:pt>
                <c:pt idx="2195">
                  <c:v>1.2879999999999996</c:v>
                </c:pt>
                <c:pt idx="2196">
                  <c:v>1.3186666666666662</c:v>
                </c:pt>
                <c:pt idx="2197">
                  <c:v>1.3536666666666664</c:v>
                </c:pt>
                <c:pt idx="2198">
                  <c:v>1.394333333333333</c:v>
                </c:pt>
                <c:pt idx="2199">
                  <c:v>1.4446666666666663</c:v>
                </c:pt>
                <c:pt idx="2200">
                  <c:v>1.4696666666666662</c:v>
                </c:pt>
                <c:pt idx="2201">
                  <c:v>1.4526666666666666</c:v>
                </c:pt>
                <c:pt idx="2202">
                  <c:v>1.4336666666666666</c:v>
                </c:pt>
                <c:pt idx="2203">
                  <c:v>1.4073333333333333</c:v>
                </c:pt>
                <c:pt idx="2204">
                  <c:v>1.3833333333333333</c:v>
                </c:pt>
                <c:pt idx="2205">
                  <c:v>1.3626666666666665</c:v>
                </c:pt>
                <c:pt idx="2206">
                  <c:v>1.3276666666666663</c:v>
                </c:pt>
                <c:pt idx="2207">
                  <c:v>1.2873333333333332</c:v>
                </c:pt>
                <c:pt idx="2208">
                  <c:v>1.3109999999999999</c:v>
                </c:pt>
                <c:pt idx="2209">
                  <c:v>1.3309999999999997</c:v>
                </c:pt>
                <c:pt idx="2210">
                  <c:v>1.3159999999999998</c:v>
                </c:pt>
                <c:pt idx="2211">
                  <c:v>1.2863333333333331</c:v>
                </c:pt>
                <c:pt idx="2212">
                  <c:v>1.256</c:v>
                </c:pt>
                <c:pt idx="2213">
                  <c:v>1.2203333333333333</c:v>
                </c:pt>
                <c:pt idx="2214">
                  <c:v>1.1829999999999998</c:v>
                </c:pt>
                <c:pt idx="2215">
                  <c:v>1.1553333333333335</c:v>
                </c:pt>
                <c:pt idx="2216">
                  <c:v>1.125666666666667</c:v>
                </c:pt>
                <c:pt idx="2217">
                  <c:v>1.1000000000000005</c:v>
                </c:pt>
                <c:pt idx="2218">
                  <c:v>1.0593333333333335</c:v>
                </c:pt>
                <c:pt idx="2219">
                  <c:v>1.0140000000000002</c:v>
                </c:pt>
                <c:pt idx="2220">
                  <c:v>0.98900000000000021</c:v>
                </c:pt>
                <c:pt idx="2221">
                  <c:v>0.94166666666666676</c:v>
                </c:pt>
                <c:pt idx="2222">
                  <c:v>0.89366666666666672</c:v>
                </c:pt>
                <c:pt idx="2223">
                  <c:v>0.86966666666666659</c:v>
                </c:pt>
                <c:pt idx="2224">
                  <c:v>0.83266666666666656</c:v>
                </c:pt>
                <c:pt idx="2225">
                  <c:v>0.77399999999999991</c:v>
                </c:pt>
                <c:pt idx="2226">
                  <c:v>0.74199999999999988</c:v>
                </c:pt>
                <c:pt idx="2227">
                  <c:v>0.70433333333333326</c:v>
                </c:pt>
                <c:pt idx="2228">
                  <c:v>0.66399999999999981</c:v>
                </c:pt>
                <c:pt idx="2229">
                  <c:v>0.61599999999999988</c:v>
                </c:pt>
                <c:pt idx="2230">
                  <c:v>0.57599999999999996</c:v>
                </c:pt>
                <c:pt idx="2231">
                  <c:v>0.54899999999999993</c:v>
                </c:pt>
                <c:pt idx="2232">
                  <c:v>0.52900000000000003</c:v>
                </c:pt>
                <c:pt idx="2233">
                  <c:v>0.5066666666666666</c:v>
                </c:pt>
                <c:pt idx="2234">
                  <c:v>0.48466666666666663</c:v>
                </c:pt>
                <c:pt idx="2235">
                  <c:v>0.45799999999999996</c:v>
                </c:pt>
                <c:pt idx="2236">
                  <c:v>0.43466666666666665</c:v>
                </c:pt>
                <c:pt idx="2237">
                  <c:v>0.42733333333333334</c:v>
                </c:pt>
                <c:pt idx="2238">
                  <c:v>0.39366666666666666</c:v>
                </c:pt>
                <c:pt idx="2239">
                  <c:v>0.372</c:v>
                </c:pt>
                <c:pt idx="2240">
                  <c:v>0.36233333333333329</c:v>
                </c:pt>
                <c:pt idx="2241">
                  <c:v>0.35866666666666663</c:v>
                </c:pt>
                <c:pt idx="2242">
                  <c:v>0.36933333333333335</c:v>
                </c:pt>
                <c:pt idx="2243">
                  <c:v>0.36800000000000005</c:v>
                </c:pt>
                <c:pt idx="2244">
                  <c:v>0.37533333333333335</c:v>
                </c:pt>
                <c:pt idx="2245">
                  <c:v>0.3783333333333333</c:v>
                </c:pt>
                <c:pt idx="2246">
                  <c:v>0.3813333333333333</c:v>
                </c:pt>
                <c:pt idx="2247">
                  <c:v>0.40099999999999997</c:v>
                </c:pt>
                <c:pt idx="2248">
                  <c:v>0.42066666666666663</c:v>
                </c:pt>
                <c:pt idx="2249">
                  <c:v>0.4423333333333333</c:v>
                </c:pt>
                <c:pt idx="2250">
                  <c:v>0.46466666666666667</c:v>
                </c:pt>
                <c:pt idx="2251">
                  <c:v>0.47899999999999998</c:v>
                </c:pt>
                <c:pt idx="2252">
                  <c:v>0.47533333333333333</c:v>
                </c:pt>
                <c:pt idx="2253">
                  <c:v>0.47300000000000003</c:v>
                </c:pt>
                <c:pt idx="2254">
                  <c:v>0.48233333333333334</c:v>
                </c:pt>
                <c:pt idx="2255">
                  <c:v>0.49499999999999994</c:v>
                </c:pt>
                <c:pt idx="2256">
                  <c:v>0.52166666666666672</c:v>
                </c:pt>
                <c:pt idx="2257">
                  <c:v>0.54666666666666675</c:v>
                </c:pt>
                <c:pt idx="2258">
                  <c:v>0.56000000000000005</c:v>
                </c:pt>
                <c:pt idx="2259">
                  <c:v>0.57933333333333326</c:v>
                </c:pt>
                <c:pt idx="2260">
                  <c:v>0.60066666666666668</c:v>
                </c:pt>
                <c:pt idx="2261">
                  <c:v>0.62800000000000011</c:v>
                </c:pt>
                <c:pt idx="2262">
                  <c:v>0.65400000000000003</c:v>
                </c:pt>
                <c:pt idx="2263">
                  <c:v>0.69466666666666665</c:v>
                </c:pt>
                <c:pt idx="2264">
                  <c:v>0.72199999999999986</c:v>
                </c:pt>
                <c:pt idx="2265">
                  <c:v>0.75833333333333319</c:v>
                </c:pt>
                <c:pt idx="2266">
                  <c:v>0.81066666666666654</c:v>
                </c:pt>
                <c:pt idx="2267">
                  <c:v>0.84399999999999997</c:v>
                </c:pt>
                <c:pt idx="2268">
                  <c:v>0.8773333333333333</c:v>
                </c:pt>
                <c:pt idx="2269">
                  <c:v>0.90866666666666651</c:v>
                </c:pt>
                <c:pt idx="2270">
                  <c:v>0.92399999999999982</c:v>
                </c:pt>
                <c:pt idx="2271">
                  <c:v>0.92333333333333334</c:v>
                </c:pt>
                <c:pt idx="2272">
                  <c:v>0.92966666666666653</c:v>
                </c:pt>
                <c:pt idx="2273">
                  <c:v>0.95566666666666678</c:v>
                </c:pt>
                <c:pt idx="2274">
                  <c:v>0.98066666666666658</c:v>
                </c:pt>
                <c:pt idx="2275">
                  <c:v>1.024</c:v>
                </c:pt>
                <c:pt idx="2276">
                  <c:v>1.0603333333333333</c:v>
                </c:pt>
                <c:pt idx="2277">
                  <c:v>1.0879999999999999</c:v>
                </c:pt>
                <c:pt idx="2278">
                  <c:v>1.0940000000000001</c:v>
                </c:pt>
                <c:pt idx="2279">
                  <c:v>1.0966666666666667</c:v>
                </c:pt>
                <c:pt idx="2280">
                  <c:v>1.1016666666666668</c:v>
                </c:pt>
                <c:pt idx="2281">
                  <c:v>1.1136666666666668</c:v>
                </c:pt>
                <c:pt idx="2282">
                  <c:v>1.1280000000000001</c:v>
                </c:pt>
                <c:pt idx="2283">
                  <c:v>1.154666666666667</c:v>
                </c:pt>
                <c:pt idx="2284">
                  <c:v>1.1820000000000002</c:v>
                </c:pt>
                <c:pt idx="2285">
                  <c:v>1.1896666666666669</c:v>
                </c:pt>
                <c:pt idx="2286">
                  <c:v>1.1596666666666666</c:v>
                </c:pt>
                <c:pt idx="2287">
                  <c:v>1.1523333333333334</c:v>
                </c:pt>
                <c:pt idx="2288">
                  <c:v>1.1599999999999999</c:v>
                </c:pt>
                <c:pt idx="2289">
                  <c:v>1.1733333333333333</c:v>
                </c:pt>
                <c:pt idx="2290">
                  <c:v>1.1759999999999997</c:v>
                </c:pt>
                <c:pt idx="2291">
                  <c:v>1.1636666666666666</c:v>
                </c:pt>
                <c:pt idx="2292">
                  <c:v>1.1346666666666667</c:v>
                </c:pt>
                <c:pt idx="2293">
                  <c:v>1.112333333333333</c:v>
                </c:pt>
                <c:pt idx="2294">
                  <c:v>1.1083333333333332</c:v>
                </c:pt>
                <c:pt idx="2295">
                  <c:v>1.0863333333333332</c:v>
                </c:pt>
                <c:pt idx="2296">
                  <c:v>1.0696666666666665</c:v>
                </c:pt>
                <c:pt idx="2297">
                  <c:v>1.0686666666666664</c:v>
                </c:pt>
                <c:pt idx="2298">
                  <c:v>1.087</c:v>
                </c:pt>
                <c:pt idx="2299">
                  <c:v>1.1096666666666664</c:v>
                </c:pt>
                <c:pt idx="2300">
                  <c:v>1.136333333333333</c:v>
                </c:pt>
                <c:pt idx="2301">
                  <c:v>1.1889999999999998</c:v>
                </c:pt>
                <c:pt idx="2302">
                  <c:v>1.2439999999999998</c:v>
                </c:pt>
                <c:pt idx="2303">
                  <c:v>1.2746666666666668</c:v>
                </c:pt>
                <c:pt idx="2304">
                  <c:v>1.288</c:v>
                </c:pt>
                <c:pt idx="2305">
                  <c:v>1.2866666666666664</c:v>
                </c:pt>
                <c:pt idx="2306">
                  <c:v>1.3366666666666664</c:v>
                </c:pt>
                <c:pt idx="2307">
                  <c:v>1.3689999999999998</c:v>
                </c:pt>
                <c:pt idx="2308">
                  <c:v>1.4146666666666665</c:v>
                </c:pt>
                <c:pt idx="2309">
                  <c:v>1.4526666666666666</c:v>
                </c:pt>
                <c:pt idx="2310">
                  <c:v>1.4720000000000002</c:v>
                </c:pt>
                <c:pt idx="2311">
                  <c:v>1.4813333333333334</c:v>
                </c:pt>
                <c:pt idx="2312">
                  <c:v>1.4933333333333334</c:v>
                </c:pt>
                <c:pt idx="2313">
                  <c:v>1.4953333333333334</c:v>
                </c:pt>
                <c:pt idx="2314">
                  <c:v>1.4883333333333333</c:v>
                </c:pt>
                <c:pt idx="2315">
                  <c:v>1.4783333333333331</c:v>
                </c:pt>
                <c:pt idx="2316">
                  <c:v>1.51</c:v>
                </c:pt>
                <c:pt idx="2317">
                  <c:v>1.538</c:v>
                </c:pt>
                <c:pt idx="2318">
                  <c:v>1.5483333333333331</c:v>
                </c:pt>
                <c:pt idx="2319">
                  <c:v>1.5433333333333334</c:v>
                </c:pt>
                <c:pt idx="2320">
                  <c:v>1.5163333333333335</c:v>
                </c:pt>
                <c:pt idx="2321">
                  <c:v>1.5043333333333335</c:v>
                </c:pt>
                <c:pt idx="2322">
                  <c:v>1.5269999999999999</c:v>
                </c:pt>
                <c:pt idx="2323">
                  <c:v>1.5216666666666667</c:v>
                </c:pt>
                <c:pt idx="2324">
                  <c:v>1.512</c:v>
                </c:pt>
                <c:pt idx="2325">
                  <c:v>1.5136666666666667</c:v>
                </c:pt>
                <c:pt idx="2326">
                  <c:v>1.5296666666666667</c:v>
                </c:pt>
                <c:pt idx="2327">
                  <c:v>1.5533333333333335</c:v>
                </c:pt>
                <c:pt idx="2328">
                  <c:v>1.6053333333333331</c:v>
                </c:pt>
                <c:pt idx="2329">
                  <c:v>1.6273333333333333</c:v>
                </c:pt>
                <c:pt idx="2330">
                  <c:v>1.6126666666666665</c:v>
                </c:pt>
                <c:pt idx="2331">
                  <c:v>1.577333333333333</c:v>
                </c:pt>
                <c:pt idx="2332">
                  <c:v>1.5763333333333334</c:v>
                </c:pt>
                <c:pt idx="2333">
                  <c:v>1.5689999999999997</c:v>
                </c:pt>
                <c:pt idx="2334">
                  <c:v>1.5709999999999995</c:v>
                </c:pt>
                <c:pt idx="2335">
                  <c:v>1.648333333333333</c:v>
                </c:pt>
                <c:pt idx="2336">
                  <c:v>1.6326666666666663</c:v>
                </c:pt>
                <c:pt idx="2337">
                  <c:v>1.6309999999999998</c:v>
                </c:pt>
                <c:pt idx="2338">
                  <c:v>1.648333333333333</c:v>
                </c:pt>
                <c:pt idx="2339">
                  <c:v>1.6253333333333333</c:v>
                </c:pt>
                <c:pt idx="2340">
                  <c:v>1.64</c:v>
                </c:pt>
                <c:pt idx="2341">
                  <c:v>1.6096666666666666</c:v>
                </c:pt>
                <c:pt idx="2342">
                  <c:v>1.6140000000000001</c:v>
                </c:pt>
                <c:pt idx="2343">
                  <c:v>1.6356666666666666</c:v>
                </c:pt>
                <c:pt idx="2344">
                  <c:v>1.6533333333333335</c:v>
                </c:pt>
                <c:pt idx="2345">
                  <c:v>1.7113333333333334</c:v>
                </c:pt>
                <c:pt idx="2346">
                  <c:v>1.7133333333333336</c:v>
                </c:pt>
                <c:pt idx="2347">
                  <c:v>1.6620000000000001</c:v>
                </c:pt>
                <c:pt idx="2348">
                  <c:v>1.657</c:v>
                </c:pt>
                <c:pt idx="2349">
                  <c:v>1.6900000000000002</c:v>
                </c:pt>
                <c:pt idx="2350">
                  <c:v>1.7826666666666673</c:v>
                </c:pt>
                <c:pt idx="2351">
                  <c:v>1.8280000000000005</c:v>
                </c:pt>
                <c:pt idx="2352">
                  <c:v>1.8390000000000002</c:v>
                </c:pt>
                <c:pt idx="2353">
                  <c:v>1.8563333333333341</c:v>
                </c:pt>
                <c:pt idx="2354">
                  <c:v>1.8850000000000005</c:v>
                </c:pt>
                <c:pt idx="2355">
                  <c:v>1.9430000000000003</c:v>
                </c:pt>
                <c:pt idx="2356">
                  <c:v>1.9630000000000003</c:v>
                </c:pt>
                <c:pt idx="2357">
                  <c:v>1.9450000000000001</c:v>
                </c:pt>
                <c:pt idx="2358">
                  <c:v>1.8763333333333334</c:v>
                </c:pt>
                <c:pt idx="2359">
                  <c:v>1.8509999999999998</c:v>
                </c:pt>
                <c:pt idx="2360">
                  <c:v>1.8793333333333331</c:v>
                </c:pt>
                <c:pt idx="2361">
                  <c:v>1.9339999999999999</c:v>
                </c:pt>
                <c:pt idx="2362">
                  <c:v>1.9489999999999994</c:v>
                </c:pt>
                <c:pt idx="2363">
                  <c:v>1.9743333333333333</c:v>
                </c:pt>
                <c:pt idx="2364">
                  <c:v>2.0316666666666667</c:v>
                </c:pt>
                <c:pt idx="2365">
                  <c:v>2.0049999999999999</c:v>
                </c:pt>
                <c:pt idx="2366">
                  <c:v>2.0469999999999997</c:v>
                </c:pt>
                <c:pt idx="2367">
                  <c:v>2.0653333333333332</c:v>
                </c:pt>
                <c:pt idx="2368">
                  <c:v>2.0616666666666665</c:v>
                </c:pt>
                <c:pt idx="2369">
                  <c:v>2.0596666666666668</c:v>
                </c:pt>
                <c:pt idx="2370">
                  <c:v>2.0723333333333334</c:v>
                </c:pt>
                <c:pt idx="2371">
                  <c:v>2.1269999999999998</c:v>
                </c:pt>
                <c:pt idx="2372">
                  <c:v>2.1726666666666663</c:v>
                </c:pt>
                <c:pt idx="2373">
                  <c:v>2.1913333333333331</c:v>
                </c:pt>
                <c:pt idx="2374">
                  <c:v>2.1869999999999998</c:v>
                </c:pt>
                <c:pt idx="2375">
                  <c:v>2.1793333333333331</c:v>
                </c:pt>
                <c:pt idx="2376">
                  <c:v>2.2153333333333332</c:v>
                </c:pt>
                <c:pt idx="2377">
                  <c:v>2.2786666666666662</c:v>
                </c:pt>
                <c:pt idx="2378">
                  <c:v>2.285333333333333</c:v>
                </c:pt>
                <c:pt idx="2379">
                  <c:v>2.2486666666666664</c:v>
                </c:pt>
                <c:pt idx="2380">
                  <c:v>2.1826666666666665</c:v>
                </c:pt>
                <c:pt idx="2381">
                  <c:v>2.1483333333333334</c:v>
                </c:pt>
                <c:pt idx="2382">
                  <c:v>2.1513333333333331</c:v>
                </c:pt>
                <c:pt idx="2383">
                  <c:v>2.1936666666666667</c:v>
                </c:pt>
                <c:pt idx="2384">
                  <c:v>2.2116666666666664</c:v>
                </c:pt>
                <c:pt idx="2385">
                  <c:v>2.1940000000000004</c:v>
                </c:pt>
                <c:pt idx="2386">
                  <c:v>2.1333333333333333</c:v>
                </c:pt>
                <c:pt idx="2387">
                  <c:v>2.1136666666666666</c:v>
                </c:pt>
                <c:pt idx="2388">
                  <c:v>2.0979999999999999</c:v>
                </c:pt>
                <c:pt idx="2389">
                  <c:v>2.0930000000000004</c:v>
                </c:pt>
                <c:pt idx="2390">
                  <c:v>2.0266666666666664</c:v>
                </c:pt>
                <c:pt idx="2391">
                  <c:v>1.9549999999999998</c:v>
                </c:pt>
                <c:pt idx="2392">
                  <c:v>1.8776666666666666</c:v>
                </c:pt>
                <c:pt idx="2393">
                  <c:v>1.8093333333333332</c:v>
                </c:pt>
                <c:pt idx="2394">
                  <c:v>1.7546666666666662</c:v>
                </c:pt>
                <c:pt idx="2395">
                  <c:v>1.7393333333333325</c:v>
                </c:pt>
                <c:pt idx="2396">
                  <c:v>1.7186666666666663</c:v>
                </c:pt>
                <c:pt idx="2397">
                  <c:v>1.7203333333333328</c:v>
                </c:pt>
                <c:pt idx="2398">
                  <c:v>1.7553333333333332</c:v>
                </c:pt>
                <c:pt idx="2399">
                  <c:v>1.8336666666666668</c:v>
                </c:pt>
                <c:pt idx="2400">
                  <c:v>1.841666666666667</c:v>
                </c:pt>
                <c:pt idx="2401">
                  <c:v>1.8863333333333332</c:v>
                </c:pt>
                <c:pt idx="2402">
                  <c:v>1.8876666666666666</c:v>
                </c:pt>
                <c:pt idx="2403">
                  <c:v>1.8806666666666665</c:v>
                </c:pt>
                <c:pt idx="2404">
                  <c:v>1.8853333333333331</c:v>
                </c:pt>
                <c:pt idx="2405">
                  <c:v>1.8953333333333333</c:v>
                </c:pt>
                <c:pt idx="2406">
                  <c:v>1.8873333333333333</c:v>
                </c:pt>
                <c:pt idx="2407">
                  <c:v>1.8853333333333331</c:v>
                </c:pt>
                <c:pt idx="2408">
                  <c:v>1.9456666666666664</c:v>
                </c:pt>
                <c:pt idx="2409">
                  <c:v>2.0143333333333326</c:v>
                </c:pt>
                <c:pt idx="2410">
                  <c:v>2.1189999999999998</c:v>
                </c:pt>
                <c:pt idx="2411">
                  <c:v>2.1846666666666663</c:v>
                </c:pt>
                <c:pt idx="2412">
                  <c:v>2.2290000000000001</c:v>
                </c:pt>
                <c:pt idx="2413">
                  <c:v>2.2330000000000001</c:v>
                </c:pt>
                <c:pt idx="2414">
                  <c:v>2.2396666666666665</c:v>
                </c:pt>
                <c:pt idx="2415">
                  <c:v>2.2133333333333334</c:v>
                </c:pt>
                <c:pt idx="2416">
                  <c:v>2.3109999999999999</c:v>
                </c:pt>
                <c:pt idx="2417">
                  <c:v>2.3766666666666665</c:v>
                </c:pt>
                <c:pt idx="2418">
                  <c:v>2.3853333333333326</c:v>
                </c:pt>
                <c:pt idx="2419">
                  <c:v>2.3593333333333324</c:v>
                </c:pt>
                <c:pt idx="2420">
                  <c:v>2.3589999999999991</c:v>
                </c:pt>
                <c:pt idx="2421">
                  <c:v>2.353666666666665</c:v>
                </c:pt>
                <c:pt idx="2422">
                  <c:v>2.3916666666666653</c:v>
                </c:pt>
                <c:pt idx="2423">
                  <c:v>2.3863333333333316</c:v>
                </c:pt>
                <c:pt idx="2424">
                  <c:v>2.4213333333333318</c:v>
                </c:pt>
                <c:pt idx="2425">
                  <c:v>2.4433333333333325</c:v>
                </c:pt>
                <c:pt idx="2426">
                  <c:v>2.4490000000000003</c:v>
                </c:pt>
                <c:pt idx="2427">
                  <c:v>2.4453333333333336</c:v>
                </c:pt>
                <c:pt idx="2428">
                  <c:v>2.3840000000000003</c:v>
                </c:pt>
                <c:pt idx="2429">
                  <c:v>2.3106666666666666</c:v>
                </c:pt>
                <c:pt idx="2430">
                  <c:v>2.2736666666666667</c:v>
                </c:pt>
                <c:pt idx="2431">
                  <c:v>2.1879999999999997</c:v>
                </c:pt>
                <c:pt idx="2432">
                  <c:v>2.15</c:v>
                </c:pt>
                <c:pt idx="2433">
                  <c:v>2.1656666666666666</c:v>
                </c:pt>
                <c:pt idx="2434">
                  <c:v>2.1760000000000002</c:v>
                </c:pt>
                <c:pt idx="2435">
                  <c:v>2.1693333333333333</c:v>
                </c:pt>
                <c:pt idx="2436">
                  <c:v>2.1573333333333333</c:v>
                </c:pt>
                <c:pt idx="2437">
                  <c:v>2.1470000000000002</c:v>
                </c:pt>
                <c:pt idx="2438">
                  <c:v>2.0829999999999997</c:v>
                </c:pt>
                <c:pt idx="2439">
                  <c:v>2.0713333333333335</c:v>
                </c:pt>
                <c:pt idx="2440">
                  <c:v>2.0219999999999998</c:v>
                </c:pt>
                <c:pt idx="2441">
                  <c:v>2.0130000000000003</c:v>
                </c:pt>
                <c:pt idx="2442">
                  <c:v>2.0136666666666669</c:v>
                </c:pt>
                <c:pt idx="2443">
                  <c:v>1.9936666666666671</c:v>
                </c:pt>
                <c:pt idx="2444">
                  <c:v>2.0043333333333342</c:v>
                </c:pt>
                <c:pt idx="2445">
                  <c:v>2.0833333333333344</c:v>
                </c:pt>
                <c:pt idx="2446">
                  <c:v>2.0553333333333343</c:v>
                </c:pt>
                <c:pt idx="2447">
                  <c:v>2.0593333333333339</c:v>
                </c:pt>
                <c:pt idx="2448">
                  <c:v>2.0950000000000006</c:v>
                </c:pt>
                <c:pt idx="2449">
                  <c:v>2.1263333333333336</c:v>
                </c:pt>
                <c:pt idx="2450">
                  <c:v>2.2340000000000004</c:v>
                </c:pt>
                <c:pt idx="2451">
                  <c:v>2.2776666666666672</c:v>
                </c:pt>
                <c:pt idx="2452">
                  <c:v>2.2613333333333334</c:v>
                </c:pt>
                <c:pt idx="2453">
                  <c:v>2.3033333333333337</c:v>
                </c:pt>
                <c:pt idx="2454">
                  <c:v>2.2700000000000005</c:v>
                </c:pt>
                <c:pt idx="2455">
                  <c:v>2.2223333333333333</c:v>
                </c:pt>
                <c:pt idx="2456">
                  <c:v>2.1776666666666666</c:v>
                </c:pt>
                <c:pt idx="2457">
                  <c:v>2.1256666666666666</c:v>
                </c:pt>
                <c:pt idx="2458">
                  <c:v>2.1073333333333335</c:v>
                </c:pt>
                <c:pt idx="2459">
                  <c:v>2.1453333333333333</c:v>
                </c:pt>
                <c:pt idx="2460">
                  <c:v>2.1363333333333334</c:v>
                </c:pt>
                <c:pt idx="2461">
                  <c:v>2.1316666666666668</c:v>
                </c:pt>
                <c:pt idx="2462">
                  <c:v>2.1010000000000004</c:v>
                </c:pt>
                <c:pt idx="2463">
                  <c:v>2.0306666666666668</c:v>
                </c:pt>
                <c:pt idx="2464">
                  <c:v>1.9896666666666667</c:v>
                </c:pt>
                <c:pt idx="2465">
                  <c:v>1.9736666666666669</c:v>
                </c:pt>
                <c:pt idx="2466">
                  <c:v>1.9906666666666666</c:v>
                </c:pt>
                <c:pt idx="2467">
                  <c:v>2.0233333333333334</c:v>
                </c:pt>
                <c:pt idx="2468">
                  <c:v>2.1520000000000001</c:v>
                </c:pt>
                <c:pt idx="2469">
                  <c:v>2.2690000000000001</c:v>
                </c:pt>
                <c:pt idx="2470">
                  <c:v>2.3393333333333337</c:v>
                </c:pt>
                <c:pt idx="2471">
                  <c:v>2.3873333333333338</c:v>
                </c:pt>
                <c:pt idx="2472">
                  <c:v>2.3986666666666667</c:v>
                </c:pt>
                <c:pt idx="2473">
                  <c:v>2.4120000000000004</c:v>
                </c:pt>
                <c:pt idx="2474">
                  <c:v>2.3953333333333338</c:v>
                </c:pt>
                <c:pt idx="2475">
                  <c:v>2.3470000000000009</c:v>
                </c:pt>
                <c:pt idx="2476">
                  <c:v>2.3580000000000001</c:v>
                </c:pt>
                <c:pt idx="2477">
                  <c:v>2.3470000000000004</c:v>
                </c:pt>
                <c:pt idx="2478">
                  <c:v>2.3570000000000002</c:v>
                </c:pt>
                <c:pt idx="2479">
                  <c:v>2.3673333333333333</c:v>
                </c:pt>
                <c:pt idx="2480">
                  <c:v>2.3346666666666662</c:v>
                </c:pt>
                <c:pt idx="2481">
                  <c:v>2.3546666666666667</c:v>
                </c:pt>
                <c:pt idx="2482">
                  <c:v>2.4053333333333331</c:v>
                </c:pt>
                <c:pt idx="2483">
                  <c:v>2.412666666666667</c:v>
                </c:pt>
                <c:pt idx="2484">
                  <c:v>2.3653333333333335</c:v>
                </c:pt>
                <c:pt idx="2485">
                  <c:v>2.3650000000000002</c:v>
                </c:pt>
                <c:pt idx="2486">
                  <c:v>2.3403333333333336</c:v>
                </c:pt>
                <c:pt idx="2487">
                  <c:v>2.3746666666666671</c:v>
                </c:pt>
                <c:pt idx="2488">
                  <c:v>2.4020000000000001</c:v>
                </c:pt>
                <c:pt idx="2489">
                  <c:v>2.4049999999999998</c:v>
                </c:pt>
                <c:pt idx="2490">
                  <c:v>2.409666666666666</c:v>
                </c:pt>
                <c:pt idx="2491">
                  <c:v>2.4546666666666663</c:v>
                </c:pt>
                <c:pt idx="2492">
                  <c:v>2.4999999999999996</c:v>
                </c:pt>
                <c:pt idx="2493">
                  <c:v>2.5186666666666664</c:v>
                </c:pt>
                <c:pt idx="2494">
                  <c:v>2.54</c:v>
                </c:pt>
                <c:pt idx="2495">
                  <c:v>2.5379999999999998</c:v>
                </c:pt>
                <c:pt idx="2496">
                  <c:v>2.5423333333333336</c:v>
                </c:pt>
                <c:pt idx="2497">
                  <c:v>2.4896666666666669</c:v>
                </c:pt>
                <c:pt idx="2498">
                  <c:v>2.3763333333333336</c:v>
                </c:pt>
                <c:pt idx="2499">
                  <c:v>2.2233333333333336</c:v>
                </c:pt>
                <c:pt idx="2500">
                  <c:v>2.1116666666666668</c:v>
                </c:pt>
                <c:pt idx="2501">
                  <c:v>2.0283333333333338</c:v>
                </c:pt>
                <c:pt idx="2502">
                  <c:v>1.9580000000000006</c:v>
                </c:pt>
                <c:pt idx="2503">
                  <c:v>2.0070000000000006</c:v>
                </c:pt>
                <c:pt idx="2504">
                  <c:v>2.0433333333333339</c:v>
                </c:pt>
                <c:pt idx="2505">
                  <c:v>2.049666666666667</c:v>
                </c:pt>
                <c:pt idx="2506">
                  <c:v>1.9773333333333336</c:v>
                </c:pt>
                <c:pt idx="2507">
                  <c:v>1.9530000000000003</c:v>
                </c:pt>
                <c:pt idx="2508">
                  <c:v>1.9079999999999999</c:v>
                </c:pt>
                <c:pt idx="2509">
                  <c:v>1.8679999999999999</c:v>
                </c:pt>
                <c:pt idx="2510">
                  <c:v>1.8233333333333333</c:v>
                </c:pt>
                <c:pt idx="2511">
                  <c:v>1.7776666666666665</c:v>
                </c:pt>
                <c:pt idx="2512">
                  <c:v>1.7286666666666666</c:v>
                </c:pt>
                <c:pt idx="2513">
                  <c:v>1.698333333333333</c:v>
                </c:pt>
                <c:pt idx="2514">
                  <c:v>1.7309999999999997</c:v>
                </c:pt>
                <c:pt idx="2515">
                  <c:v>1.7416666666666665</c:v>
                </c:pt>
                <c:pt idx="2516">
                  <c:v>1.7739999999999996</c:v>
                </c:pt>
                <c:pt idx="2517">
                  <c:v>1.7483333333333326</c:v>
                </c:pt>
                <c:pt idx="2518">
                  <c:v>1.7359999999999998</c:v>
                </c:pt>
                <c:pt idx="2519">
                  <c:v>1.7246666666666663</c:v>
                </c:pt>
                <c:pt idx="2520">
                  <c:v>1.7616666666666663</c:v>
                </c:pt>
                <c:pt idx="2521">
                  <c:v>1.7626666666666666</c:v>
                </c:pt>
                <c:pt idx="2522">
                  <c:v>1.7446666666666666</c:v>
                </c:pt>
                <c:pt idx="2523">
                  <c:v>1.7429999999999999</c:v>
                </c:pt>
                <c:pt idx="2524">
                  <c:v>1.7746666666666671</c:v>
                </c:pt>
                <c:pt idx="2525">
                  <c:v>1.7970000000000004</c:v>
                </c:pt>
                <c:pt idx="2526">
                  <c:v>1.8053333333333339</c:v>
                </c:pt>
                <c:pt idx="2527">
                  <c:v>1.8310000000000004</c:v>
                </c:pt>
                <c:pt idx="2528">
                  <c:v>1.8546666666666669</c:v>
                </c:pt>
                <c:pt idx="2529">
                  <c:v>1.8846666666666672</c:v>
                </c:pt>
                <c:pt idx="2530">
                  <c:v>1.9000000000000006</c:v>
                </c:pt>
                <c:pt idx="2531">
                  <c:v>1.8983333333333337</c:v>
                </c:pt>
                <c:pt idx="2532">
                  <c:v>1.9076666666666668</c:v>
                </c:pt>
                <c:pt idx="2533">
                  <c:v>1.8090000000000002</c:v>
                </c:pt>
                <c:pt idx="2534">
                  <c:v>1.7526666666666666</c:v>
                </c:pt>
                <c:pt idx="2535">
                  <c:v>1.7323333333333331</c:v>
                </c:pt>
                <c:pt idx="2536">
                  <c:v>1.7656666666666661</c:v>
                </c:pt>
                <c:pt idx="2537">
                  <c:v>1.7536666666666665</c:v>
                </c:pt>
                <c:pt idx="2538">
                  <c:v>1.7603333333333329</c:v>
                </c:pt>
                <c:pt idx="2539">
                  <c:v>1.7766666666666666</c:v>
                </c:pt>
                <c:pt idx="2540">
                  <c:v>1.7773333333333337</c:v>
                </c:pt>
                <c:pt idx="2541">
                  <c:v>1.8216666666666668</c:v>
                </c:pt>
                <c:pt idx="2542">
                  <c:v>1.8446666666666665</c:v>
                </c:pt>
                <c:pt idx="2543">
                  <c:v>1.8419999999999996</c:v>
                </c:pt>
                <c:pt idx="2544">
                  <c:v>1.8833333333333333</c:v>
                </c:pt>
                <c:pt idx="2545">
                  <c:v>1.8840000000000003</c:v>
                </c:pt>
                <c:pt idx="2546">
                  <c:v>1.845</c:v>
                </c:pt>
                <c:pt idx="2547">
                  <c:v>1.8933333333333333</c:v>
                </c:pt>
                <c:pt idx="2548">
                  <c:v>1.9050000000000002</c:v>
                </c:pt>
                <c:pt idx="2549">
                  <c:v>1.9133333333333336</c:v>
                </c:pt>
                <c:pt idx="2550">
                  <c:v>1.9389999999999998</c:v>
                </c:pt>
                <c:pt idx="2551">
                  <c:v>1.9233333333333329</c:v>
                </c:pt>
                <c:pt idx="2552">
                  <c:v>1.9499999999999997</c:v>
                </c:pt>
                <c:pt idx="2553">
                  <c:v>2.0369999999999999</c:v>
                </c:pt>
                <c:pt idx="2554">
                  <c:v>1.9796666666666665</c:v>
                </c:pt>
                <c:pt idx="2555">
                  <c:v>1.997333333333333</c:v>
                </c:pt>
                <c:pt idx="2556">
                  <c:v>1.9939999999999996</c:v>
                </c:pt>
                <c:pt idx="2557">
                  <c:v>1.9909999999999994</c:v>
                </c:pt>
                <c:pt idx="2558">
                  <c:v>1.9659999999999995</c:v>
                </c:pt>
                <c:pt idx="2559">
                  <c:v>1.9359999999999993</c:v>
                </c:pt>
                <c:pt idx="2560">
                  <c:v>1.9256666666666662</c:v>
                </c:pt>
                <c:pt idx="2561">
                  <c:v>1.9379999999999995</c:v>
                </c:pt>
                <c:pt idx="2562">
                  <c:v>1.9486666666666663</c:v>
                </c:pt>
                <c:pt idx="2563">
                  <c:v>1.9636666666666662</c:v>
                </c:pt>
                <c:pt idx="2564">
                  <c:v>1.9363333333333332</c:v>
                </c:pt>
                <c:pt idx="2565">
                  <c:v>1.9223333333333334</c:v>
                </c:pt>
                <c:pt idx="2566">
                  <c:v>1.8793333333333331</c:v>
                </c:pt>
                <c:pt idx="2567">
                  <c:v>1.8516666666666663</c:v>
                </c:pt>
                <c:pt idx="2568">
                  <c:v>1.8596666666666666</c:v>
                </c:pt>
                <c:pt idx="2569">
                  <c:v>1.8473333333333335</c:v>
                </c:pt>
                <c:pt idx="2570">
                  <c:v>1.8326666666666669</c:v>
                </c:pt>
                <c:pt idx="2571">
                  <c:v>1.7893333333333337</c:v>
                </c:pt>
                <c:pt idx="2572">
                  <c:v>1.7500000000000002</c:v>
                </c:pt>
                <c:pt idx="2573">
                  <c:v>1.7356666666666669</c:v>
                </c:pt>
                <c:pt idx="2574">
                  <c:v>1.6833333333333338</c:v>
                </c:pt>
                <c:pt idx="2575">
                  <c:v>1.6430000000000007</c:v>
                </c:pt>
                <c:pt idx="2576">
                  <c:v>1.6426666666666672</c:v>
                </c:pt>
                <c:pt idx="2577">
                  <c:v>1.5910000000000004</c:v>
                </c:pt>
                <c:pt idx="2578">
                  <c:v>1.5590000000000004</c:v>
                </c:pt>
                <c:pt idx="2579">
                  <c:v>1.5356666666666672</c:v>
                </c:pt>
                <c:pt idx="2580">
                  <c:v>1.4653333333333336</c:v>
                </c:pt>
                <c:pt idx="2581">
                  <c:v>1.4553333333333336</c:v>
                </c:pt>
                <c:pt idx="2582">
                  <c:v>1.4366666666666668</c:v>
                </c:pt>
                <c:pt idx="2583">
                  <c:v>1.3566666666666665</c:v>
                </c:pt>
                <c:pt idx="2584">
                  <c:v>1.3993333333333333</c:v>
                </c:pt>
                <c:pt idx="2585">
                  <c:v>1.3626666666666667</c:v>
                </c:pt>
                <c:pt idx="2586">
                  <c:v>1.3293333333333335</c:v>
                </c:pt>
                <c:pt idx="2587">
                  <c:v>1.3456666666666668</c:v>
                </c:pt>
                <c:pt idx="2588">
                  <c:v>1.3346666666666667</c:v>
                </c:pt>
                <c:pt idx="2589">
                  <c:v>1.3420000000000001</c:v>
                </c:pt>
                <c:pt idx="2590">
                  <c:v>1.333</c:v>
                </c:pt>
                <c:pt idx="2591">
                  <c:v>1.3243333333333331</c:v>
                </c:pt>
                <c:pt idx="2592">
                  <c:v>1.3080000000000001</c:v>
                </c:pt>
                <c:pt idx="2593">
                  <c:v>1.2856666666666665</c:v>
                </c:pt>
                <c:pt idx="2594">
                  <c:v>1.3059999999999998</c:v>
                </c:pt>
                <c:pt idx="2595">
                  <c:v>1.3463333333333329</c:v>
                </c:pt>
                <c:pt idx="2596">
                  <c:v>1.4006666666666663</c:v>
                </c:pt>
                <c:pt idx="2597">
                  <c:v>1.446333333333333</c:v>
                </c:pt>
                <c:pt idx="2598">
                  <c:v>1.4773333333333334</c:v>
                </c:pt>
                <c:pt idx="2599">
                  <c:v>1.5523333333333333</c:v>
                </c:pt>
                <c:pt idx="2600">
                  <c:v>1.6073333333333333</c:v>
                </c:pt>
                <c:pt idx="2601">
                  <c:v>1.663</c:v>
                </c:pt>
                <c:pt idx="2602">
                  <c:v>1.7393333333333334</c:v>
                </c:pt>
                <c:pt idx="2603">
                  <c:v>1.7789999999999999</c:v>
                </c:pt>
                <c:pt idx="2604">
                  <c:v>1.8523333333333334</c:v>
                </c:pt>
                <c:pt idx="2605">
                  <c:v>1.8763333333333334</c:v>
                </c:pt>
                <c:pt idx="2606">
                  <c:v>1.8706666666666665</c:v>
                </c:pt>
                <c:pt idx="2607">
                  <c:v>1.9043333333333332</c:v>
                </c:pt>
                <c:pt idx="2608">
                  <c:v>1.9520000000000002</c:v>
                </c:pt>
                <c:pt idx="2609">
                  <c:v>1.9863333333333331</c:v>
                </c:pt>
                <c:pt idx="2610">
                  <c:v>2.0333333333333328</c:v>
                </c:pt>
                <c:pt idx="2611">
                  <c:v>2.0986666666666665</c:v>
                </c:pt>
                <c:pt idx="2612">
                  <c:v>2.120333333333333</c:v>
                </c:pt>
                <c:pt idx="2613">
                  <c:v>2.1633333333333327</c:v>
                </c:pt>
                <c:pt idx="2614">
                  <c:v>2.1943333333333332</c:v>
                </c:pt>
                <c:pt idx="2615">
                  <c:v>2.2143333333333337</c:v>
                </c:pt>
                <c:pt idx="2616">
                  <c:v>2.2469999999999994</c:v>
                </c:pt>
                <c:pt idx="2617">
                  <c:v>2.2519999999999993</c:v>
                </c:pt>
                <c:pt idx="2618">
                  <c:v>2.2783333333333329</c:v>
                </c:pt>
                <c:pt idx="2619">
                  <c:v>2.2753333333333332</c:v>
                </c:pt>
                <c:pt idx="2620">
                  <c:v>2.2693333333333339</c:v>
                </c:pt>
                <c:pt idx="2621">
                  <c:v>2.2423333333333333</c:v>
                </c:pt>
                <c:pt idx="2622">
                  <c:v>2.2326666666666668</c:v>
                </c:pt>
                <c:pt idx="2623">
                  <c:v>2.2629999999999995</c:v>
                </c:pt>
                <c:pt idx="2624">
                  <c:v>2.2549999999999999</c:v>
                </c:pt>
                <c:pt idx="2625">
                  <c:v>2.2076666666666664</c:v>
                </c:pt>
                <c:pt idx="2626">
                  <c:v>2.1659999999999995</c:v>
                </c:pt>
                <c:pt idx="2627">
                  <c:v>2.137</c:v>
                </c:pt>
                <c:pt idx="2628">
                  <c:v>2.0926666666666662</c:v>
                </c:pt>
                <c:pt idx="2629">
                  <c:v>2.0239999999999996</c:v>
                </c:pt>
                <c:pt idx="2630">
                  <c:v>1.9589999999999996</c:v>
                </c:pt>
                <c:pt idx="2631">
                  <c:v>1.8843333333333332</c:v>
                </c:pt>
                <c:pt idx="2632">
                  <c:v>1.8043333333333331</c:v>
                </c:pt>
                <c:pt idx="2633">
                  <c:v>1.7826666666666666</c:v>
                </c:pt>
                <c:pt idx="2634">
                  <c:v>1.694</c:v>
                </c:pt>
                <c:pt idx="2635">
                  <c:v>1.6676666666666669</c:v>
                </c:pt>
                <c:pt idx="2636">
                  <c:v>1.6763333333333337</c:v>
                </c:pt>
                <c:pt idx="2637">
                  <c:v>1.6326666666666669</c:v>
                </c:pt>
                <c:pt idx="2638">
                  <c:v>1.5946666666666671</c:v>
                </c:pt>
                <c:pt idx="2639">
                  <c:v>1.5213333333333336</c:v>
                </c:pt>
                <c:pt idx="2640">
                  <c:v>1.4670000000000001</c:v>
                </c:pt>
                <c:pt idx="2641">
                  <c:v>1.4060000000000004</c:v>
                </c:pt>
                <c:pt idx="2642">
                  <c:v>1.3713333333333333</c:v>
                </c:pt>
                <c:pt idx="2643">
                  <c:v>1.3333333333333333</c:v>
                </c:pt>
                <c:pt idx="2644">
                  <c:v>1.2996666666666665</c:v>
                </c:pt>
                <c:pt idx="2645">
                  <c:v>1.2399999999999998</c:v>
                </c:pt>
                <c:pt idx="2646">
                  <c:v>1.1736666666666666</c:v>
                </c:pt>
                <c:pt idx="2647">
                  <c:v>1.1020000000000001</c:v>
                </c:pt>
                <c:pt idx="2648">
                  <c:v>1.0613333333333332</c:v>
                </c:pt>
                <c:pt idx="2649">
                  <c:v>1.0983333333333332</c:v>
                </c:pt>
                <c:pt idx="2650">
                  <c:v>1.169</c:v>
                </c:pt>
                <c:pt idx="2651">
                  <c:v>1.2286666666666666</c:v>
                </c:pt>
                <c:pt idx="2652">
                  <c:v>1.2706666666666666</c:v>
                </c:pt>
                <c:pt idx="2653">
                  <c:v>1.2706666666666666</c:v>
                </c:pt>
                <c:pt idx="2654">
                  <c:v>1.3219999999999998</c:v>
                </c:pt>
                <c:pt idx="2655">
                  <c:v>1.3833333333333333</c:v>
                </c:pt>
                <c:pt idx="2656">
                  <c:v>1.4529999999999996</c:v>
                </c:pt>
                <c:pt idx="2657">
                  <c:v>1.5120000000000002</c:v>
                </c:pt>
                <c:pt idx="2658">
                  <c:v>1.5686666666666669</c:v>
                </c:pt>
                <c:pt idx="2659">
                  <c:v>1.6113333333333335</c:v>
                </c:pt>
                <c:pt idx="2660">
                  <c:v>1.6833333333333333</c:v>
                </c:pt>
                <c:pt idx="2661">
                  <c:v>1.7550000000000001</c:v>
                </c:pt>
                <c:pt idx="2662">
                  <c:v>1.8353333333333335</c:v>
                </c:pt>
                <c:pt idx="2663">
                  <c:v>1.9073333333333338</c:v>
                </c:pt>
                <c:pt idx="2664">
                  <c:v>2.0063333333333335</c:v>
                </c:pt>
                <c:pt idx="2665">
                  <c:v>2.0513333333333339</c:v>
                </c:pt>
                <c:pt idx="2666">
                  <c:v>2.0713333333333335</c:v>
                </c:pt>
                <c:pt idx="2667">
                  <c:v>2.1</c:v>
                </c:pt>
                <c:pt idx="2668">
                  <c:v>2.0783333333333336</c:v>
                </c:pt>
                <c:pt idx="2669">
                  <c:v>2.1109999999999998</c:v>
                </c:pt>
                <c:pt idx="2670">
                  <c:v>2.1349999999999998</c:v>
                </c:pt>
                <c:pt idx="2671">
                  <c:v>2.1406666666666667</c:v>
                </c:pt>
                <c:pt idx="2672">
                  <c:v>2.1339999999999999</c:v>
                </c:pt>
                <c:pt idx="2673">
                  <c:v>2.145</c:v>
                </c:pt>
                <c:pt idx="2674">
                  <c:v>2.1496666666666666</c:v>
                </c:pt>
                <c:pt idx="2675">
                  <c:v>2.204333333333333</c:v>
                </c:pt>
                <c:pt idx="2676">
                  <c:v>2.2403333333333331</c:v>
                </c:pt>
                <c:pt idx="2677">
                  <c:v>2.2753333333333337</c:v>
                </c:pt>
                <c:pt idx="2678">
                  <c:v>2.2746666666666666</c:v>
                </c:pt>
                <c:pt idx="2679">
                  <c:v>2.2050000000000001</c:v>
                </c:pt>
                <c:pt idx="2680">
                  <c:v>2.1296666666666666</c:v>
                </c:pt>
                <c:pt idx="2681">
                  <c:v>2.0733333333333333</c:v>
                </c:pt>
                <c:pt idx="2682">
                  <c:v>2.0076666666666667</c:v>
                </c:pt>
                <c:pt idx="2683">
                  <c:v>1.9743333333333333</c:v>
                </c:pt>
                <c:pt idx="2684">
                  <c:v>1.9016666666666666</c:v>
                </c:pt>
                <c:pt idx="2685">
                  <c:v>1.8116666666666668</c:v>
                </c:pt>
                <c:pt idx="2686">
                  <c:v>1.7213333333333338</c:v>
                </c:pt>
                <c:pt idx="2687">
                  <c:v>1.643333333333334</c:v>
                </c:pt>
                <c:pt idx="2688">
                  <c:v>1.547666666666667</c:v>
                </c:pt>
                <c:pt idx="2689">
                  <c:v>1.4806666666666672</c:v>
                </c:pt>
                <c:pt idx="2690">
                  <c:v>1.4063333333333337</c:v>
                </c:pt>
                <c:pt idx="2691">
                  <c:v>1.3396666666666668</c:v>
                </c:pt>
                <c:pt idx="2692">
                  <c:v>1.2573333333333336</c:v>
                </c:pt>
                <c:pt idx="2693">
                  <c:v>1.1683333333333332</c:v>
                </c:pt>
                <c:pt idx="2694">
                  <c:v>1.0760000000000003</c:v>
                </c:pt>
                <c:pt idx="2695">
                  <c:v>1.0216666666666669</c:v>
                </c:pt>
                <c:pt idx="2696">
                  <c:v>0.99900000000000011</c:v>
                </c:pt>
                <c:pt idx="2697">
                  <c:v>0.9880000000000001</c:v>
                </c:pt>
                <c:pt idx="2698">
                  <c:v>1.0006666666666668</c:v>
                </c:pt>
                <c:pt idx="2699">
                  <c:v>1.0163333333333335</c:v>
                </c:pt>
                <c:pt idx="2700">
                  <c:v>1.0713333333333332</c:v>
                </c:pt>
                <c:pt idx="2701">
                  <c:v>1.1290000000000002</c:v>
                </c:pt>
                <c:pt idx="2702">
                  <c:v>1.2040000000000002</c:v>
                </c:pt>
                <c:pt idx="2703">
                  <c:v>1.2503333333333335</c:v>
                </c:pt>
                <c:pt idx="2704">
                  <c:v>1.2870000000000001</c:v>
                </c:pt>
                <c:pt idx="2705">
                  <c:v>1.2929999999999999</c:v>
                </c:pt>
                <c:pt idx="2706">
                  <c:v>1.3356666666666668</c:v>
                </c:pt>
                <c:pt idx="2707">
                  <c:v>1.3836666666666666</c:v>
                </c:pt>
                <c:pt idx="2708">
                  <c:v>1.4753333333333332</c:v>
                </c:pt>
                <c:pt idx="2709">
                  <c:v>1.5933333333333335</c:v>
                </c:pt>
                <c:pt idx="2710">
                  <c:v>1.6876666666666666</c:v>
                </c:pt>
                <c:pt idx="2711">
                  <c:v>1.7836666666666667</c:v>
                </c:pt>
                <c:pt idx="2712">
                  <c:v>1.8783333333333336</c:v>
                </c:pt>
                <c:pt idx="2713">
                  <c:v>1.9590000000000001</c:v>
                </c:pt>
                <c:pt idx="2714">
                  <c:v>2.0463333333333336</c:v>
                </c:pt>
                <c:pt idx="2715">
                  <c:v>2.1473333333333335</c:v>
                </c:pt>
                <c:pt idx="2716">
                  <c:v>2.2349999999999999</c:v>
                </c:pt>
                <c:pt idx="2717">
                  <c:v>2.3106666666666671</c:v>
                </c:pt>
                <c:pt idx="2718">
                  <c:v>2.3993333333333333</c:v>
                </c:pt>
                <c:pt idx="2719">
                  <c:v>2.4316666666666671</c:v>
                </c:pt>
                <c:pt idx="2720">
                  <c:v>2.4850000000000008</c:v>
                </c:pt>
                <c:pt idx="2721">
                  <c:v>2.5616666666666674</c:v>
                </c:pt>
                <c:pt idx="2722">
                  <c:v>2.6740000000000008</c:v>
                </c:pt>
                <c:pt idx="2723">
                  <c:v>2.7820000000000005</c:v>
                </c:pt>
                <c:pt idx="2724">
                  <c:v>2.9306666666666672</c:v>
                </c:pt>
                <c:pt idx="2725">
                  <c:v>3.0483333333333333</c:v>
                </c:pt>
                <c:pt idx="2726">
                  <c:v>3.1466666666666674</c:v>
                </c:pt>
                <c:pt idx="2727">
                  <c:v>3.2086666666666668</c:v>
                </c:pt>
                <c:pt idx="2728">
                  <c:v>3.3056666666666668</c:v>
                </c:pt>
                <c:pt idx="2729">
                  <c:v>3.3263333333333329</c:v>
                </c:pt>
                <c:pt idx="2730">
                  <c:v>3.339</c:v>
                </c:pt>
                <c:pt idx="2731">
                  <c:v>3.3426666666666662</c:v>
                </c:pt>
                <c:pt idx="2732">
                  <c:v>3.3379999999999996</c:v>
                </c:pt>
                <c:pt idx="2733">
                  <c:v>3.3389999999999995</c:v>
                </c:pt>
                <c:pt idx="2734">
                  <c:v>3.3513333333333337</c:v>
                </c:pt>
                <c:pt idx="2735">
                  <c:v>3.3919999999999999</c:v>
                </c:pt>
                <c:pt idx="2736">
                  <c:v>3.4276666666666666</c:v>
                </c:pt>
                <c:pt idx="2737">
                  <c:v>3.4626666666666663</c:v>
                </c:pt>
                <c:pt idx="2738">
                  <c:v>3.456</c:v>
                </c:pt>
                <c:pt idx="2739">
                  <c:v>3.4049999999999998</c:v>
                </c:pt>
                <c:pt idx="2740">
                  <c:v>3.3533333333333331</c:v>
                </c:pt>
                <c:pt idx="2741">
                  <c:v>3.3329999999999997</c:v>
                </c:pt>
                <c:pt idx="2742">
                  <c:v>3.2889999999999997</c:v>
                </c:pt>
                <c:pt idx="2743">
                  <c:v>3.2269999999999999</c:v>
                </c:pt>
                <c:pt idx="2744">
                  <c:v>3.1709999999999998</c:v>
                </c:pt>
                <c:pt idx="2745">
                  <c:v>3.1056666666666666</c:v>
                </c:pt>
                <c:pt idx="2746">
                  <c:v>3.0520000000000005</c:v>
                </c:pt>
                <c:pt idx="2747">
                  <c:v>3.0596666666666672</c:v>
                </c:pt>
                <c:pt idx="2748">
                  <c:v>3.0800000000000005</c:v>
                </c:pt>
                <c:pt idx="2749">
                  <c:v>3.1486666666666681</c:v>
                </c:pt>
                <c:pt idx="2750">
                  <c:v>3.1853333333333342</c:v>
                </c:pt>
                <c:pt idx="2751">
                  <c:v>3.1953333333333345</c:v>
                </c:pt>
                <c:pt idx="2752">
                  <c:v>3.1766666666666681</c:v>
                </c:pt>
                <c:pt idx="2753">
                  <c:v>3.1813333333333342</c:v>
                </c:pt>
                <c:pt idx="2754">
                  <c:v>3.1356666666666668</c:v>
                </c:pt>
                <c:pt idx="2755">
                  <c:v>3.0873333333333335</c:v>
                </c:pt>
                <c:pt idx="2756">
                  <c:v>3.063333333333333</c:v>
                </c:pt>
                <c:pt idx="2757">
                  <c:v>3.0646666666666662</c:v>
                </c:pt>
                <c:pt idx="2758">
                  <c:v>3.0156666666666658</c:v>
                </c:pt>
                <c:pt idx="2759">
                  <c:v>2.9973333333333327</c:v>
                </c:pt>
                <c:pt idx="2760">
                  <c:v>2.915999999999999</c:v>
                </c:pt>
                <c:pt idx="2761">
                  <c:v>2.8399999999999994</c:v>
                </c:pt>
                <c:pt idx="2762">
                  <c:v>2.7900000000000005</c:v>
                </c:pt>
                <c:pt idx="2763">
                  <c:v>2.7513333333333336</c:v>
                </c:pt>
                <c:pt idx="2764">
                  <c:v>2.6840000000000002</c:v>
                </c:pt>
                <c:pt idx="2765">
                  <c:v>2.6343333333333332</c:v>
                </c:pt>
                <c:pt idx="2766">
                  <c:v>2.5746666666666664</c:v>
                </c:pt>
                <c:pt idx="2767">
                  <c:v>2.4926666666666666</c:v>
                </c:pt>
                <c:pt idx="2768">
                  <c:v>2.4239999999999999</c:v>
                </c:pt>
                <c:pt idx="2769">
                  <c:v>2.3803333333333332</c:v>
                </c:pt>
                <c:pt idx="2770">
                  <c:v>2.3573333333333339</c:v>
                </c:pt>
                <c:pt idx="2771">
                  <c:v>2.2930000000000001</c:v>
                </c:pt>
                <c:pt idx="2772">
                  <c:v>2.2716666666666665</c:v>
                </c:pt>
                <c:pt idx="2773">
                  <c:v>2.2503333333333329</c:v>
                </c:pt>
                <c:pt idx="2774">
                  <c:v>2.2516666666666665</c:v>
                </c:pt>
                <c:pt idx="2775">
                  <c:v>2.2336666666666662</c:v>
                </c:pt>
                <c:pt idx="2776">
                  <c:v>2.245333333333333</c:v>
                </c:pt>
                <c:pt idx="2777">
                  <c:v>2.2146666666666666</c:v>
                </c:pt>
                <c:pt idx="2778">
                  <c:v>2.1569999999999996</c:v>
                </c:pt>
                <c:pt idx="2779">
                  <c:v>2.1123333333333334</c:v>
                </c:pt>
                <c:pt idx="2780">
                  <c:v>2.08</c:v>
                </c:pt>
                <c:pt idx="2781">
                  <c:v>2.0303333333333335</c:v>
                </c:pt>
                <c:pt idx="2782">
                  <c:v>1.9710000000000001</c:v>
                </c:pt>
                <c:pt idx="2783">
                  <c:v>1.910666666666667</c:v>
                </c:pt>
                <c:pt idx="2784">
                  <c:v>1.8516666666666668</c:v>
                </c:pt>
                <c:pt idx="2785">
                  <c:v>1.8426666666666669</c:v>
                </c:pt>
                <c:pt idx="2786">
                  <c:v>1.8043333333333338</c:v>
                </c:pt>
                <c:pt idx="2787">
                  <c:v>1.7500000000000004</c:v>
                </c:pt>
                <c:pt idx="2788">
                  <c:v>1.7090000000000003</c:v>
                </c:pt>
                <c:pt idx="2789">
                  <c:v>1.6940000000000002</c:v>
                </c:pt>
                <c:pt idx="2790">
                  <c:v>1.6930000000000003</c:v>
                </c:pt>
                <c:pt idx="2791">
                  <c:v>1.7080000000000004</c:v>
                </c:pt>
                <c:pt idx="2792">
                  <c:v>1.7236666666666669</c:v>
                </c:pt>
                <c:pt idx="2793">
                  <c:v>1.736666666666667</c:v>
                </c:pt>
                <c:pt idx="2794">
                  <c:v>1.7636666666666669</c:v>
                </c:pt>
                <c:pt idx="2795">
                  <c:v>1.7536666666666669</c:v>
                </c:pt>
                <c:pt idx="2796">
                  <c:v>1.7793333333333334</c:v>
                </c:pt>
                <c:pt idx="2797">
                  <c:v>1.8230000000000004</c:v>
                </c:pt>
                <c:pt idx="2798">
                  <c:v>1.8580000000000001</c:v>
                </c:pt>
                <c:pt idx="2799">
                  <c:v>1.8903333333333336</c:v>
                </c:pt>
                <c:pt idx="2800">
                  <c:v>1.8963333333333334</c:v>
                </c:pt>
                <c:pt idx="2801">
                  <c:v>1.8983333333333334</c:v>
                </c:pt>
                <c:pt idx="2802">
                  <c:v>1.8920000000000001</c:v>
                </c:pt>
                <c:pt idx="2803">
                  <c:v>1.9123333333333332</c:v>
                </c:pt>
                <c:pt idx="2804">
                  <c:v>1.8893333333333333</c:v>
                </c:pt>
                <c:pt idx="2805">
                  <c:v>1.8913333333333333</c:v>
                </c:pt>
                <c:pt idx="2806">
                  <c:v>1.8596666666666666</c:v>
                </c:pt>
                <c:pt idx="2807">
                  <c:v>1.8093333333333332</c:v>
                </c:pt>
                <c:pt idx="2808">
                  <c:v>1.7996666666666665</c:v>
                </c:pt>
                <c:pt idx="2809">
                  <c:v>1.7640000000000002</c:v>
                </c:pt>
                <c:pt idx="2810">
                  <c:v>1.7156666666666667</c:v>
                </c:pt>
                <c:pt idx="2811">
                  <c:v>1.6879999999999999</c:v>
                </c:pt>
                <c:pt idx="2812">
                  <c:v>1.6930000000000003</c:v>
                </c:pt>
                <c:pt idx="2813">
                  <c:v>1.6700000000000004</c:v>
                </c:pt>
                <c:pt idx="2814">
                  <c:v>1.6556666666666673</c:v>
                </c:pt>
                <c:pt idx="2815">
                  <c:v>1.6043333333333336</c:v>
                </c:pt>
                <c:pt idx="2816">
                  <c:v>1.5806666666666669</c:v>
                </c:pt>
                <c:pt idx="2817">
                  <c:v>1.549666666666667</c:v>
                </c:pt>
                <c:pt idx="2818">
                  <c:v>1.5373333333333339</c:v>
                </c:pt>
                <c:pt idx="2819">
                  <c:v>1.5303333333333342</c:v>
                </c:pt>
                <c:pt idx="2820">
                  <c:v>1.5210000000000006</c:v>
                </c:pt>
                <c:pt idx="2821">
                  <c:v>1.508666666666667</c:v>
                </c:pt>
                <c:pt idx="2822">
                  <c:v>1.5143333333333335</c:v>
                </c:pt>
                <c:pt idx="2823">
                  <c:v>1.5280000000000002</c:v>
                </c:pt>
                <c:pt idx="2824">
                  <c:v>1.599666666666667</c:v>
                </c:pt>
                <c:pt idx="2825">
                  <c:v>1.6503333333333332</c:v>
                </c:pt>
                <c:pt idx="2826">
                  <c:v>1.6729999999999998</c:v>
                </c:pt>
                <c:pt idx="2827">
                  <c:v>1.6743333333333332</c:v>
                </c:pt>
                <c:pt idx="2828">
                  <c:v>1.6706666666666667</c:v>
                </c:pt>
                <c:pt idx="2829">
                  <c:v>1.6926666666666668</c:v>
                </c:pt>
                <c:pt idx="2830">
                  <c:v>1.7006666666666668</c:v>
                </c:pt>
                <c:pt idx="2831">
                  <c:v>1.6940000000000004</c:v>
                </c:pt>
                <c:pt idx="2832">
                  <c:v>1.700666666666667</c:v>
                </c:pt>
                <c:pt idx="2833">
                  <c:v>1.7040000000000002</c:v>
                </c:pt>
                <c:pt idx="2834">
                  <c:v>1.6816666666666669</c:v>
                </c:pt>
                <c:pt idx="2835">
                  <c:v>1.692666666666667</c:v>
                </c:pt>
                <c:pt idx="2836">
                  <c:v>1.6873333333333336</c:v>
                </c:pt>
                <c:pt idx="2837">
                  <c:v>1.7516666666666667</c:v>
                </c:pt>
                <c:pt idx="2838">
                  <c:v>1.7803333333333333</c:v>
                </c:pt>
                <c:pt idx="2839">
                  <c:v>1.8086666666666666</c:v>
                </c:pt>
                <c:pt idx="2840">
                  <c:v>1.8326666666666667</c:v>
                </c:pt>
                <c:pt idx="2841">
                  <c:v>1.867</c:v>
                </c:pt>
                <c:pt idx="2842">
                  <c:v>1.8726666666666665</c:v>
                </c:pt>
                <c:pt idx="2843">
                  <c:v>1.8676666666666664</c:v>
                </c:pt>
                <c:pt idx="2844">
                  <c:v>1.8466666666666667</c:v>
                </c:pt>
                <c:pt idx="2845">
                  <c:v>1.8466666666666667</c:v>
                </c:pt>
                <c:pt idx="2846">
                  <c:v>1.8120000000000001</c:v>
                </c:pt>
                <c:pt idx="2847">
                  <c:v>1.8083333333333331</c:v>
                </c:pt>
                <c:pt idx="2848">
                  <c:v>1.829</c:v>
                </c:pt>
                <c:pt idx="2849">
                  <c:v>1.8613333333333335</c:v>
                </c:pt>
                <c:pt idx="2850">
                  <c:v>1.8923333333333332</c:v>
                </c:pt>
                <c:pt idx="2851">
                  <c:v>1.9343333333333335</c:v>
                </c:pt>
                <c:pt idx="2852">
                  <c:v>1.9603333333333335</c:v>
                </c:pt>
                <c:pt idx="2853">
                  <c:v>1.9470000000000003</c:v>
                </c:pt>
                <c:pt idx="2854">
                  <c:v>1.8996666666666671</c:v>
                </c:pt>
                <c:pt idx="2855">
                  <c:v>1.8556666666666672</c:v>
                </c:pt>
                <c:pt idx="2856">
                  <c:v>1.8063333333333338</c:v>
                </c:pt>
                <c:pt idx="2857">
                  <c:v>1.7833333333333334</c:v>
                </c:pt>
                <c:pt idx="2858">
                  <c:v>1.7643333333333335</c:v>
                </c:pt>
                <c:pt idx="2859">
                  <c:v>1.6980000000000002</c:v>
                </c:pt>
                <c:pt idx="2860">
                  <c:v>1.6416666666666664</c:v>
                </c:pt>
                <c:pt idx="2861">
                  <c:v>1.6193333333333331</c:v>
                </c:pt>
                <c:pt idx="2862">
                  <c:v>1.5796666666666668</c:v>
                </c:pt>
                <c:pt idx="2863">
                  <c:v>1.5333333333333334</c:v>
                </c:pt>
                <c:pt idx="2864">
                  <c:v>1.526</c:v>
                </c:pt>
                <c:pt idx="2865">
                  <c:v>1.4863333333333333</c:v>
                </c:pt>
                <c:pt idx="2866">
                  <c:v>1.4829999999999999</c:v>
                </c:pt>
                <c:pt idx="2867">
                  <c:v>1.4009999999999996</c:v>
                </c:pt>
                <c:pt idx="2868">
                  <c:v>1.3356666666666663</c:v>
                </c:pt>
                <c:pt idx="2869">
                  <c:v>1.2999999999999998</c:v>
                </c:pt>
                <c:pt idx="2870">
                  <c:v>1.3303333333333329</c:v>
                </c:pt>
                <c:pt idx="2871">
                  <c:v>1.3666666666666665</c:v>
                </c:pt>
                <c:pt idx="2872">
                  <c:v>1.3806666666666663</c:v>
                </c:pt>
                <c:pt idx="2873">
                  <c:v>1.4336666666666666</c:v>
                </c:pt>
                <c:pt idx="2874">
                  <c:v>1.4379999999999999</c:v>
                </c:pt>
                <c:pt idx="2875">
                  <c:v>1.4723333333333328</c:v>
                </c:pt>
                <c:pt idx="2876">
                  <c:v>1.5539999999999994</c:v>
                </c:pt>
                <c:pt idx="2877">
                  <c:v>1.5749999999999997</c:v>
                </c:pt>
                <c:pt idx="2878">
                  <c:v>1.5453333333333332</c:v>
                </c:pt>
                <c:pt idx="2879">
                  <c:v>1.4903333333333331</c:v>
                </c:pt>
                <c:pt idx="2880">
                  <c:v>1.4833333333333329</c:v>
                </c:pt>
                <c:pt idx="2881">
                  <c:v>1.472333333333333</c:v>
                </c:pt>
                <c:pt idx="2882">
                  <c:v>1.4179999999999999</c:v>
                </c:pt>
                <c:pt idx="2883">
                  <c:v>1.3723333333333332</c:v>
                </c:pt>
                <c:pt idx="2884">
                  <c:v>1.3649999999999995</c:v>
                </c:pt>
                <c:pt idx="2885">
                  <c:v>1.3823333333333332</c:v>
                </c:pt>
                <c:pt idx="2886">
                  <c:v>1.4066666666666665</c:v>
                </c:pt>
                <c:pt idx="2887">
                  <c:v>1.431</c:v>
                </c:pt>
                <c:pt idx="2888">
                  <c:v>1.4639999999999997</c:v>
                </c:pt>
                <c:pt idx="2889">
                  <c:v>1.512</c:v>
                </c:pt>
                <c:pt idx="2890">
                  <c:v>1.6059999999999997</c:v>
                </c:pt>
                <c:pt idx="2891">
                  <c:v>1.6846666666666663</c:v>
                </c:pt>
                <c:pt idx="2892">
                  <c:v>1.7959999999999996</c:v>
                </c:pt>
                <c:pt idx="2893">
                  <c:v>1.8919999999999997</c:v>
                </c:pt>
                <c:pt idx="2894">
                  <c:v>1.9729999999999996</c:v>
                </c:pt>
                <c:pt idx="2895">
                  <c:v>2.0366666666666666</c:v>
                </c:pt>
                <c:pt idx="2896">
                  <c:v>2.0939999999999994</c:v>
                </c:pt>
                <c:pt idx="2897">
                  <c:v>2.1499999999999995</c:v>
                </c:pt>
                <c:pt idx="2898">
                  <c:v>2.1626666666666661</c:v>
                </c:pt>
                <c:pt idx="2899">
                  <c:v>2.1609999999999996</c:v>
                </c:pt>
                <c:pt idx="2900">
                  <c:v>2.1016666666666657</c:v>
                </c:pt>
                <c:pt idx="2901">
                  <c:v>2.0159999999999996</c:v>
                </c:pt>
                <c:pt idx="2902">
                  <c:v>1.9843333333333328</c:v>
                </c:pt>
                <c:pt idx="2903">
                  <c:v>1.9509999999999994</c:v>
                </c:pt>
                <c:pt idx="2904">
                  <c:v>2.0059999999999993</c:v>
                </c:pt>
                <c:pt idx="2905">
                  <c:v>2.0169999999999999</c:v>
                </c:pt>
                <c:pt idx="2906">
                  <c:v>1.9840000000000002</c:v>
                </c:pt>
                <c:pt idx="2907">
                  <c:v>1.9969999999999997</c:v>
                </c:pt>
                <c:pt idx="2908">
                  <c:v>2.0436666666666663</c:v>
                </c:pt>
                <c:pt idx="2909">
                  <c:v>2.0646666666666662</c:v>
                </c:pt>
                <c:pt idx="2910">
                  <c:v>2.0626666666666664</c:v>
                </c:pt>
                <c:pt idx="2911">
                  <c:v>2.0816666666666661</c:v>
                </c:pt>
                <c:pt idx="2912">
                  <c:v>2.1133333333333328</c:v>
                </c:pt>
                <c:pt idx="2913">
                  <c:v>2.1306666666666665</c:v>
                </c:pt>
                <c:pt idx="2914">
                  <c:v>2.0539999999999998</c:v>
                </c:pt>
                <c:pt idx="2915">
                  <c:v>1.9969999999999999</c:v>
                </c:pt>
                <c:pt idx="2916">
                  <c:v>1.9983333333333335</c:v>
                </c:pt>
                <c:pt idx="2917">
                  <c:v>1.9756666666666667</c:v>
                </c:pt>
                <c:pt idx="2918">
                  <c:v>1.9300000000000002</c:v>
                </c:pt>
                <c:pt idx="2919">
                  <c:v>1.9119999999999999</c:v>
                </c:pt>
                <c:pt idx="2920">
                  <c:v>1.8953333333333331</c:v>
                </c:pt>
                <c:pt idx="2921">
                  <c:v>1.876333333333333</c:v>
                </c:pt>
                <c:pt idx="2922">
                  <c:v>1.8316666666666666</c:v>
                </c:pt>
                <c:pt idx="2923">
                  <c:v>1.7726666666666666</c:v>
                </c:pt>
                <c:pt idx="2924">
                  <c:v>1.7283333333333331</c:v>
                </c:pt>
                <c:pt idx="2925">
                  <c:v>1.7139999999999997</c:v>
                </c:pt>
                <c:pt idx="2926">
                  <c:v>1.6899999999999997</c:v>
                </c:pt>
                <c:pt idx="2927">
                  <c:v>1.6816666666666662</c:v>
                </c:pt>
                <c:pt idx="2928">
                  <c:v>1.7046666666666661</c:v>
                </c:pt>
                <c:pt idx="2929">
                  <c:v>1.7166666666666661</c:v>
                </c:pt>
                <c:pt idx="2930">
                  <c:v>1.7299999999999998</c:v>
                </c:pt>
                <c:pt idx="2931">
                  <c:v>1.7643333333333331</c:v>
                </c:pt>
                <c:pt idx="2932">
                  <c:v>1.7959999999999998</c:v>
                </c:pt>
                <c:pt idx="2933">
                  <c:v>1.8379999999999996</c:v>
                </c:pt>
                <c:pt idx="2934">
                  <c:v>1.7969999999999997</c:v>
                </c:pt>
                <c:pt idx="2935">
                  <c:v>1.7659999999999998</c:v>
                </c:pt>
                <c:pt idx="2936">
                  <c:v>1.7246666666666668</c:v>
                </c:pt>
                <c:pt idx="2937">
                  <c:v>1.7053333333333334</c:v>
                </c:pt>
                <c:pt idx="2938">
                  <c:v>1.6663333333333334</c:v>
                </c:pt>
                <c:pt idx="2939">
                  <c:v>1.6550000000000002</c:v>
                </c:pt>
                <c:pt idx="2940">
                  <c:v>1.6376666666666668</c:v>
                </c:pt>
                <c:pt idx="2941">
                  <c:v>1.6046666666666667</c:v>
                </c:pt>
                <c:pt idx="2942">
                  <c:v>1.6043333333333334</c:v>
                </c:pt>
                <c:pt idx="2943">
                  <c:v>1.6283333333333334</c:v>
                </c:pt>
                <c:pt idx="2944">
                  <c:v>1.681</c:v>
                </c:pt>
                <c:pt idx="2945">
                  <c:v>1.7046666666666666</c:v>
                </c:pt>
                <c:pt idx="2946">
                  <c:v>1.6473333333333333</c:v>
                </c:pt>
                <c:pt idx="2947">
                  <c:v>1.5913333333333333</c:v>
                </c:pt>
                <c:pt idx="2948">
                  <c:v>1.6083333333333332</c:v>
                </c:pt>
                <c:pt idx="2949">
                  <c:v>1.6319999999999999</c:v>
                </c:pt>
                <c:pt idx="2950">
                  <c:v>1.6386666666666663</c:v>
                </c:pt>
                <c:pt idx="2951">
                  <c:v>1.6626666666666665</c:v>
                </c:pt>
                <c:pt idx="2952">
                  <c:v>1.6829999999999996</c:v>
                </c:pt>
                <c:pt idx="2953">
                  <c:v>1.6949999999999996</c:v>
                </c:pt>
                <c:pt idx="2954">
                  <c:v>1.7256666666666665</c:v>
                </c:pt>
                <c:pt idx="2955">
                  <c:v>1.7440000000000002</c:v>
                </c:pt>
                <c:pt idx="2956">
                  <c:v>1.7603333333333333</c:v>
                </c:pt>
                <c:pt idx="2957">
                  <c:v>1.756</c:v>
                </c:pt>
                <c:pt idx="2958">
                  <c:v>1.758</c:v>
                </c:pt>
                <c:pt idx="2959">
                  <c:v>1.7490000000000001</c:v>
                </c:pt>
                <c:pt idx="2960">
                  <c:v>1.7500000000000002</c:v>
                </c:pt>
                <c:pt idx="2961">
                  <c:v>1.7420000000000002</c:v>
                </c:pt>
                <c:pt idx="2962">
                  <c:v>1.7066666666666666</c:v>
                </c:pt>
                <c:pt idx="2963">
                  <c:v>1.6613333333333331</c:v>
                </c:pt>
                <c:pt idx="2964">
                  <c:v>1.663</c:v>
                </c:pt>
                <c:pt idx="2965">
                  <c:v>1.6539999999999999</c:v>
                </c:pt>
                <c:pt idx="2966">
                  <c:v>1.6743333333333332</c:v>
                </c:pt>
                <c:pt idx="2967">
                  <c:v>1.6753333333333333</c:v>
                </c:pt>
                <c:pt idx="2968">
                  <c:v>1.681</c:v>
                </c:pt>
                <c:pt idx="2969">
                  <c:v>1.7036666666666667</c:v>
                </c:pt>
                <c:pt idx="2970">
                  <c:v>1.7236666666666667</c:v>
                </c:pt>
                <c:pt idx="2971">
                  <c:v>1.7450000000000003</c:v>
                </c:pt>
                <c:pt idx="2972">
                  <c:v>1.7346666666666668</c:v>
                </c:pt>
                <c:pt idx="2973">
                  <c:v>1.7180000000000004</c:v>
                </c:pt>
                <c:pt idx="2974">
                  <c:v>1.714666666666667</c:v>
                </c:pt>
                <c:pt idx="2975">
                  <c:v>1.7200000000000004</c:v>
                </c:pt>
                <c:pt idx="2976">
                  <c:v>1.7430000000000005</c:v>
                </c:pt>
                <c:pt idx="2977">
                  <c:v>1.7923333333333338</c:v>
                </c:pt>
                <c:pt idx="2978">
                  <c:v>1.7766666666666671</c:v>
                </c:pt>
                <c:pt idx="2979">
                  <c:v>1.748666666666667</c:v>
                </c:pt>
                <c:pt idx="2980">
                  <c:v>1.7109999999999999</c:v>
                </c:pt>
                <c:pt idx="2981">
                  <c:v>1.6606666666666665</c:v>
                </c:pt>
                <c:pt idx="2982">
                  <c:v>1.6103333333333332</c:v>
                </c:pt>
                <c:pt idx="2983">
                  <c:v>1.6096666666666666</c:v>
                </c:pt>
                <c:pt idx="2984">
                  <c:v>1.6186666666666665</c:v>
                </c:pt>
                <c:pt idx="2985">
                  <c:v>1.6119999999999999</c:v>
                </c:pt>
                <c:pt idx="2986">
                  <c:v>1.6086666666666667</c:v>
                </c:pt>
                <c:pt idx="2987">
                  <c:v>1.5799999999999998</c:v>
                </c:pt>
                <c:pt idx="2988">
                  <c:v>1.5943333333333334</c:v>
                </c:pt>
                <c:pt idx="2989">
                  <c:v>1.6093333333333333</c:v>
                </c:pt>
                <c:pt idx="2990">
                  <c:v>1.6313333333333333</c:v>
                </c:pt>
                <c:pt idx="2991">
                  <c:v>1.6679999999999999</c:v>
                </c:pt>
                <c:pt idx="2992">
                  <c:v>1.716</c:v>
                </c:pt>
                <c:pt idx="2993">
                  <c:v>1.7336666666666665</c:v>
                </c:pt>
                <c:pt idx="2994">
                  <c:v>1.757333333333333</c:v>
                </c:pt>
                <c:pt idx="2995">
                  <c:v>1.8139999999999998</c:v>
                </c:pt>
                <c:pt idx="2996">
                  <c:v>1.9119999999999997</c:v>
                </c:pt>
                <c:pt idx="2997">
                  <c:v>1.9893333333333332</c:v>
                </c:pt>
                <c:pt idx="2998">
                  <c:v>2.0903333333333332</c:v>
                </c:pt>
                <c:pt idx="2999">
                  <c:v>2.148333333333333</c:v>
                </c:pt>
                <c:pt idx="3000">
                  <c:v>2.1906666666666665</c:v>
                </c:pt>
                <c:pt idx="3001">
                  <c:v>2.2313333333333332</c:v>
                </c:pt>
                <c:pt idx="3002">
                  <c:v>2.2629999999999999</c:v>
                </c:pt>
                <c:pt idx="3003">
                  <c:v>2.3163333333333336</c:v>
                </c:pt>
                <c:pt idx="3004">
                  <c:v>2.3513333333333337</c:v>
                </c:pt>
                <c:pt idx="3005">
                  <c:v>2.367</c:v>
                </c:pt>
                <c:pt idx="3006">
                  <c:v>2.3960000000000004</c:v>
                </c:pt>
                <c:pt idx="3007">
                  <c:v>2.4296666666666673</c:v>
                </c:pt>
                <c:pt idx="3008">
                  <c:v>2.4550000000000001</c:v>
                </c:pt>
                <c:pt idx="3009">
                  <c:v>2.4613333333333336</c:v>
                </c:pt>
                <c:pt idx="3010">
                  <c:v>2.4716666666666667</c:v>
                </c:pt>
                <c:pt idx="3011">
                  <c:v>2.5020000000000002</c:v>
                </c:pt>
                <c:pt idx="3012">
                  <c:v>2.5263333333333335</c:v>
                </c:pt>
                <c:pt idx="3013">
                  <c:v>2.5413333333333337</c:v>
                </c:pt>
                <c:pt idx="3014">
                  <c:v>2.5166666666666666</c:v>
                </c:pt>
                <c:pt idx="3015">
                  <c:v>2.5070000000000001</c:v>
                </c:pt>
                <c:pt idx="3016">
                  <c:v>2.4986666666666668</c:v>
                </c:pt>
                <c:pt idx="3017">
                  <c:v>2.5280000000000005</c:v>
                </c:pt>
                <c:pt idx="3018">
                  <c:v>2.5303333333333335</c:v>
                </c:pt>
                <c:pt idx="3019">
                  <c:v>2.552</c:v>
                </c:pt>
                <c:pt idx="3020">
                  <c:v>2.6143333333333336</c:v>
                </c:pt>
                <c:pt idx="3021">
                  <c:v>2.6350000000000002</c:v>
                </c:pt>
                <c:pt idx="3022">
                  <c:v>2.6659999999999999</c:v>
                </c:pt>
                <c:pt idx="3023">
                  <c:v>2.6829999999999998</c:v>
                </c:pt>
                <c:pt idx="3024">
                  <c:v>2.7329999999999992</c:v>
                </c:pt>
                <c:pt idx="3025">
                  <c:v>2.7803333333333327</c:v>
                </c:pt>
                <c:pt idx="3026">
                  <c:v>2.7459999999999991</c:v>
                </c:pt>
                <c:pt idx="3027">
                  <c:v>2.737333333333333</c:v>
                </c:pt>
                <c:pt idx="3028">
                  <c:v>2.7373333333333325</c:v>
                </c:pt>
                <c:pt idx="3029">
                  <c:v>2.7223333333333328</c:v>
                </c:pt>
                <c:pt idx="3030">
                  <c:v>2.7263333333333333</c:v>
                </c:pt>
                <c:pt idx="3031">
                  <c:v>2.716333333333333</c:v>
                </c:pt>
                <c:pt idx="3032">
                  <c:v>2.7113333333333332</c:v>
                </c:pt>
                <c:pt idx="3033">
                  <c:v>2.7089999999999992</c:v>
                </c:pt>
                <c:pt idx="3034">
                  <c:v>2.7473333333333323</c:v>
                </c:pt>
                <c:pt idx="3035">
                  <c:v>2.7949999999999995</c:v>
                </c:pt>
                <c:pt idx="3036">
                  <c:v>2.832666666666666</c:v>
                </c:pt>
                <c:pt idx="3037">
                  <c:v>2.8516666666666666</c:v>
                </c:pt>
                <c:pt idx="3038">
                  <c:v>2.8596666666666666</c:v>
                </c:pt>
                <c:pt idx="3039">
                  <c:v>2.8676666666666661</c:v>
                </c:pt>
                <c:pt idx="3040">
                  <c:v>2.8726666666666665</c:v>
                </c:pt>
                <c:pt idx="3041">
                  <c:v>2.8836666666666662</c:v>
                </c:pt>
                <c:pt idx="3042">
                  <c:v>2.9016666666666664</c:v>
                </c:pt>
                <c:pt idx="3043">
                  <c:v>2.8846666666666665</c:v>
                </c:pt>
                <c:pt idx="3044">
                  <c:v>2.8563333333333332</c:v>
                </c:pt>
                <c:pt idx="3045">
                  <c:v>2.8596666666666666</c:v>
                </c:pt>
                <c:pt idx="3046">
                  <c:v>2.8636666666666661</c:v>
                </c:pt>
                <c:pt idx="3047">
                  <c:v>2.9016666666666664</c:v>
                </c:pt>
                <c:pt idx="3048">
                  <c:v>2.9186666666666663</c:v>
                </c:pt>
                <c:pt idx="3049">
                  <c:v>2.9169999999999998</c:v>
                </c:pt>
                <c:pt idx="3050">
                  <c:v>2.8329999999999997</c:v>
                </c:pt>
                <c:pt idx="3051">
                  <c:v>2.8140000000000001</c:v>
                </c:pt>
                <c:pt idx="3052">
                  <c:v>2.783666666666667</c:v>
                </c:pt>
                <c:pt idx="3053">
                  <c:v>2.7483333333333335</c:v>
                </c:pt>
                <c:pt idx="3054">
                  <c:v>2.629</c:v>
                </c:pt>
                <c:pt idx="3055">
                  <c:v>2.5339999999999998</c:v>
                </c:pt>
                <c:pt idx="3056">
                  <c:v>2.4993333333333334</c:v>
                </c:pt>
                <c:pt idx="3057">
                  <c:v>2.4496666666666664</c:v>
                </c:pt>
                <c:pt idx="3058">
                  <c:v>2.3140000000000001</c:v>
                </c:pt>
                <c:pt idx="3059">
                  <c:v>2.2646666666666673</c:v>
                </c:pt>
                <c:pt idx="3060">
                  <c:v>2.2426666666666666</c:v>
                </c:pt>
                <c:pt idx="3061">
                  <c:v>2.1700000000000004</c:v>
                </c:pt>
                <c:pt idx="3062">
                  <c:v>2.1043333333333334</c:v>
                </c:pt>
                <c:pt idx="3063">
                  <c:v>2.0933333333333333</c:v>
                </c:pt>
                <c:pt idx="3064">
                  <c:v>2.055333333333333</c:v>
                </c:pt>
                <c:pt idx="3065">
                  <c:v>1.9989999999999999</c:v>
                </c:pt>
                <c:pt idx="3066">
                  <c:v>1.9690000000000005</c:v>
                </c:pt>
                <c:pt idx="3067">
                  <c:v>1.9930000000000001</c:v>
                </c:pt>
                <c:pt idx="3068">
                  <c:v>2.0136666666666665</c:v>
                </c:pt>
                <c:pt idx="3069">
                  <c:v>2.0140000000000002</c:v>
                </c:pt>
                <c:pt idx="3070">
                  <c:v>2.0363333333333333</c:v>
                </c:pt>
                <c:pt idx="3071">
                  <c:v>2.0416666666666661</c:v>
                </c:pt>
                <c:pt idx="3072">
                  <c:v>1.9979999999999998</c:v>
                </c:pt>
                <c:pt idx="3073">
                  <c:v>2.0046666666666666</c:v>
                </c:pt>
                <c:pt idx="3074">
                  <c:v>2.0390000000000001</c:v>
                </c:pt>
                <c:pt idx="3075">
                  <c:v>2.0146666666666664</c:v>
                </c:pt>
                <c:pt idx="3076">
                  <c:v>1.9543333333333335</c:v>
                </c:pt>
                <c:pt idx="3077">
                  <c:v>1.9023333333333334</c:v>
                </c:pt>
                <c:pt idx="3078">
                  <c:v>1.8893333333333333</c:v>
                </c:pt>
                <c:pt idx="3079">
                  <c:v>1.8816666666666668</c:v>
                </c:pt>
                <c:pt idx="3080">
                  <c:v>1.9813333333333338</c:v>
                </c:pt>
                <c:pt idx="3081">
                  <c:v>2.0780000000000003</c:v>
                </c:pt>
                <c:pt idx="3082">
                  <c:v>2.1250000000000004</c:v>
                </c:pt>
                <c:pt idx="3083">
                  <c:v>2.1476666666666668</c:v>
                </c:pt>
                <c:pt idx="3084">
                  <c:v>2.2393333333333336</c:v>
                </c:pt>
                <c:pt idx="3085">
                  <c:v>2.2796666666666665</c:v>
                </c:pt>
                <c:pt idx="3086">
                  <c:v>2.2930000000000001</c:v>
                </c:pt>
                <c:pt idx="3087">
                  <c:v>2.2893333333333334</c:v>
                </c:pt>
                <c:pt idx="3088">
                  <c:v>2.3163333333333331</c:v>
                </c:pt>
                <c:pt idx="3089">
                  <c:v>2.2970000000000002</c:v>
                </c:pt>
                <c:pt idx="3090">
                  <c:v>2.2543333333333337</c:v>
                </c:pt>
                <c:pt idx="3091">
                  <c:v>2.2760000000000007</c:v>
                </c:pt>
                <c:pt idx="3092">
                  <c:v>2.2930000000000006</c:v>
                </c:pt>
                <c:pt idx="3093">
                  <c:v>2.2503333333333333</c:v>
                </c:pt>
                <c:pt idx="3094">
                  <c:v>2.2159999999999997</c:v>
                </c:pt>
                <c:pt idx="3095">
                  <c:v>2.1873333333333336</c:v>
                </c:pt>
                <c:pt idx="3096">
                  <c:v>2.1229999999999998</c:v>
                </c:pt>
                <c:pt idx="3097">
                  <c:v>2.0289999999999995</c:v>
                </c:pt>
                <c:pt idx="3098">
                  <c:v>1.98</c:v>
                </c:pt>
                <c:pt idx="3099">
                  <c:v>1.9490000000000001</c:v>
                </c:pt>
                <c:pt idx="3100">
                  <c:v>1.9036666666666664</c:v>
                </c:pt>
                <c:pt idx="3101">
                  <c:v>1.8596666666666661</c:v>
                </c:pt>
                <c:pt idx="3102">
                  <c:v>1.8506666666666662</c:v>
                </c:pt>
                <c:pt idx="3103">
                  <c:v>1.8466666666666662</c:v>
                </c:pt>
                <c:pt idx="3104">
                  <c:v>1.8759999999999997</c:v>
                </c:pt>
                <c:pt idx="3105">
                  <c:v>1.9506666666666661</c:v>
                </c:pt>
                <c:pt idx="3106">
                  <c:v>2.0476666666666659</c:v>
                </c:pt>
                <c:pt idx="3107">
                  <c:v>2.122666666666666</c:v>
                </c:pt>
                <c:pt idx="3108">
                  <c:v>2.1626666666666665</c:v>
                </c:pt>
                <c:pt idx="3109">
                  <c:v>2.1806666666666663</c:v>
                </c:pt>
                <c:pt idx="3110">
                  <c:v>2.1179999999999999</c:v>
                </c:pt>
                <c:pt idx="3111">
                  <c:v>1.9783333333333328</c:v>
                </c:pt>
                <c:pt idx="3112">
                  <c:v>1.9266666666666665</c:v>
                </c:pt>
                <c:pt idx="3113">
                  <c:v>1.9663333333333335</c:v>
                </c:pt>
                <c:pt idx="3114">
                  <c:v>1.9313333333333336</c:v>
                </c:pt>
                <c:pt idx="3115">
                  <c:v>1.9220000000000004</c:v>
                </c:pt>
                <c:pt idx="3116">
                  <c:v>1.9403333333333335</c:v>
                </c:pt>
                <c:pt idx="3117">
                  <c:v>1.9846666666666668</c:v>
                </c:pt>
                <c:pt idx="3118">
                  <c:v>2.0306666666666668</c:v>
                </c:pt>
                <c:pt idx="3119">
                  <c:v>2.1126666666666667</c:v>
                </c:pt>
                <c:pt idx="3120">
                  <c:v>2.2133333333333334</c:v>
                </c:pt>
                <c:pt idx="3121">
                  <c:v>2.2323333333333339</c:v>
                </c:pt>
                <c:pt idx="3122">
                  <c:v>2.2456666666666667</c:v>
                </c:pt>
                <c:pt idx="3123">
                  <c:v>2.2899999999999996</c:v>
                </c:pt>
                <c:pt idx="3124">
                  <c:v>2.3753333333333329</c:v>
                </c:pt>
                <c:pt idx="3125">
                  <c:v>2.4676666666666662</c:v>
                </c:pt>
                <c:pt idx="3126">
                  <c:v>2.5463333333333327</c:v>
                </c:pt>
                <c:pt idx="3127">
                  <c:v>2.6</c:v>
                </c:pt>
                <c:pt idx="3128">
                  <c:v>2.6599999999999997</c:v>
                </c:pt>
                <c:pt idx="3129">
                  <c:v>2.74</c:v>
                </c:pt>
                <c:pt idx="3130">
                  <c:v>2.8046666666666669</c:v>
                </c:pt>
                <c:pt idx="3131">
                  <c:v>2.8460000000000005</c:v>
                </c:pt>
                <c:pt idx="3132">
                  <c:v>2.9053333333333331</c:v>
                </c:pt>
                <c:pt idx="3133">
                  <c:v>2.9903333333333331</c:v>
                </c:pt>
                <c:pt idx="3134">
                  <c:v>3.0216666666666665</c:v>
                </c:pt>
                <c:pt idx="3135">
                  <c:v>3.0020000000000002</c:v>
                </c:pt>
                <c:pt idx="3136">
                  <c:v>2.9496666666666669</c:v>
                </c:pt>
                <c:pt idx="3137">
                  <c:v>2.875</c:v>
                </c:pt>
                <c:pt idx="3138">
                  <c:v>2.8143333333333325</c:v>
                </c:pt>
                <c:pt idx="3139">
                  <c:v>2.7746666666666666</c:v>
                </c:pt>
                <c:pt idx="3140">
                  <c:v>2.7659999999999996</c:v>
                </c:pt>
                <c:pt idx="3141">
                  <c:v>2.8043333333333331</c:v>
                </c:pt>
                <c:pt idx="3142">
                  <c:v>2.8019999999999992</c:v>
                </c:pt>
                <c:pt idx="3143">
                  <c:v>2.7509999999999999</c:v>
                </c:pt>
                <c:pt idx="3144">
                  <c:v>2.7683333333333326</c:v>
                </c:pt>
                <c:pt idx="3145">
                  <c:v>2.7769999999999997</c:v>
                </c:pt>
                <c:pt idx="3146">
                  <c:v>2.7586666666666662</c:v>
                </c:pt>
                <c:pt idx="3147">
                  <c:v>2.7483333333333331</c:v>
                </c:pt>
                <c:pt idx="3148">
                  <c:v>2.7583333333333333</c:v>
                </c:pt>
                <c:pt idx="3149">
                  <c:v>2.7523333333333331</c:v>
                </c:pt>
                <c:pt idx="3150">
                  <c:v>2.7046666666666663</c:v>
                </c:pt>
                <c:pt idx="3151">
                  <c:v>2.734</c:v>
                </c:pt>
                <c:pt idx="3152">
                  <c:v>2.7243333333333335</c:v>
                </c:pt>
                <c:pt idx="3153">
                  <c:v>2.7093333333333334</c:v>
                </c:pt>
                <c:pt idx="3154">
                  <c:v>2.6616666666666666</c:v>
                </c:pt>
                <c:pt idx="3155">
                  <c:v>2.6159999999999997</c:v>
                </c:pt>
                <c:pt idx="3156">
                  <c:v>2.6160000000000001</c:v>
                </c:pt>
                <c:pt idx="3157">
                  <c:v>2.6079999999999997</c:v>
                </c:pt>
                <c:pt idx="3158">
                  <c:v>2.5836666666666659</c:v>
                </c:pt>
                <c:pt idx="3159">
                  <c:v>2.5306666666666664</c:v>
                </c:pt>
                <c:pt idx="3160">
                  <c:v>2.4786666666666668</c:v>
                </c:pt>
                <c:pt idx="3161">
                  <c:v>2.4356666666666658</c:v>
                </c:pt>
                <c:pt idx="3162">
                  <c:v>2.3876666666666666</c:v>
                </c:pt>
                <c:pt idx="3163">
                  <c:v>2.3286666666666664</c:v>
                </c:pt>
                <c:pt idx="3164">
                  <c:v>2.3093333333333335</c:v>
                </c:pt>
                <c:pt idx="3165">
                  <c:v>2.3089999999999997</c:v>
                </c:pt>
                <c:pt idx="3166">
                  <c:v>2.3530000000000002</c:v>
                </c:pt>
                <c:pt idx="3167">
                  <c:v>2.3990000000000005</c:v>
                </c:pt>
                <c:pt idx="3168">
                  <c:v>2.4376666666666669</c:v>
                </c:pt>
                <c:pt idx="3169">
                  <c:v>2.4983333333333331</c:v>
                </c:pt>
                <c:pt idx="3170">
                  <c:v>2.4996666666666667</c:v>
                </c:pt>
                <c:pt idx="3171">
                  <c:v>2.5129999999999999</c:v>
                </c:pt>
                <c:pt idx="3172">
                  <c:v>2.5129999999999999</c:v>
                </c:pt>
                <c:pt idx="3173">
                  <c:v>2.516</c:v>
                </c:pt>
                <c:pt idx="3174">
                  <c:v>2.4830000000000001</c:v>
                </c:pt>
                <c:pt idx="3175">
                  <c:v>2.4636666666666667</c:v>
                </c:pt>
                <c:pt idx="3176">
                  <c:v>2.46</c:v>
                </c:pt>
                <c:pt idx="3177">
                  <c:v>2.399</c:v>
                </c:pt>
                <c:pt idx="3178">
                  <c:v>2.323</c:v>
                </c:pt>
                <c:pt idx="3179">
                  <c:v>2.2349999999999999</c:v>
                </c:pt>
                <c:pt idx="3180">
                  <c:v>2.1653333333333338</c:v>
                </c:pt>
                <c:pt idx="3181">
                  <c:v>2.0866666666666664</c:v>
                </c:pt>
                <c:pt idx="3182">
                  <c:v>2.069</c:v>
                </c:pt>
                <c:pt idx="3183">
                  <c:v>2.0213333333333332</c:v>
                </c:pt>
                <c:pt idx="3184">
                  <c:v>1.9703333333333328</c:v>
                </c:pt>
                <c:pt idx="3185">
                  <c:v>1.9219999999999995</c:v>
                </c:pt>
                <c:pt idx="3186">
                  <c:v>1.8529999999999995</c:v>
                </c:pt>
                <c:pt idx="3187">
                  <c:v>1.769333333333333</c:v>
                </c:pt>
                <c:pt idx="3188">
                  <c:v>1.6959999999999995</c:v>
                </c:pt>
                <c:pt idx="3189">
                  <c:v>1.6416666666666662</c:v>
                </c:pt>
                <c:pt idx="3190">
                  <c:v>1.6073333333333331</c:v>
                </c:pt>
                <c:pt idx="3191">
                  <c:v>1.5723333333333331</c:v>
                </c:pt>
                <c:pt idx="3192">
                  <c:v>1.541333333333333</c:v>
                </c:pt>
                <c:pt idx="3193">
                  <c:v>1.4673333333333329</c:v>
                </c:pt>
                <c:pt idx="3194">
                  <c:v>1.3739999999999999</c:v>
                </c:pt>
                <c:pt idx="3195">
                  <c:v>1.305666666666667</c:v>
                </c:pt>
                <c:pt idx="3196">
                  <c:v>1.2366666666666668</c:v>
                </c:pt>
                <c:pt idx="3197">
                  <c:v>1.1729999999999998</c:v>
                </c:pt>
                <c:pt idx="3198">
                  <c:v>1.1039999999999999</c:v>
                </c:pt>
                <c:pt idx="3199">
                  <c:v>1.0216666666666663</c:v>
                </c:pt>
                <c:pt idx="3200">
                  <c:v>0.97433333333333316</c:v>
                </c:pt>
                <c:pt idx="3201">
                  <c:v>0.9089999999999997</c:v>
                </c:pt>
                <c:pt idx="3202">
                  <c:v>0.85599999999999987</c:v>
                </c:pt>
                <c:pt idx="3203">
                  <c:v>0.80433333333333323</c:v>
                </c:pt>
                <c:pt idx="3204">
                  <c:v>0.77366666666666661</c:v>
                </c:pt>
                <c:pt idx="3205">
                  <c:v>0.74799999999999989</c:v>
                </c:pt>
                <c:pt idx="3206">
                  <c:v>0.69833333333333336</c:v>
                </c:pt>
                <c:pt idx="3207">
                  <c:v>0.69533333333333336</c:v>
                </c:pt>
                <c:pt idx="3208">
                  <c:v>0.71299999999999997</c:v>
                </c:pt>
                <c:pt idx="3209">
                  <c:v>0.72399999999999998</c:v>
                </c:pt>
                <c:pt idx="3210">
                  <c:v>0.74466666666666681</c:v>
                </c:pt>
                <c:pt idx="3211">
                  <c:v>0.76500000000000012</c:v>
                </c:pt>
                <c:pt idx="3212">
                  <c:v>0.76266666666666683</c:v>
                </c:pt>
                <c:pt idx="3213">
                  <c:v>0.75900000000000012</c:v>
                </c:pt>
                <c:pt idx="3214">
                  <c:v>0.73000000000000009</c:v>
                </c:pt>
                <c:pt idx="3215">
                  <c:v>0.72499999999999998</c:v>
                </c:pt>
                <c:pt idx="3216">
                  <c:v>0.70066666666666677</c:v>
                </c:pt>
                <c:pt idx="3217">
                  <c:v>0.70700000000000007</c:v>
                </c:pt>
                <c:pt idx="3218">
                  <c:v>0.70533333333333348</c:v>
                </c:pt>
                <c:pt idx="3219">
                  <c:v>0.70066666666666677</c:v>
                </c:pt>
                <c:pt idx="3220">
                  <c:v>0.67733333333333334</c:v>
                </c:pt>
                <c:pt idx="3221">
                  <c:v>0.68633333333333324</c:v>
                </c:pt>
                <c:pt idx="3222">
                  <c:v>0.68066666666666664</c:v>
                </c:pt>
                <c:pt idx="3223">
                  <c:v>0.67666666666666653</c:v>
                </c:pt>
                <c:pt idx="3224">
                  <c:v>0.68166666666666653</c:v>
                </c:pt>
                <c:pt idx="3225">
                  <c:v>0.68566666666666654</c:v>
                </c:pt>
                <c:pt idx="3226">
                  <c:v>0.68166666666666653</c:v>
                </c:pt>
                <c:pt idx="3227">
                  <c:v>0.66699999999999993</c:v>
                </c:pt>
                <c:pt idx="3228">
                  <c:v>0.65166666666666662</c:v>
                </c:pt>
                <c:pt idx="3229">
                  <c:v>0.65166666666666662</c:v>
                </c:pt>
                <c:pt idx="3230">
                  <c:v>0.65400000000000003</c:v>
                </c:pt>
                <c:pt idx="3231">
                  <c:v>0.66166666666666674</c:v>
                </c:pt>
                <c:pt idx="3232">
                  <c:v>0.66</c:v>
                </c:pt>
                <c:pt idx="3233">
                  <c:v>0.66300000000000003</c:v>
                </c:pt>
                <c:pt idx="3234">
                  <c:v>0.64800000000000002</c:v>
                </c:pt>
                <c:pt idx="3235">
                  <c:v>0.6156666666666667</c:v>
                </c:pt>
                <c:pt idx="3236">
                  <c:v>0.6216666666666667</c:v>
                </c:pt>
                <c:pt idx="3237">
                  <c:v>0.6206666666666667</c:v>
                </c:pt>
                <c:pt idx="3238">
                  <c:v>0.61099999999999999</c:v>
                </c:pt>
                <c:pt idx="3239">
                  <c:v>0.61033333333333328</c:v>
                </c:pt>
                <c:pt idx="3240">
                  <c:v>0.59033333333333327</c:v>
                </c:pt>
                <c:pt idx="3241">
                  <c:v>0.57366666666666666</c:v>
                </c:pt>
                <c:pt idx="3242">
                  <c:v>0.55633333333333346</c:v>
                </c:pt>
                <c:pt idx="3243">
                  <c:v>0.53199999999999992</c:v>
                </c:pt>
                <c:pt idx="3244">
                  <c:v>0.53033333333333332</c:v>
                </c:pt>
                <c:pt idx="3245">
                  <c:v>0.52066666666666661</c:v>
                </c:pt>
                <c:pt idx="3246">
                  <c:v>0.54066666666666663</c:v>
                </c:pt>
                <c:pt idx="3247">
                  <c:v>0.56300000000000006</c:v>
                </c:pt>
                <c:pt idx="3248">
                  <c:v>0.56900000000000006</c:v>
                </c:pt>
                <c:pt idx="3249">
                  <c:v>0.6166666666666667</c:v>
                </c:pt>
                <c:pt idx="3250">
                  <c:v>0.70233333333333325</c:v>
                </c:pt>
                <c:pt idx="3251">
                  <c:v>0.7579999999999999</c:v>
                </c:pt>
                <c:pt idx="3252">
                  <c:v>0.82000000000000006</c:v>
                </c:pt>
                <c:pt idx="3253">
                  <c:v>0.90900000000000003</c:v>
                </c:pt>
                <c:pt idx="3254">
                  <c:v>0.96466666666666667</c:v>
                </c:pt>
                <c:pt idx="3255">
                  <c:v>1.0109999999999999</c:v>
                </c:pt>
                <c:pt idx="3256">
                  <c:v>1.0469999999999999</c:v>
                </c:pt>
                <c:pt idx="3257">
                  <c:v>1.1329999999999998</c:v>
                </c:pt>
                <c:pt idx="3258">
                  <c:v>1.2443333333333333</c:v>
                </c:pt>
                <c:pt idx="3259">
                  <c:v>1.345</c:v>
                </c:pt>
                <c:pt idx="3260">
                  <c:v>1.4343333333333335</c:v>
                </c:pt>
                <c:pt idx="3261">
                  <c:v>1.5043333333333335</c:v>
                </c:pt>
                <c:pt idx="3262">
                  <c:v>1.5799999999999998</c:v>
                </c:pt>
                <c:pt idx="3263">
                  <c:v>1.681</c:v>
                </c:pt>
                <c:pt idx="3264">
                  <c:v>1.8816666666666668</c:v>
                </c:pt>
                <c:pt idx="3265">
                  <c:v>2.0496666666666665</c:v>
                </c:pt>
                <c:pt idx="3266">
                  <c:v>2.1933333333333334</c:v>
                </c:pt>
                <c:pt idx="3267">
                  <c:v>2.3226666666666662</c:v>
                </c:pt>
                <c:pt idx="3268">
                  <c:v>2.4459999999999997</c:v>
                </c:pt>
                <c:pt idx="3269">
                  <c:v>2.5029999999999997</c:v>
                </c:pt>
                <c:pt idx="3270">
                  <c:v>2.563333333333333</c:v>
                </c:pt>
                <c:pt idx="3271">
                  <c:v>2.6399999999999997</c:v>
                </c:pt>
                <c:pt idx="3272">
                  <c:v>2.7009999999999996</c:v>
                </c:pt>
                <c:pt idx="3273">
                  <c:v>2.7513333333333332</c:v>
                </c:pt>
                <c:pt idx="3274">
                  <c:v>2.7749999999999995</c:v>
                </c:pt>
                <c:pt idx="3275">
                  <c:v>2.8136666666666668</c:v>
                </c:pt>
                <c:pt idx="3276">
                  <c:v>2.8523333333333332</c:v>
                </c:pt>
                <c:pt idx="3277">
                  <c:v>2.8743333333333339</c:v>
                </c:pt>
                <c:pt idx="3278">
                  <c:v>2.9186666666666672</c:v>
                </c:pt>
                <c:pt idx="3279">
                  <c:v>2.9276666666666675</c:v>
                </c:pt>
                <c:pt idx="3280">
                  <c:v>2.9146666666666672</c:v>
                </c:pt>
                <c:pt idx="3281">
                  <c:v>2.8913333333333338</c:v>
                </c:pt>
                <c:pt idx="3282">
                  <c:v>2.8293333333333335</c:v>
                </c:pt>
                <c:pt idx="3283">
                  <c:v>2.7500000000000004</c:v>
                </c:pt>
                <c:pt idx="3284">
                  <c:v>2.6896666666666671</c:v>
                </c:pt>
                <c:pt idx="3285">
                  <c:v>2.6476666666666668</c:v>
                </c:pt>
                <c:pt idx="3286">
                  <c:v>2.6160000000000005</c:v>
                </c:pt>
                <c:pt idx="3287">
                  <c:v>2.5333333333333332</c:v>
                </c:pt>
                <c:pt idx="3288">
                  <c:v>2.4316666666666666</c:v>
                </c:pt>
                <c:pt idx="3289">
                  <c:v>2.3416666666666672</c:v>
                </c:pt>
                <c:pt idx="3290">
                  <c:v>2.2836666666666674</c:v>
                </c:pt>
                <c:pt idx="3291">
                  <c:v>2.238</c:v>
                </c:pt>
                <c:pt idx="3292">
                  <c:v>2.1983333333333337</c:v>
                </c:pt>
                <c:pt idx="3293">
                  <c:v>2.12</c:v>
                </c:pt>
                <c:pt idx="3294">
                  <c:v>1.9493333333333338</c:v>
                </c:pt>
                <c:pt idx="3295">
                  <c:v>1.8173333333333337</c:v>
                </c:pt>
                <c:pt idx="3296">
                  <c:v>1.6643333333333337</c:v>
                </c:pt>
                <c:pt idx="3297">
                  <c:v>1.5333333333333334</c:v>
                </c:pt>
                <c:pt idx="3298">
                  <c:v>1.4283333333333332</c:v>
                </c:pt>
                <c:pt idx="3299">
                  <c:v>1.3766666666666663</c:v>
                </c:pt>
                <c:pt idx="3300">
                  <c:v>1.3069999999999995</c:v>
                </c:pt>
                <c:pt idx="3301">
                  <c:v>1.2173333333333332</c:v>
                </c:pt>
                <c:pt idx="3302">
                  <c:v>1.1716666666666669</c:v>
                </c:pt>
                <c:pt idx="3303">
                  <c:v>1.1406666666666669</c:v>
                </c:pt>
                <c:pt idx="3304">
                  <c:v>1.1296666666666666</c:v>
                </c:pt>
                <c:pt idx="3305">
                  <c:v>1.1086666666666667</c:v>
                </c:pt>
                <c:pt idx="3306">
                  <c:v>1.0760000000000001</c:v>
                </c:pt>
                <c:pt idx="3307">
                  <c:v>1.0416666666666667</c:v>
                </c:pt>
                <c:pt idx="3308">
                  <c:v>0.9996666666666667</c:v>
                </c:pt>
                <c:pt idx="3309">
                  <c:v>0.95933333333333337</c:v>
                </c:pt>
                <c:pt idx="3310">
                  <c:v>0.8903333333333332</c:v>
                </c:pt>
                <c:pt idx="3311">
                  <c:v>0.84533333333333316</c:v>
                </c:pt>
                <c:pt idx="3312">
                  <c:v>0.84133333333333327</c:v>
                </c:pt>
                <c:pt idx="3313">
                  <c:v>0.85333333333333328</c:v>
                </c:pt>
                <c:pt idx="3314">
                  <c:v>0.85299999999999987</c:v>
                </c:pt>
                <c:pt idx="3315">
                  <c:v>0.82666666666666677</c:v>
                </c:pt>
                <c:pt idx="3316">
                  <c:v>0.81300000000000006</c:v>
                </c:pt>
                <c:pt idx="3317">
                  <c:v>0.80366666666666675</c:v>
                </c:pt>
                <c:pt idx="3318">
                  <c:v>0.80033333333333367</c:v>
                </c:pt>
                <c:pt idx="3319">
                  <c:v>0.77866666666666673</c:v>
                </c:pt>
                <c:pt idx="3320">
                  <c:v>0.7370000000000001</c:v>
                </c:pt>
                <c:pt idx="3321">
                  <c:v>0.70033333333333336</c:v>
                </c:pt>
                <c:pt idx="3322">
                  <c:v>0.67333333333333334</c:v>
                </c:pt>
                <c:pt idx="3323">
                  <c:v>0.63166666666666649</c:v>
                </c:pt>
                <c:pt idx="3324">
                  <c:v>0.6323333333333333</c:v>
                </c:pt>
                <c:pt idx="3325">
                  <c:v>0.59766666666666668</c:v>
                </c:pt>
                <c:pt idx="3326">
                  <c:v>0.58466666666666667</c:v>
                </c:pt>
                <c:pt idx="3327">
                  <c:v>0.56000000000000005</c:v>
                </c:pt>
                <c:pt idx="3328">
                  <c:v>0.52933333333333332</c:v>
                </c:pt>
                <c:pt idx="3329">
                  <c:v>0.5053333333333333</c:v>
                </c:pt>
                <c:pt idx="3330">
                  <c:v>0.49833333333333329</c:v>
                </c:pt>
                <c:pt idx="3331">
                  <c:v>0.49966666666666665</c:v>
                </c:pt>
                <c:pt idx="3332">
                  <c:v>0.47333333333333338</c:v>
                </c:pt>
                <c:pt idx="3333">
                  <c:v>0.45133333333333331</c:v>
                </c:pt>
                <c:pt idx="3334">
                  <c:v>0.45633333333333331</c:v>
                </c:pt>
                <c:pt idx="3335">
                  <c:v>0.43933333333333319</c:v>
                </c:pt>
                <c:pt idx="3336">
                  <c:v>0.40399999999999991</c:v>
                </c:pt>
                <c:pt idx="3337">
                  <c:v>0.38766666666666666</c:v>
                </c:pt>
                <c:pt idx="3338">
                  <c:v>0.37333333333333335</c:v>
                </c:pt>
                <c:pt idx="3339">
                  <c:v>0.34933333333333333</c:v>
                </c:pt>
                <c:pt idx="3340">
                  <c:v>0.34433333333333332</c:v>
                </c:pt>
                <c:pt idx="3341">
                  <c:v>0.34200000000000003</c:v>
                </c:pt>
                <c:pt idx="3342">
                  <c:v>0.35666666666666674</c:v>
                </c:pt>
                <c:pt idx="3343">
                  <c:v>0.34833333333333338</c:v>
                </c:pt>
                <c:pt idx="3344">
                  <c:v>0.34966666666666668</c:v>
                </c:pt>
                <c:pt idx="3345">
                  <c:v>0.35300000000000004</c:v>
                </c:pt>
                <c:pt idx="3346">
                  <c:v>0.34700000000000003</c:v>
                </c:pt>
                <c:pt idx="3347">
                  <c:v>0.35066666666666657</c:v>
                </c:pt>
                <c:pt idx="3348">
                  <c:v>0.35099999999999998</c:v>
                </c:pt>
                <c:pt idx="3349">
                  <c:v>0.34966666666666657</c:v>
                </c:pt>
                <c:pt idx="3350">
                  <c:v>0.35233333333333328</c:v>
                </c:pt>
                <c:pt idx="3351">
                  <c:v>0.36033333333333323</c:v>
                </c:pt>
                <c:pt idx="3352">
                  <c:v>0.34833333333333322</c:v>
                </c:pt>
                <c:pt idx="3353">
                  <c:v>0.35033333333333322</c:v>
                </c:pt>
                <c:pt idx="3354">
                  <c:v>0.3216666666666666</c:v>
                </c:pt>
                <c:pt idx="3355">
                  <c:v>0.31633333333333336</c:v>
                </c:pt>
                <c:pt idx="3356">
                  <c:v>0.3143333333333333</c:v>
                </c:pt>
                <c:pt idx="3357">
                  <c:v>0.312</c:v>
                </c:pt>
                <c:pt idx="3358">
                  <c:v>0.31166666666666665</c:v>
                </c:pt>
                <c:pt idx="3359">
                  <c:v>0.31200000000000006</c:v>
                </c:pt>
                <c:pt idx="3360">
                  <c:v>0.32800000000000007</c:v>
                </c:pt>
                <c:pt idx="3361">
                  <c:v>0.34133333333333338</c:v>
                </c:pt>
                <c:pt idx="3362">
                  <c:v>0.35366666666666668</c:v>
                </c:pt>
                <c:pt idx="3363">
                  <c:v>0.35433333333333333</c:v>
                </c:pt>
                <c:pt idx="3364">
                  <c:v>0.32800000000000007</c:v>
                </c:pt>
                <c:pt idx="3365">
                  <c:v>0.31966666666666671</c:v>
                </c:pt>
                <c:pt idx="3366">
                  <c:v>0.32700000000000001</c:v>
                </c:pt>
                <c:pt idx="3367">
                  <c:v>0.33499999999999996</c:v>
                </c:pt>
                <c:pt idx="3368">
                  <c:v>0.35466666666666663</c:v>
                </c:pt>
                <c:pt idx="3369">
                  <c:v>0.38633333333333325</c:v>
                </c:pt>
                <c:pt idx="3370">
                  <c:v>0.42833333333333329</c:v>
                </c:pt>
                <c:pt idx="3371">
                  <c:v>0.4519999999999999</c:v>
                </c:pt>
                <c:pt idx="3372">
                  <c:v>0.47433333333333327</c:v>
                </c:pt>
                <c:pt idx="3373">
                  <c:v>0.5046666666666666</c:v>
                </c:pt>
                <c:pt idx="3374">
                  <c:v>0.51700000000000002</c:v>
                </c:pt>
                <c:pt idx="3375">
                  <c:v>0.55899999999999994</c:v>
                </c:pt>
                <c:pt idx="3376">
                  <c:v>0.60633333333333328</c:v>
                </c:pt>
                <c:pt idx="3377">
                  <c:v>0.65999999999999992</c:v>
                </c:pt>
                <c:pt idx="3378">
                  <c:v>0.71466666666666667</c:v>
                </c:pt>
                <c:pt idx="3379">
                  <c:v>0.77200000000000002</c:v>
                </c:pt>
                <c:pt idx="3380">
                  <c:v>0.81</c:v>
                </c:pt>
                <c:pt idx="3381">
                  <c:v>0.82400000000000007</c:v>
                </c:pt>
                <c:pt idx="3382">
                  <c:v>0.83566666666666667</c:v>
                </c:pt>
                <c:pt idx="3383">
                  <c:v>0.85933333333333339</c:v>
                </c:pt>
                <c:pt idx="3384">
                  <c:v>0.90100000000000002</c:v>
                </c:pt>
                <c:pt idx="3385">
                  <c:v>0.95233333333333337</c:v>
                </c:pt>
                <c:pt idx="3386">
                  <c:v>0.96633333333333338</c:v>
                </c:pt>
                <c:pt idx="3387">
                  <c:v>0.97500000000000009</c:v>
                </c:pt>
                <c:pt idx="3388">
                  <c:v>0.99633333333333352</c:v>
                </c:pt>
                <c:pt idx="3389">
                  <c:v>0.9993333333333333</c:v>
                </c:pt>
                <c:pt idx="3390">
                  <c:v>0.99300000000000022</c:v>
                </c:pt>
                <c:pt idx="3391">
                  <c:v>0.99900000000000011</c:v>
                </c:pt>
                <c:pt idx="3392">
                  <c:v>1.0503333333333333</c:v>
                </c:pt>
                <c:pt idx="3393">
                  <c:v>1.1013333333333333</c:v>
                </c:pt>
                <c:pt idx="3394">
                  <c:v>1.1126666666666667</c:v>
                </c:pt>
                <c:pt idx="3395">
                  <c:v>1.1513333333333333</c:v>
                </c:pt>
                <c:pt idx="3396">
                  <c:v>1.1733333333333333</c:v>
                </c:pt>
                <c:pt idx="3397">
                  <c:v>1.1730000000000003</c:v>
                </c:pt>
                <c:pt idx="3398">
                  <c:v>1.1540000000000001</c:v>
                </c:pt>
                <c:pt idx="3399">
                  <c:v>1.1740000000000002</c:v>
                </c:pt>
                <c:pt idx="3400">
                  <c:v>1.181</c:v>
                </c:pt>
                <c:pt idx="3401">
                  <c:v>1.1906666666666668</c:v>
                </c:pt>
                <c:pt idx="3402">
                  <c:v>1.1890000000000001</c:v>
                </c:pt>
                <c:pt idx="3403">
                  <c:v>1.2053333333333331</c:v>
                </c:pt>
                <c:pt idx="3404">
                  <c:v>1.2286666666666666</c:v>
                </c:pt>
                <c:pt idx="3405">
                  <c:v>1.222</c:v>
                </c:pt>
                <c:pt idx="3406">
                  <c:v>1.204</c:v>
                </c:pt>
                <c:pt idx="3407">
                  <c:v>1.1906666666666665</c:v>
                </c:pt>
                <c:pt idx="3408">
                  <c:v>1.2103333333333333</c:v>
                </c:pt>
                <c:pt idx="3409">
                  <c:v>1.2033333333333334</c:v>
                </c:pt>
                <c:pt idx="3410">
                  <c:v>1.2236666666666667</c:v>
                </c:pt>
                <c:pt idx="3411">
                  <c:v>1.2563333333333333</c:v>
                </c:pt>
                <c:pt idx="3412">
                  <c:v>1.2450000000000001</c:v>
                </c:pt>
                <c:pt idx="3413">
                  <c:v>1.2253333333333329</c:v>
                </c:pt>
                <c:pt idx="3414">
                  <c:v>1.1936666666666664</c:v>
                </c:pt>
                <c:pt idx="3415">
                  <c:v>1.1523333333333332</c:v>
                </c:pt>
                <c:pt idx="3416">
                  <c:v>1.1353333333333331</c:v>
                </c:pt>
                <c:pt idx="3417">
                  <c:v>1.1413333333333331</c:v>
                </c:pt>
                <c:pt idx="3418">
                  <c:v>1.1273333333333333</c:v>
                </c:pt>
                <c:pt idx="3419">
                  <c:v>1.1326666666666667</c:v>
                </c:pt>
                <c:pt idx="3420">
                  <c:v>1.1279999999999999</c:v>
                </c:pt>
                <c:pt idx="3421">
                  <c:v>1.0986666666666665</c:v>
                </c:pt>
                <c:pt idx="3422">
                  <c:v>1.0446666666666664</c:v>
                </c:pt>
                <c:pt idx="3423">
                  <c:v>1.0159999999999998</c:v>
                </c:pt>
                <c:pt idx="3424">
                  <c:v>1.0459999999999998</c:v>
                </c:pt>
                <c:pt idx="3425">
                  <c:v>1.0453333333333332</c:v>
                </c:pt>
                <c:pt idx="3426">
                  <c:v>1.0656666666666665</c:v>
                </c:pt>
                <c:pt idx="3427">
                  <c:v>1.0963333333333334</c:v>
                </c:pt>
                <c:pt idx="3428">
                  <c:v>1.145</c:v>
                </c:pt>
                <c:pt idx="3429">
                  <c:v>1.1196666666666668</c:v>
                </c:pt>
                <c:pt idx="3430">
                  <c:v>1.0960000000000001</c:v>
                </c:pt>
                <c:pt idx="3431">
                  <c:v>1.0826666666666667</c:v>
                </c:pt>
                <c:pt idx="3432">
                  <c:v>1.1003333333333332</c:v>
                </c:pt>
                <c:pt idx="3433">
                  <c:v>1.0843333333333334</c:v>
                </c:pt>
                <c:pt idx="3434">
                  <c:v>1.1020000000000003</c:v>
                </c:pt>
                <c:pt idx="3435">
                  <c:v>1.1246666666666667</c:v>
                </c:pt>
                <c:pt idx="3436">
                  <c:v>1.147</c:v>
                </c:pt>
                <c:pt idx="3437">
                  <c:v>1.1683333333333334</c:v>
                </c:pt>
                <c:pt idx="3438">
                  <c:v>1.1453333333333335</c:v>
                </c:pt>
                <c:pt idx="3439">
                  <c:v>1.153</c:v>
                </c:pt>
                <c:pt idx="3440">
                  <c:v>1.1320000000000001</c:v>
                </c:pt>
                <c:pt idx="3441">
                  <c:v>1.1076666666666666</c:v>
                </c:pt>
                <c:pt idx="3442">
                  <c:v>1.1343333333333334</c:v>
                </c:pt>
                <c:pt idx="3443">
                  <c:v>1.1533333333333333</c:v>
                </c:pt>
                <c:pt idx="3444">
                  <c:v>1.1506666666666667</c:v>
                </c:pt>
                <c:pt idx="3445">
                  <c:v>1.1853333333333333</c:v>
                </c:pt>
                <c:pt idx="3446">
                  <c:v>1.2460000000000002</c:v>
                </c:pt>
                <c:pt idx="3447">
                  <c:v>1.3020000000000003</c:v>
                </c:pt>
                <c:pt idx="3448">
                  <c:v>1.3586666666666669</c:v>
                </c:pt>
                <c:pt idx="3449">
                  <c:v>1.3996666666666671</c:v>
                </c:pt>
                <c:pt idx="3450">
                  <c:v>1.4200000000000006</c:v>
                </c:pt>
                <c:pt idx="3451">
                  <c:v>1.4193333333333338</c:v>
                </c:pt>
                <c:pt idx="3452">
                  <c:v>1.420666666666667</c:v>
                </c:pt>
                <c:pt idx="3453">
                  <c:v>1.4016666666666671</c:v>
                </c:pt>
                <c:pt idx="3454">
                  <c:v>1.4373333333333338</c:v>
                </c:pt>
                <c:pt idx="3455">
                  <c:v>1.4396666666666669</c:v>
                </c:pt>
                <c:pt idx="3456">
                  <c:v>1.4480000000000002</c:v>
                </c:pt>
                <c:pt idx="3457">
                  <c:v>1.4450000000000001</c:v>
                </c:pt>
                <c:pt idx="3458">
                  <c:v>1.430666666666667</c:v>
                </c:pt>
                <c:pt idx="3459">
                  <c:v>1.4043333333333337</c:v>
                </c:pt>
                <c:pt idx="3460">
                  <c:v>1.3910000000000002</c:v>
                </c:pt>
                <c:pt idx="3461">
                  <c:v>1.4073333333333335</c:v>
                </c:pt>
                <c:pt idx="3462">
                  <c:v>1.4096666666666668</c:v>
                </c:pt>
                <c:pt idx="3463">
                  <c:v>1.413</c:v>
                </c:pt>
                <c:pt idx="3464">
                  <c:v>1.3670000000000002</c:v>
                </c:pt>
                <c:pt idx="3465">
                  <c:v>1.3823333333333332</c:v>
                </c:pt>
                <c:pt idx="3466">
                  <c:v>1.3396666666666668</c:v>
                </c:pt>
                <c:pt idx="3467">
                  <c:v>1.3453333333333333</c:v>
                </c:pt>
                <c:pt idx="3468">
                  <c:v>1.363</c:v>
                </c:pt>
                <c:pt idx="3469">
                  <c:v>1.4040000000000001</c:v>
                </c:pt>
                <c:pt idx="3470">
                  <c:v>1.448</c:v>
                </c:pt>
                <c:pt idx="3471">
                  <c:v>1.5183333333333333</c:v>
                </c:pt>
                <c:pt idx="3472">
                  <c:v>1.5949999999999995</c:v>
                </c:pt>
                <c:pt idx="3473">
                  <c:v>1.6609999999999998</c:v>
                </c:pt>
                <c:pt idx="3474">
                  <c:v>1.7303333333333331</c:v>
                </c:pt>
                <c:pt idx="3475">
                  <c:v>1.8083333333333331</c:v>
                </c:pt>
                <c:pt idx="3476">
                  <c:v>1.8043333333333327</c:v>
                </c:pt>
                <c:pt idx="3477">
                  <c:v>1.7836666666666663</c:v>
                </c:pt>
                <c:pt idx="3478">
                  <c:v>1.7576666666666663</c:v>
                </c:pt>
                <c:pt idx="3479">
                  <c:v>1.743333333333333</c:v>
                </c:pt>
                <c:pt idx="3480">
                  <c:v>1.7469999999999999</c:v>
                </c:pt>
                <c:pt idx="3481">
                  <c:v>1.7806666666666664</c:v>
                </c:pt>
                <c:pt idx="3482">
                  <c:v>1.7846666666666666</c:v>
                </c:pt>
                <c:pt idx="3483">
                  <c:v>1.8066666666666669</c:v>
                </c:pt>
                <c:pt idx="3484">
                  <c:v>1.7446666666666666</c:v>
                </c:pt>
                <c:pt idx="3485">
                  <c:v>1.7043333333333335</c:v>
                </c:pt>
                <c:pt idx="3486">
                  <c:v>1.645</c:v>
                </c:pt>
                <c:pt idx="3487">
                  <c:v>1.6523333333333334</c:v>
                </c:pt>
                <c:pt idx="3488">
                  <c:v>1.6843333333333335</c:v>
                </c:pt>
                <c:pt idx="3489">
                  <c:v>1.7536666666666667</c:v>
                </c:pt>
                <c:pt idx="3490">
                  <c:v>1.8216666666666665</c:v>
                </c:pt>
                <c:pt idx="3491">
                  <c:v>1.8180000000000003</c:v>
                </c:pt>
                <c:pt idx="3492">
                  <c:v>1.7810000000000001</c:v>
                </c:pt>
                <c:pt idx="3493">
                  <c:v>1.7556666666666667</c:v>
                </c:pt>
                <c:pt idx="3494">
                  <c:v>1.7616666666666669</c:v>
                </c:pt>
                <c:pt idx="3495">
                  <c:v>1.6973333333333336</c:v>
                </c:pt>
                <c:pt idx="3496">
                  <c:v>1.6826666666666668</c:v>
                </c:pt>
                <c:pt idx="3497">
                  <c:v>1.6096666666666666</c:v>
                </c:pt>
                <c:pt idx="3498">
                  <c:v>1.5466666666666666</c:v>
                </c:pt>
                <c:pt idx="3499">
                  <c:v>1.4506666666666668</c:v>
                </c:pt>
                <c:pt idx="3500">
                  <c:v>1.3793333333333331</c:v>
                </c:pt>
                <c:pt idx="3501">
                  <c:v>1.2786666666666666</c:v>
                </c:pt>
                <c:pt idx="3502">
                  <c:v>1.1556666666666664</c:v>
                </c:pt>
                <c:pt idx="3503">
                  <c:v>1.0780000000000001</c:v>
                </c:pt>
                <c:pt idx="3504">
                  <c:v>1.0013333333333334</c:v>
                </c:pt>
                <c:pt idx="3505">
                  <c:v>0.8819999999999999</c:v>
                </c:pt>
                <c:pt idx="3506">
                  <c:v>0.82133333333333336</c:v>
                </c:pt>
                <c:pt idx="3507">
                  <c:v>0.76933333333333342</c:v>
                </c:pt>
                <c:pt idx="3508">
                  <c:v>0.7246666666666669</c:v>
                </c:pt>
                <c:pt idx="3509">
                  <c:v>0.67900000000000005</c:v>
                </c:pt>
                <c:pt idx="3510">
                  <c:v>0.64566666666666661</c:v>
                </c:pt>
                <c:pt idx="3511">
                  <c:v>0.60666666666666669</c:v>
                </c:pt>
                <c:pt idx="3512">
                  <c:v>0.59066666666666656</c:v>
                </c:pt>
                <c:pt idx="3513">
                  <c:v>0.56099999999999994</c:v>
                </c:pt>
                <c:pt idx="3514">
                  <c:v>0.54033333333333333</c:v>
                </c:pt>
                <c:pt idx="3515">
                  <c:v>0.53633333333333333</c:v>
                </c:pt>
                <c:pt idx="3516">
                  <c:v>0.53366666666666673</c:v>
                </c:pt>
                <c:pt idx="3517">
                  <c:v>0.48733333333333334</c:v>
                </c:pt>
                <c:pt idx="3518">
                  <c:v>0.41566666666666668</c:v>
                </c:pt>
                <c:pt idx="3519">
                  <c:v>0.34600000000000009</c:v>
                </c:pt>
                <c:pt idx="3520">
                  <c:v>0.2606666666666666</c:v>
                </c:pt>
                <c:pt idx="3521">
                  <c:v>0.21833333333333324</c:v>
                </c:pt>
                <c:pt idx="3522">
                  <c:v>0.19866666666666657</c:v>
                </c:pt>
                <c:pt idx="3523">
                  <c:v>0.17366666666666658</c:v>
                </c:pt>
                <c:pt idx="3524">
                  <c:v>0.15033333333333329</c:v>
                </c:pt>
                <c:pt idx="3525">
                  <c:v>0.13366666666666663</c:v>
                </c:pt>
                <c:pt idx="3526">
                  <c:v>0.13299999999999998</c:v>
                </c:pt>
                <c:pt idx="3527">
                  <c:v>0.13166666666666665</c:v>
                </c:pt>
                <c:pt idx="3528">
                  <c:v>0.11966666666666664</c:v>
                </c:pt>
                <c:pt idx="3529">
                  <c:v>0.11666666666666665</c:v>
                </c:pt>
                <c:pt idx="3530">
                  <c:v>9.7666666666666666E-2</c:v>
                </c:pt>
                <c:pt idx="3531">
                  <c:v>8.4333333333333343E-2</c:v>
                </c:pt>
                <c:pt idx="3532">
                  <c:v>8.4666666666666682E-2</c:v>
                </c:pt>
                <c:pt idx="3533">
                  <c:v>7.1000000000000008E-2</c:v>
                </c:pt>
                <c:pt idx="3534">
                  <c:v>6.8000000000000033E-2</c:v>
                </c:pt>
                <c:pt idx="3535">
                  <c:v>6.733333333333337E-2</c:v>
                </c:pt>
                <c:pt idx="3536">
                  <c:v>7.2000000000000022E-2</c:v>
                </c:pt>
                <c:pt idx="3537">
                  <c:v>7.2666666666666685E-2</c:v>
                </c:pt>
                <c:pt idx="3538">
                  <c:v>7.7333333333333351E-2</c:v>
                </c:pt>
                <c:pt idx="3539">
                  <c:v>7.866666666666669E-2</c:v>
                </c:pt>
                <c:pt idx="3540">
                  <c:v>7.5666666666666688E-2</c:v>
                </c:pt>
                <c:pt idx="3541">
                  <c:v>7.8000000000000028E-2</c:v>
                </c:pt>
                <c:pt idx="3542">
                  <c:v>7.866666666666669E-2</c:v>
                </c:pt>
                <c:pt idx="3543">
                  <c:v>7.9333333333333353E-2</c:v>
                </c:pt>
                <c:pt idx="3544">
                  <c:v>8.034482758620691E-2</c:v>
                </c:pt>
                <c:pt idx="3545">
                  <c:v>8.0357142857142877E-2</c:v>
                </c:pt>
                <c:pt idx="3546">
                  <c:v>8.2592592592592606E-2</c:v>
                </c:pt>
                <c:pt idx="3547">
                  <c:v>8.500000000000002E-2</c:v>
                </c:pt>
                <c:pt idx="3548">
                  <c:v>8.3600000000000008E-2</c:v>
                </c:pt>
                <c:pt idx="3549">
                  <c:v>8.2083333333333355E-2</c:v>
                </c:pt>
                <c:pt idx="3550">
                  <c:v>8.4782608695652198E-2</c:v>
                </c:pt>
                <c:pt idx="3551">
                  <c:v>8.4545454545454576E-2</c:v>
                </c:pt>
                <c:pt idx="3552">
                  <c:v>8.4761904761904788E-2</c:v>
                </c:pt>
                <c:pt idx="3553">
                  <c:v>8.7000000000000022E-2</c:v>
                </c:pt>
                <c:pt idx="3554">
                  <c:v>8.894736842105265E-2</c:v>
                </c:pt>
                <c:pt idx="3555">
                  <c:v>8.9444444444444465E-2</c:v>
                </c:pt>
                <c:pt idx="3556">
                  <c:v>9.1176470588235303E-2</c:v>
                </c:pt>
                <c:pt idx="3557">
                  <c:v>9.2500000000000027E-2</c:v>
                </c:pt>
                <c:pt idx="3558">
                  <c:v>9.4666666666666691E-2</c:v>
                </c:pt>
                <c:pt idx="3559">
                  <c:v>9.4285714285714306E-2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AC-4AD5-96A0-9F61E0741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192520"/>
        <c:axId val="580194488"/>
      </c:lineChart>
      <c:catAx>
        <c:axId val="580192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4488"/>
        <c:crosses val="autoZero"/>
        <c:auto val="1"/>
        <c:lblAlgn val="ctr"/>
        <c:lblOffset val="100"/>
        <c:tickLblSkip val="200"/>
        <c:tickMarkSkip val="50"/>
        <c:noMultiLvlLbl val="0"/>
      </c:catAx>
      <c:valAx>
        <c:axId val="58019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 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19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12970004485876"/>
          <c:y val="3.5401457358053792E-2"/>
          <c:w val="0.18105107175834981"/>
          <c:h val="0.10760080817699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85675294817471E-2"/>
          <c:y val="7.6547516977572727E-2"/>
          <c:w val="0.8727841965526012"/>
          <c:h val="0.74533714293113962"/>
        </c:manualLayout>
      </c:layout>
      <c:lineChart>
        <c:grouping val="standard"/>
        <c:varyColors val="0"/>
        <c:ser>
          <c:idx val="0"/>
          <c:order val="0"/>
          <c:tx>
            <c:strRef>
              <c:f>'rain_test raw'!$AA$1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'rain_test raw'!$AA$2:$AA$650</c:f>
              <c:numCache>
                <c:formatCode>General</c:formatCode>
                <c:ptCount val="649"/>
                <c:pt idx="0">
                  <c:v>5.32</c:v>
                </c:pt>
                <c:pt idx="1">
                  <c:v>5.3</c:v>
                </c:pt>
                <c:pt idx="2">
                  <c:v>4.4800000000000004</c:v>
                </c:pt>
                <c:pt idx="3">
                  <c:v>2.56</c:v>
                </c:pt>
                <c:pt idx="4">
                  <c:v>2.59</c:v>
                </c:pt>
                <c:pt idx="5">
                  <c:v>2.5499999999999998</c:v>
                </c:pt>
                <c:pt idx="6">
                  <c:v>3.91</c:v>
                </c:pt>
                <c:pt idx="7">
                  <c:v>3.89</c:v>
                </c:pt>
                <c:pt idx="8">
                  <c:v>3.91</c:v>
                </c:pt>
                <c:pt idx="9">
                  <c:v>3.91</c:v>
                </c:pt>
                <c:pt idx="10">
                  <c:v>3.84</c:v>
                </c:pt>
                <c:pt idx="11">
                  <c:v>3.83</c:v>
                </c:pt>
                <c:pt idx="12">
                  <c:v>3.79</c:v>
                </c:pt>
                <c:pt idx="13">
                  <c:v>3.99</c:v>
                </c:pt>
                <c:pt idx="14">
                  <c:v>3.99</c:v>
                </c:pt>
                <c:pt idx="15">
                  <c:v>3.99</c:v>
                </c:pt>
                <c:pt idx="16">
                  <c:v>2.61</c:v>
                </c:pt>
                <c:pt idx="17">
                  <c:v>2.62</c:v>
                </c:pt>
                <c:pt idx="18">
                  <c:v>2.67</c:v>
                </c:pt>
                <c:pt idx="19">
                  <c:v>2.68</c:v>
                </c:pt>
                <c:pt idx="20">
                  <c:v>3.95</c:v>
                </c:pt>
                <c:pt idx="21">
                  <c:v>3.93</c:v>
                </c:pt>
                <c:pt idx="22">
                  <c:v>3.96</c:v>
                </c:pt>
                <c:pt idx="23">
                  <c:v>3.63</c:v>
                </c:pt>
                <c:pt idx="24">
                  <c:v>3.59</c:v>
                </c:pt>
                <c:pt idx="25">
                  <c:v>3.61</c:v>
                </c:pt>
                <c:pt idx="26">
                  <c:v>3.6</c:v>
                </c:pt>
                <c:pt idx="27">
                  <c:v>3.65</c:v>
                </c:pt>
                <c:pt idx="28">
                  <c:v>3.57</c:v>
                </c:pt>
                <c:pt idx="29">
                  <c:v>3.59</c:v>
                </c:pt>
                <c:pt idx="30">
                  <c:v>3.63</c:v>
                </c:pt>
                <c:pt idx="31">
                  <c:v>3.73</c:v>
                </c:pt>
                <c:pt idx="32">
                  <c:v>3.71</c:v>
                </c:pt>
                <c:pt idx="33">
                  <c:v>3.71</c:v>
                </c:pt>
                <c:pt idx="34">
                  <c:v>3.7</c:v>
                </c:pt>
                <c:pt idx="35">
                  <c:v>3.65</c:v>
                </c:pt>
                <c:pt idx="36">
                  <c:v>3.68</c:v>
                </c:pt>
                <c:pt idx="37">
                  <c:v>3.66</c:v>
                </c:pt>
                <c:pt idx="38">
                  <c:v>3.68</c:v>
                </c:pt>
                <c:pt idx="39">
                  <c:v>3.63</c:v>
                </c:pt>
                <c:pt idx="40">
                  <c:v>4.3099999999999996</c:v>
                </c:pt>
                <c:pt idx="41">
                  <c:v>4.22</c:v>
                </c:pt>
                <c:pt idx="42">
                  <c:v>4.47</c:v>
                </c:pt>
                <c:pt idx="43">
                  <c:v>4.5199999999999996</c:v>
                </c:pt>
                <c:pt idx="44">
                  <c:v>4.7</c:v>
                </c:pt>
                <c:pt idx="45">
                  <c:v>4.72</c:v>
                </c:pt>
                <c:pt idx="46">
                  <c:v>4.6900000000000004</c:v>
                </c:pt>
                <c:pt idx="47">
                  <c:v>4.6500000000000004</c:v>
                </c:pt>
                <c:pt idx="48">
                  <c:v>4.7</c:v>
                </c:pt>
                <c:pt idx="49">
                  <c:v>5.6</c:v>
                </c:pt>
                <c:pt idx="50">
                  <c:v>4.17</c:v>
                </c:pt>
                <c:pt idx="51">
                  <c:v>4.1500000000000004</c:v>
                </c:pt>
                <c:pt idx="52">
                  <c:v>3.92</c:v>
                </c:pt>
                <c:pt idx="53">
                  <c:v>3.87</c:v>
                </c:pt>
                <c:pt idx="54">
                  <c:v>3.65</c:v>
                </c:pt>
                <c:pt idx="55">
                  <c:v>3.66</c:v>
                </c:pt>
                <c:pt idx="56">
                  <c:v>3.68</c:v>
                </c:pt>
                <c:pt idx="57">
                  <c:v>3.73</c:v>
                </c:pt>
                <c:pt idx="58">
                  <c:v>3.79</c:v>
                </c:pt>
                <c:pt idx="59">
                  <c:v>2.6</c:v>
                </c:pt>
                <c:pt idx="60">
                  <c:v>2.63</c:v>
                </c:pt>
                <c:pt idx="61">
                  <c:v>2.64</c:v>
                </c:pt>
                <c:pt idx="62">
                  <c:v>2.64</c:v>
                </c:pt>
                <c:pt idx="63">
                  <c:v>2.97</c:v>
                </c:pt>
                <c:pt idx="64">
                  <c:v>3.85</c:v>
                </c:pt>
                <c:pt idx="65">
                  <c:v>3.82</c:v>
                </c:pt>
                <c:pt idx="66">
                  <c:v>4.08</c:v>
                </c:pt>
                <c:pt idx="67">
                  <c:v>4.53</c:v>
                </c:pt>
                <c:pt idx="68">
                  <c:v>5.39</c:v>
                </c:pt>
                <c:pt idx="69">
                  <c:v>5.82</c:v>
                </c:pt>
                <c:pt idx="70">
                  <c:v>5.81</c:v>
                </c:pt>
                <c:pt idx="71">
                  <c:v>5.8</c:v>
                </c:pt>
                <c:pt idx="72">
                  <c:v>5.81</c:v>
                </c:pt>
                <c:pt idx="73">
                  <c:v>5.66</c:v>
                </c:pt>
                <c:pt idx="74">
                  <c:v>5.12</c:v>
                </c:pt>
                <c:pt idx="75">
                  <c:v>5.0999999999999996</c:v>
                </c:pt>
                <c:pt idx="76">
                  <c:v>4.8899999999999997</c:v>
                </c:pt>
                <c:pt idx="77">
                  <c:v>4.45</c:v>
                </c:pt>
                <c:pt idx="78">
                  <c:v>3.71</c:v>
                </c:pt>
                <c:pt idx="79">
                  <c:v>2.88</c:v>
                </c:pt>
                <c:pt idx="80">
                  <c:v>3.23</c:v>
                </c:pt>
                <c:pt idx="81">
                  <c:v>4.3099999999999996</c:v>
                </c:pt>
                <c:pt idx="82">
                  <c:v>4.29</c:v>
                </c:pt>
                <c:pt idx="83">
                  <c:v>4.4800000000000004</c:v>
                </c:pt>
                <c:pt idx="84">
                  <c:v>4.5199999999999996</c:v>
                </c:pt>
                <c:pt idx="85">
                  <c:v>4.5</c:v>
                </c:pt>
                <c:pt idx="86">
                  <c:v>4.5599999999999996</c:v>
                </c:pt>
                <c:pt idx="87">
                  <c:v>4.63</c:v>
                </c:pt>
                <c:pt idx="88">
                  <c:v>4.22</c:v>
                </c:pt>
                <c:pt idx="89">
                  <c:v>4.2300000000000004</c:v>
                </c:pt>
                <c:pt idx="90">
                  <c:v>3.98</c:v>
                </c:pt>
                <c:pt idx="91">
                  <c:v>3.12</c:v>
                </c:pt>
                <c:pt idx="92">
                  <c:v>3.08</c:v>
                </c:pt>
                <c:pt idx="93">
                  <c:v>2.75</c:v>
                </c:pt>
                <c:pt idx="94">
                  <c:v>2.63</c:v>
                </c:pt>
                <c:pt idx="95">
                  <c:v>2.72</c:v>
                </c:pt>
                <c:pt idx="96">
                  <c:v>2.65</c:v>
                </c:pt>
                <c:pt idx="97">
                  <c:v>2.82</c:v>
                </c:pt>
                <c:pt idx="98">
                  <c:v>2.82</c:v>
                </c:pt>
                <c:pt idx="99">
                  <c:v>5.17</c:v>
                </c:pt>
                <c:pt idx="100">
                  <c:v>5.19</c:v>
                </c:pt>
                <c:pt idx="101">
                  <c:v>5.09</c:v>
                </c:pt>
                <c:pt idx="102">
                  <c:v>5.08</c:v>
                </c:pt>
                <c:pt idx="103">
                  <c:v>5.08</c:v>
                </c:pt>
                <c:pt idx="104">
                  <c:v>5.05</c:v>
                </c:pt>
                <c:pt idx="105">
                  <c:v>5.13</c:v>
                </c:pt>
                <c:pt idx="106">
                  <c:v>5.17</c:v>
                </c:pt>
                <c:pt idx="107">
                  <c:v>5.18</c:v>
                </c:pt>
                <c:pt idx="108">
                  <c:v>5.19</c:v>
                </c:pt>
                <c:pt idx="109">
                  <c:v>2.85</c:v>
                </c:pt>
                <c:pt idx="110">
                  <c:v>2.82</c:v>
                </c:pt>
                <c:pt idx="111">
                  <c:v>2.6</c:v>
                </c:pt>
                <c:pt idx="112">
                  <c:v>2.5099999999999998</c:v>
                </c:pt>
                <c:pt idx="113">
                  <c:v>2.52</c:v>
                </c:pt>
                <c:pt idx="114">
                  <c:v>2.56</c:v>
                </c:pt>
                <c:pt idx="115">
                  <c:v>2.36</c:v>
                </c:pt>
                <c:pt idx="116">
                  <c:v>2.29</c:v>
                </c:pt>
                <c:pt idx="117">
                  <c:v>2.97</c:v>
                </c:pt>
                <c:pt idx="118">
                  <c:v>3.02</c:v>
                </c:pt>
                <c:pt idx="119">
                  <c:v>3.06</c:v>
                </c:pt>
                <c:pt idx="120">
                  <c:v>3.07</c:v>
                </c:pt>
                <c:pt idx="121">
                  <c:v>3.07</c:v>
                </c:pt>
                <c:pt idx="122">
                  <c:v>5.07</c:v>
                </c:pt>
                <c:pt idx="123">
                  <c:v>5.13</c:v>
                </c:pt>
                <c:pt idx="124">
                  <c:v>5.12</c:v>
                </c:pt>
                <c:pt idx="125">
                  <c:v>5.13</c:v>
                </c:pt>
                <c:pt idx="126">
                  <c:v>5.2</c:v>
                </c:pt>
                <c:pt idx="127">
                  <c:v>4.74</c:v>
                </c:pt>
                <c:pt idx="128">
                  <c:v>4.75</c:v>
                </c:pt>
                <c:pt idx="129">
                  <c:v>4.8499999999999996</c:v>
                </c:pt>
                <c:pt idx="130">
                  <c:v>4.91</c:v>
                </c:pt>
                <c:pt idx="131">
                  <c:v>4.92</c:v>
                </c:pt>
                <c:pt idx="132">
                  <c:v>2.93</c:v>
                </c:pt>
                <c:pt idx="133">
                  <c:v>2.79</c:v>
                </c:pt>
                <c:pt idx="134">
                  <c:v>2.77</c:v>
                </c:pt>
                <c:pt idx="135">
                  <c:v>2.76</c:v>
                </c:pt>
                <c:pt idx="136">
                  <c:v>2.6</c:v>
                </c:pt>
                <c:pt idx="137">
                  <c:v>2.44</c:v>
                </c:pt>
                <c:pt idx="138">
                  <c:v>2.4</c:v>
                </c:pt>
                <c:pt idx="139">
                  <c:v>2.19</c:v>
                </c:pt>
                <c:pt idx="140">
                  <c:v>2.0499999999999998</c:v>
                </c:pt>
                <c:pt idx="141">
                  <c:v>2.02</c:v>
                </c:pt>
                <c:pt idx="142">
                  <c:v>1.99</c:v>
                </c:pt>
                <c:pt idx="143">
                  <c:v>2.14</c:v>
                </c:pt>
                <c:pt idx="144">
                  <c:v>2.19</c:v>
                </c:pt>
                <c:pt idx="145">
                  <c:v>2.2000000000000002</c:v>
                </c:pt>
                <c:pt idx="146">
                  <c:v>2.2799999999999998</c:v>
                </c:pt>
                <c:pt idx="147">
                  <c:v>2.3199999999999998</c:v>
                </c:pt>
                <c:pt idx="148">
                  <c:v>2.23</c:v>
                </c:pt>
                <c:pt idx="149">
                  <c:v>2.21</c:v>
                </c:pt>
                <c:pt idx="150">
                  <c:v>2.2400000000000002</c:v>
                </c:pt>
                <c:pt idx="151">
                  <c:v>2.4</c:v>
                </c:pt>
                <c:pt idx="152">
                  <c:v>2.41</c:v>
                </c:pt>
                <c:pt idx="153">
                  <c:v>2.36</c:v>
                </c:pt>
                <c:pt idx="154">
                  <c:v>2.4</c:v>
                </c:pt>
                <c:pt idx="155">
                  <c:v>2.42</c:v>
                </c:pt>
                <c:pt idx="156">
                  <c:v>2.6</c:v>
                </c:pt>
                <c:pt idx="157">
                  <c:v>2.58</c:v>
                </c:pt>
                <c:pt idx="158">
                  <c:v>2.78</c:v>
                </c:pt>
                <c:pt idx="159">
                  <c:v>2.79</c:v>
                </c:pt>
                <c:pt idx="160">
                  <c:v>2.77</c:v>
                </c:pt>
                <c:pt idx="161">
                  <c:v>2.7</c:v>
                </c:pt>
                <c:pt idx="162">
                  <c:v>2.7</c:v>
                </c:pt>
                <c:pt idx="163">
                  <c:v>2.81</c:v>
                </c:pt>
                <c:pt idx="164">
                  <c:v>3.79</c:v>
                </c:pt>
                <c:pt idx="165">
                  <c:v>5.97</c:v>
                </c:pt>
                <c:pt idx="166">
                  <c:v>16.989999999999998</c:v>
                </c:pt>
                <c:pt idx="167">
                  <c:v>60.98</c:v>
                </c:pt>
                <c:pt idx="168">
                  <c:v>88.84</c:v>
                </c:pt>
                <c:pt idx="169">
                  <c:v>94.05</c:v>
                </c:pt>
                <c:pt idx="170">
                  <c:v>92.85</c:v>
                </c:pt>
                <c:pt idx="171">
                  <c:v>89.6</c:v>
                </c:pt>
                <c:pt idx="172">
                  <c:v>84.16</c:v>
                </c:pt>
                <c:pt idx="173">
                  <c:v>77.13</c:v>
                </c:pt>
                <c:pt idx="174">
                  <c:v>69.02</c:v>
                </c:pt>
                <c:pt idx="175">
                  <c:v>60.66</c:v>
                </c:pt>
                <c:pt idx="176">
                  <c:v>56.69</c:v>
                </c:pt>
                <c:pt idx="177">
                  <c:v>55.31</c:v>
                </c:pt>
                <c:pt idx="178">
                  <c:v>35.9</c:v>
                </c:pt>
                <c:pt idx="179">
                  <c:v>27.61</c:v>
                </c:pt>
                <c:pt idx="180">
                  <c:v>26.55</c:v>
                </c:pt>
                <c:pt idx="181">
                  <c:v>22.34</c:v>
                </c:pt>
                <c:pt idx="182">
                  <c:v>16.12</c:v>
                </c:pt>
                <c:pt idx="183">
                  <c:v>15.71</c:v>
                </c:pt>
                <c:pt idx="184">
                  <c:v>15.62</c:v>
                </c:pt>
                <c:pt idx="185">
                  <c:v>15.22</c:v>
                </c:pt>
                <c:pt idx="186">
                  <c:v>15.24</c:v>
                </c:pt>
                <c:pt idx="187">
                  <c:v>13.17</c:v>
                </c:pt>
                <c:pt idx="188">
                  <c:v>13.18</c:v>
                </c:pt>
                <c:pt idx="189">
                  <c:v>13.03</c:v>
                </c:pt>
                <c:pt idx="190">
                  <c:v>10.11</c:v>
                </c:pt>
                <c:pt idx="191">
                  <c:v>7.27</c:v>
                </c:pt>
                <c:pt idx="192">
                  <c:v>5.92</c:v>
                </c:pt>
                <c:pt idx="193">
                  <c:v>5.01</c:v>
                </c:pt>
                <c:pt idx="194">
                  <c:v>4.6900000000000004</c:v>
                </c:pt>
                <c:pt idx="195">
                  <c:v>4.66</c:v>
                </c:pt>
                <c:pt idx="196">
                  <c:v>4.7300000000000004</c:v>
                </c:pt>
                <c:pt idx="197">
                  <c:v>4.8899999999999997</c:v>
                </c:pt>
                <c:pt idx="198">
                  <c:v>4.88</c:v>
                </c:pt>
                <c:pt idx="199">
                  <c:v>5.78</c:v>
                </c:pt>
                <c:pt idx="200">
                  <c:v>5.97</c:v>
                </c:pt>
                <c:pt idx="201">
                  <c:v>5.88</c:v>
                </c:pt>
                <c:pt idx="202">
                  <c:v>5.94</c:v>
                </c:pt>
                <c:pt idx="203">
                  <c:v>5.57</c:v>
                </c:pt>
                <c:pt idx="204">
                  <c:v>5.71</c:v>
                </c:pt>
                <c:pt idx="205">
                  <c:v>5.93</c:v>
                </c:pt>
                <c:pt idx="206">
                  <c:v>6.08</c:v>
                </c:pt>
                <c:pt idx="207">
                  <c:v>6.11</c:v>
                </c:pt>
                <c:pt idx="208">
                  <c:v>6.18</c:v>
                </c:pt>
                <c:pt idx="209">
                  <c:v>5.39</c:v>
                </c:pt>
                <c:pt idx="210">
                  <c:v>5.04</c:v>
                </c:pt>
                <c:pt idx="211">
                  <c:v>4.9400000000000004</c:v>
                </c:pt>
                <c:pt idx="212">
                  <c:v>4.8600000000000003</c:v>
                </c:pt>
                <c:pt idx="213">
                  <c:v>4.6500000000000004</c:v>
                </c:pt>
                <c:pt idx="214">
                  <c:v>4.32</c:v>
                </c:pt>
                <c:pt idx="215">
                  <c:v>4.0599999999999996</c:v>
                </c:pt>
                <c:pt idx="216">
                  <c:v>3.76</c:v>
                </c:pt>
                <c:pt idx="217">
                  <c:v>5.18</c:v>
                </c:pt>
                <c:pt idx="218">
                  <c:v>5.15</c:v>
                </c:pt>
                <c:pt idx="219">
                  <c:v>5.18</c:v>
                </c:pt>
                <c:pt idx="220">
                  <c:v>6.27</c:v>
                </c:pt>
                <c:pt idx="221">
                  <c:v>7.38</c:v>
                </c:pt>
                <c:pt idx="222">
                  <c:v>7.45</c:v>
                </c:pt>
                <c:pt idx="223">
                  <c:v>7.51</c:v>
                </c:pt>
                <c:pt idx="224">
                  <c:v>7.57</c:v>
                </c:pt>
                <c:pt idx="225">
                  <c:v>7.73</c:v>
                </c:pt>
                <c:pt idx="226">
                  <c:v>7.78</c:v>
                </c:pt>
                <c:pt idx="227">
                  <c:v>7.05</c:v>
                </c:pt>
                <c:pt idx="228">
                  <c:v>7.14</c:v>
                </c:pt>
                <c:pt idx="229">
                  <c:v>209.53</c:v>
                </c:pt>
                <c:pt idx="230">
                  <c:v>286.19</c:v>
                </c:pt>
                <c:pt idx="231">
                  <c:v>312.44</c:v>
                </c:pt>
                <c:pt idx="232">
                  <c:v>306.66000000000003</c:v>
                </c:pt>
                <c:pt idx="233">
                  <c:v>297.38</c:v>
                </c:pt>
                <c:pt idx="234">
                  <c:v>285</c:v>
                </c:pt>
                <c:pt idx="235">
                  <c:v>269.61</c:v>
                </c:pt>
                <c:pt idx="236">
                  <c:v>250.89</c:v>
                </c:pt>
                <c:pt idx="237">
                  <c:v>228.96</c:v>
                </c:pt>
                <c:pt idx="238">
                  <c:v>202.87</c:v>
                </c:pt>
                <c:pt idx="239">
                  <c:v>173.59</c:v>
                </c:pt>
                <c:pt idx="240">
                  <c:v>114.39</c:v>
                </c:pt>
                <c:pt idx="241">
                  <c:v>32.96</c:v>
                </c:pt>
                <c:pt idx="242">
                  <c:v>29.52</c:v>
                </c:pt>
                <c:pt idx="243">
                  <c:v>27.9</c:v>
                </c:pt>
                <c:pt idx="244">
                  <c:v>26.22</c:v>
                </c:pt>
                <c:pt idx="245">
                  <c:v>23.57</c:v>
                </c:pt>
                <c:pt idx="246">
                  <c:v>20.65</c:v>
                </c:pt>
                <c:pt idx="247">
                  <c:v>18.05</c:v>
                </c:pt>
                <c:pt idx="248">
                  <c:v>15.21</c:v>
                </c:pt>
                <c:pt idx="249">
                  <c:v>13.58</c:v>
                </c:pt>
                <c:pt idx="250">
                  <c:v>12.15</c:v>
                </c:pt>
                <c:pt idx="251">
                  <c:v>11.27</c:v>
                </c:pt>
                <c:pt idx="252">
                  <c:v>9.61</c:v>
                </c:pt>
                <c:pt idx="253">
                  <c:v>9.44</c:v>
                </c:pt>
                <c:pt idx="254">
                  <c:v>9.32</c:v>
                </c:pt>
                <c:pt idx="255">
                  <c:v>8.42</c:v>
                </c:pt>
                <c:pt idx="256">
                  <c:v>7.58</c:v>
                </c:pt>
                <c:pt idx="257">
                  <c:v>6.84</c:v>
                </c:pt>
                <c:pt idx="258">
                  <c:v>6.15</c:v>
                </c:pt>
                <c:pt idx="259">
                  <c:v>5.22</c:v>
                </c:pt>
                <c:pt idx="260">
                  <c:v>4.9400000000000004</c:v>
                </c:pt>
                <c:pt idx="261">
                  <c:v>4.68</c:v>
                </c:pt>
                <c:pt idx="262">
                  <c:v>4.74</c:v>
                </c:pt>
                <c:pt idx="263">
                  <c:v>4.8</c:v>
                </c:pt>
                <c:pt idx="264">
                  <c:v>4.92</c:v>
                </c:pt>
                <c:pt idx="265">
                  <c:v>5.0199999999999996</c:v>
                </c:pt>
                <c:pt idx="266">
                  <c:v>5.05</c:v>
                </c:pt>
                <c:pt idx="267">
                  <c:v>5.28</c:v>
                </c:pt>
                <c:pt idx="268">
                  <c:v>5.26</c:v>
                </c:pt>
                <c:pt idx="269">
                  <c:v>5.19</c:v>
                </c:pt>
                <c:pt idx="270">
                  <c:v>4.8499999999999996</c:v>
                </c:pt>
                <c:pt idx="271">
                  <c:v>4.97</c:v>
                </c:pt>
                <c:pt idx="272">
                  <c:v>4.7699999999999996</c:v>
                </c:pt>
                <c:pt idx="273">
                  <c:v>4.72</c:v>
                </c:pt>
                <c:pt idx="274">
                  <c:v>4.74</c:v>
                </c:pt>
                <c:pt idx="275">
                  <c:v>4.8</c:v>
                </c:pt>
                <c:pt idx="276">
                  <c:v>5.6</c:v>
                </c:pt>
                <c:pt idx="277">
                  <c:v>5.49</c:v>
                </c:pt>
                <c:pt idx="278">
                  <c:v>5.73</c:v>
                </c:pt>
                <c:pt idx="279">
                  <c:v>5.79</c:v>
                </c:pt>
                <c:pt idx="280">
                  <c:v>5.92</c:v>
                </c:pt>
                <c:pt idx="281">
                  <c:v>5.59</c:v>
                </c:pt>
                <c:pt idx="282">
                  <c:v>5.74</c:v>
                </c:pt>
                <c:pt idx="283">
                  <c:v>5.61</c:v>
                </c:pt>
                <c:pt idx="284">
                  <c:v>5.34</c:v>
                </c:pt>
                <c:pt idx="285">
                  <c:v>5.22</c:v>
                </c:pt>
                <c:pt idx="286">
                  <c:v>4.42</c:v>
                </c:pt>
                <c:pt idx="287">
                  <c:v>4.45</c:v>
                </c:pt>
                <c:pt idx="288">
                  <c:v>4.43</c:v>
                </c:pt>
                <c:pt idx="289">
                  <c:v>4.62</c:v>
                </c:pt>
                <c:pt idx="290">
                  <c:v>4.8499999999999996</c:v>
                </c:pt>
                <c:pt idx="291">
                  <c:v>5.0199999999999996</c:v>
                </c:pt>
                <c:pt idx="292">
                  <c:v>5.15</c:v>
                </c:pt>
                <c:pt idx="293">
                  <c:v>5.46</c:v>
                </c:pt>
                <c:pt idx="294">
                  <c:v>5.68</c:v>
                </c:pt>
                <c:pt idx="295">
                  <c:v>82.27</c:v>
                </c:pt>
                <c:pt idx="296">
                  <c:v>114.11</c:v>
                </c:pt>
                <c:pt idx="297">
                  <c:v>131.53</c:v>
                </c:pt>
                <c:pt idx="298">
                  <c:v>146.72</c:v>
                </c:pt>
                <c:pt idx="299">
                  <c:v>152.88999999999999</c:v>
                </c:pt>
                <c:pt idx="300">
                  <c:v>155.07</c:v>
                </c:pt>
                <c:pt idx="301">
                  <c:v>149.24</c:v>
                </c:pt>
                <c:pt idx="302">
                  <c:v>136.52000000000001</c:v>
                </c:pt>
                <c:pt idx="303">
                  <c:v>114.99</c:v>
                </c:pt>
                <c:pt idx="304">
                  <c:v>79.5</c:v>
                </c:pt>
                <c:pt idx="305">
                  <c:v>37.97</c:v>
                </c:pt>
                <c:pt idx="306">
                  <c:v>39.729999999999997</c:v>
                </c:pt>
                <c:pt idx="307">
                  <c:v>29.08</c:v>
                </c:pt>
                <c:pt idx="308">
                  <c:v>25.37</c:v>
                </c:pt>
                <c:pt idx="309">
                  <c:v>26.22</c:v>
                </c:pt>
                <c:pt idx="310">
                  <c:v>28.27</c:v>
                </c:pt>
                <c:pt idx="311">
                  <c:v>31.66</c:v>
                </c:pt>
                <c:pt idx="312">
                  <c:v>33.75</c:v>
                </c:pt>
                <c:pt idx="313">
                  <c:v>37.17</c:v>
                </c:pt>
                <c:pt idx="314">
                  <c:v>36.6</c:v>
                </c:pt>
                <c:pt idx="315">
                  <c:v>34.270000000000003</c:v>
                </c:pt>
                <c:pt idx="316">
                  <c:v>28.93</c:v>
                </c:pt>
                <c:pt idx="317">
                  <c:v>26.69</c:v>
                </c:pt>
                <c:pt idx="318">
                  <c:v>33.270000000000003</c:v>
                </c:pt>
                <c:pt idx="319">
                  <c:v>35.119999999999997</c:v>
                </c:pt>
                <c:pt idx="320">
                  <c:v>39.020000000000003</c:v>
                </c:pt>
                <c:pt idx="321">
                  <c:v>41.22</c:v>
                </c:pt>
                <c:pt idx="322">
                  <c:v>43.49</c:v>
                </c:pt>
                <c:pt idx="323">
                  <c:v>37.56</c:v>
                </c:pt>
                <c:pt idx="324">
                  <c:v>35.659999999999997</c:v>
                </c:pt>
                <c:pt idx="325">
                  <c:v>33.25</c:v>
                </c:pt>
                <c:pt idx="326">
                  <c:v>31.97</c:v>
                </c:pt>
                <c:pt idx="327">
                  <c:v>27.95</c:v>
                </c:pt>
                <c:pt idx="328">
                  <c:v>19.739999999999998</c:v>
                </c:pt>
                <c:pt idx="329">
                  <c:v>28.71</c:v>
                </c:pt>
                <c:pt idx="330">
                  <c:v>30.98</c:v>
                </c:pt>
                <c:pt idx="331">
                  <c:v>32.130000000000003</c:v>
                </c:pt>
                <c:pt idx="332">
                  <c:v>48.99</c:v>
                </c:pt>
                <c:pt idx="333">
                  <c:v>67.73</c:v>
                </c:pt>
                <c:pt idx="334">
                  <c:v>78.48</c:v>
                </c:pt>
                <c:pt idx="335">
                  <c:v>84.02</c:v>
                </c:pt>
                <c:pt idx="336">
                  <c:v>86.57</c:v>
                </c:pt>
                <c:pt idx="337">
                  <c:v>86.88</c:v>
                </c:pt>
                <c:pt idx="338">
                  <c:v>82.13</c:v>
                </c:pt>
                <c:pt idx="339">
                  <c:v>74.53</c:v>
                </c:pt>
                <c:pt idx="340">
                  <c:v>64.12</c:v>
                </c:pt>
                <c:pt idx="341">
                  <c:v>46.67</c:v>
                </c:pt>
                <c:pt idx="342">
                  <c:v>18.53</c:v>
                </c:pt>
                <c:pt idx="343">
                  <c:v>18</c:v>
                </c:pt>
                <c:pt idx="344">
                  <c:v>16.78</c:v>
                </c:pt>
                <c:pt idx="345">
                  <c:v>15.12</c:v>
                </c:pt>
                <c:pt idx="346">
                  <c:v>9.24</c:v>
                </c:pt>
                <c:pt idx="347">
                  <c:v>6.7</c:v>
                </c:pt>
                <c:pt idx="348">
                  <c:v>17.75</c:v>
                </c:pt>
                <c:pt idx="349">
                  <c:v>29.89</c:v>
                </c:pt>
                <c:pt idx="350">
                  <c:v>36.700000000000003</c:v>
                </c:pt>
                <c:pt idx="351">
                  <c:v>40.43</c:v>
                </c:pt>
                <c:pt idx="352">
                  <c:v>41.98</c:v>
                </c:pt>
                <c:pt idx="353">
                  <c:v>470.41</c:v>
                </c:pt>
                <c:pt idx="354">
                  <c:v>715.54</c:v>
                </c:pt>
                <c:pt idx="355">
                  <c:v>854.58</c:v>
                </c:pt>
                <c:pt idx="356">
                  <c:v>924.99</c:v>
                </c:pt>
                <c:pt idx="357">
                  <c:v>945.68</c:v>
                </c:pt>
                <c:pt idx="358">
                  <c:v>933.3</c:v>
                </c:pt>
                <c:pt idx="359">
                  <c:v>897.37</c:v>
                </c:pt>
                <c:pt idx="360">
                  <c:v>814.79</c:v>
                </c:pt>
                <c:pt idx="361">
                  <c:v>676.98</c:v>
                </c:pt>
                <c:pt idx="362">
                  <c:v>435.32</c:v>
                </c:pt>
                <c:pt idx="363">
                  <c:v>257.79000000000002</c:v>
                </c:pt>
                <c:pt idx="364">
                  <c:v>257.42</c:v>
                </c:pt>
                <c:pt idx="365">
                  <c:v>256.24</c:v>
                </c:pt>
                <c:pt idx="366">
                  <c:v>324.42</c:v>
                </c:pt>
                <c:pt idx="367">
                  <c:v>325.64</c:v>
                </c:pt>
                <c:pt idx="368">
                  <c:v>327.01</c:v>
                </c:pt>
                <c:pt idx="369">
                  <c:v>271.7</c:v>
                </c:pt>
                <c:pt idx="370">
                  <c:v>237.66</c:v>
                </c:pt>
                <c:pt idx="371">
                  <c:v>234.4</c:v>
                </c:pt>
                <c:pt idx="372">
                  <c:v>234.73</c:v>
                </c:pt>
                <c:pt idx="373">
                  <c:v>234.9</c:v>
                </c:pt>
                <c:pt idx="374">
                  <c:v>235.03</c:v>
                </c:pt>
                <c:pt idx="375">
                  <c:v>235.26</c:v>
                </c:pt>
                <c:pt idx="376">
                  <c:v>187.8</c:v>
                </c:pt>
                <c:pt idx="377">
                  <c:v>187.56</c:v>
                </c:pt>
                <c:pt idx="378">
                  <c:v>187.38</c:v>
                </c:pt>
                <c:pt idx="379">
                  <c:v>257.36</c:v>
                </c:pt>
                <c:pt idx="380">
                  <c:v>278.05</c:v>
                </c:pt>
                <c:pt idx="381">
                  <c:v>263.7</c:v>
                </c:pt>
                <c:pt idx="382">
                  <c:v>263.56</c:v>
                </c:pt>
                <c:pt idx="383">
                  <c:v>263.5</c:v>
                </c:pt>
                <c:pt idx="384">
                  <c:v>263.45999999999998</c:v>
                </c:pt>
                <c:pt idx="385">
                  <c:v>263.31</c:v>
                </c:pt>
                <c:pt idx="386">
                  <c:v>206.73</c:v>
                </c:pt>
                <c:pt idx="387">
                  <c:v>206.98</c:v>
                </c:pt>
                <c:pt idx="388">
                  <c:v>206.96</c:v>
                </c:pt>
                <c:pt idx="389">
                  <c:v>99.84</c:v>
                </c:pt>
                <c:pt idx="390">
                  <c:v>10.34</c:v>
                </c:pt>
                <c:pt idx="391">
                  <c:v>10.41</c:v>
                </c:pt>
                <c:pt idx="392">
                  <c:v>10.29</c:v>
                </c:pt>
                <c:pt idx="393">
                  <c:v>10.25</c:v>
                </c:pt>
                <c:pt idx="394">
                  <c:v>10.1</c:v>
                </c:pt>
                <c:pt idx="395">
                  <c:v>10.18</c:v>
                </c:pt>
                <c:pt idx="396">
                  <c:v>10.119999999999999</c:v>
                </c:pt>
                <c:pt idx="397">
                  <c:v>4.74</c:v>
                </c:pt>
                <c:pt idx="398">
                  <c:v>4.78</c:v>
                </c:pt>
                <c:pt idx="399">
                  <c:v>4.51</c:v>
                </c:pt>
                <c:pt idx="400">
                  <c:v>4.3600000000000003</c:v>
                </c:pt>
                <c:pt idx="401">
                  <c:v>4.32</c:v>
                </c:pt>
                <c:pt idx="402">
                  <c:v>4.32</c:v>
                </c:pt>
                <c:pt idx="403">
                  <c:v>4.76</c:v>
                </c:pt>
                <c:pt idx="404">
                  <c:v>4.5999999999999996</c:v>
                </c:pt>
                <c:pt idx="405">
                  <c:v>5.7</c:v>
                </c:pt>
                <c:pt idx="406">
                  <c:v>5.87</c:v>
                </c:pt>
                <c:pt idx="407">
                  <c:v>5.99</c:v>
                </c:pt>
                <c:pt idx="408">
                  <c:v>8.3699999999999992</c:v>
                </c:pt>
                <c:pt idx="409">
                  <c:v>8.49</c:v>
                </c:pt>
                <c:pt idx="410">
                  <c:v>110.91</c:v>
                </c:pt>
                <c:pt idx="411">
                  <c:v>187.98</c:v>
                </c:pt>
                <c:pt idx="412">
                  <c:v>255.31</c:v>
                </c:pt>
                <c:pt idx="413">
                  <c:v>269.05</c:v>
                </c:pt>
                <c:pt idx="414">
                  <c:v>269.7</c:v>
                </c:pt>
                <c:pt idx="415">
                  <c:v>347.09</c:v>
                </c:pt>
                <c:pt idx="416">
                  <c:v>353.31</c:v>
                </c:pt>
                <c:pt idx="417">
                  <c:v>393</c:v>
                </c:pt>
                <c:pt idx="418">
                  <c:v>453.81</c:v>
                </c:pt>
                <c:pt idx="419">
                  <c:v>449.77</c:v>
                </c:pt>
                <c:pt idx="420">
                  <c:v>462.75</c:v>
                </c:pt>
                <c:pt idx="421">
                  <c:v>470.87</c:v>
                </c:pt>
                <c:pt idx="422">
                  <c:v>512.04999999999995</c:v>
                </c:pt>
                <c:pt idx="423">
                  <c:v>521.54</c:v>
                </c:pt>
                <c:pt idx="424">
                  <c:v>533.14</c:v>
                </c:pt>
                <c:pt idx="425">
                  <c:v>506.15</c:v>
                </c:pt>
                <c:pt idx="426">
                  <c:v>500.96</c:v>
                </c:pt>
                <c:pt idx="427">
                  <c:v>478.58</c:v>
                </c:pt>
                <c:pt idx="428">
                  <c:v>451.49</c:v>
                </c:pt>
                <c:pt idx="429">
                  <c:v>459.6</c:v>
                </c:pt>
                <c:pt idx="430">
                  <c:v>486.18</c:v>
                </c:pt>
                <c:pt idx="431">
                  <c:v>470.56</c:v>
                </c:pt>
                <c:pt idx="432">
                  <c:v>397.67</c:v>
                </c:pt>
                <c:pt idx="433">
                  <c:v>396.25</c:v>
                </c:pt>
                <c:pt idx="434">
                  <c:v>371.05</c:v>
                </c:pt>
                <c:pt idx="435">
                  <c:v>424.44</c:v>
                </c:pt>
                <c:pt idx="436">
                  <c:v>435.34</c:v>
                </c:pt>
                <c:pt idx="437">
                  <c:v>460.65</c:v>
                </c:pt>
                <c:pt idx="438">
                  <c:v>473.99</c:v>
                </c:pt>
                <c:pt idx="439">
                  <c:v>518.89</c:v>
                </c:pt>
                <c:pt idx="440">
                  <c:v>492.48</c:v>
                </c:pt>
                <c:pt idx="441">
                  <c:v>475.08</c:v>
                </c:pt>
                <c:pt idx="442">
                  <c:v>505.57</c:v>
                </c:pt>
                <c:pt idx="443">
                  <c:v>525.67999999999995</c:v>
                </c:pt>
                <c:pt idx="444">
                  <c:v>543.96</c:v>
                </c:pt>
                <c:pt idx="445">
                  <c:v>550.69000000000005</c:v>
                </c:pt>
                <c:pt idx="446">
                  <c:v>569.92999999999995</c:v>
                </c:pt>
                <c:pt idx="447">
                  <c:v>577.16999999999996</c:v>
                </c:pt>
                <c:pt idx="448">
                  <c:v>594.42999999999995</c:v>
                </c:pt>
                <c:pt idx="449">
                  <c:v>565.04999999999995</c:v>
                </c:pt>
                <c:pt idx="450">
                  <c:v>584.16999999999996</c:v>
                </c:pt>
                <c:pt idx="451">
                  <c:v>650.94000000000005</c:v>
                </c:pt>
                <c:pt idx="452">
                  <c:v>646.66</c:v>
                </c:pt>
                <c:pt idx="453">
                  <c:v>630.51</c:v>
                </c:pt>
                <c:pt idx="454">
                  <c:v>649.01</c:v>
                </c:pt>
                <c:pt idx="455">
                  <c:v>620.73</c:v>
                </c:pt>
                <c:pt idx="456">
                  <c:v>601.24</c:v>
                </c:pt>
                <c:pt idx="457">
                  <c:v>606.03</c:v>
                </c:pt>
                <c:pt idx="458">
                  <c:v>574.04</c:v>
                </c:pt>
                <c:pt idx="459">
                  <c:v>581.30999999999995</c:v>
                </c:pt>
                <c:pt idx="460">
                  <c:v>552.95000000000005</c:v>
                </c:pt>
                <c:pt idx="461">
                  <c:v>479.72</c:v>
                </c:pt>
                <c:pt idx="462">
                  <c:v>497.9</c:v>
                </c:pt>
                <c:pt idx="463">
                  <c:v>511.98</c:v>
                </c:pt>
                <c:pt idx="464">
                  <c:v>476.34</c:v>
                </c:pt>
                <c:pt idx="465">
                  <c:v>464.76</c:v>
                </c:pt>
                <c:pt idx="466">
                  <c:v>460.98</c:v>
                </c:pt>
                <c:pt idx="467">
                  <c:v>415.69</c:v>
                </c:pt>
                <c:pt idx="468">
                  <c:v>390.21</c:v>
                </c:pt>
                <c:pt idx="469">
                  <c:v>346.51</c:v>
                </c:pt>
                <c:pt idx="470">
                  <c:v>325.38</c:v>
                </c:pt>
                <c:pt idx="471">
                  <c:v>308.14</c:v>
                </c:pt>
                <c:pt idx="472">
                  <c:v>213.89</c:v>
                </c:pt>
                <c:pt idx="473">
                  <c:v>123.03</c:v>
                </c:pt>
                <c:pt idx="474">
                  <c:v>14.38</c:v>
                </c:pt>
                <c:pt idx="475">
                  <c:v>10.28</c:v>
                </c:pt>
                <c:pt idx="476">
                  <c:v>9.02</c:v>
                </c:pt>
                <c:pt idx="477">
                  <c:v>9.2100000000000009</c:v>
                </c:pt>
                <c:pt idx="478">
                  <c:v>10.99</c:v>
                </c:pt>
                <c:pt idx="479">
                  <c:v>10.96</c:v>
                </c:pt>
                <c:pt idx="480">
                  <c:v>10.94</c:v>
                </c:pt>
                <c:pt idx="481">
                  <c:v>10.26</c:v>
                </c:pt>
                <c:pt idx="482">
                  <c:v>11.96</c:v>
                </c:pt>
                <c:pt idx="483">
                  <c:v>11.89</c:v>
                </c:pt>
                <c:pt idx="484">
                  <c:v>11.88</c:v>
                </c:pt>
                <c:pt idx="485">
                  <c:v>11.94</c:v>
                </c:pt>
                <c:pt idx="486">
                  <c:v>11.95</c:v>
                </c:pt>
                <c:pt idx="487">
                  <c:v>10.19</c:v>
                </c:pt>
                <c:pt idx="488">
                  <c:v>7.47</c:v>
                </c:pt>
                <c:pt idx="489">
                  <c:v>7.45</c:v>
                </c:pt>
                <c:pt idx="490">
                  <c:v>7.41</c:v>
                </c:pt>
                <c:pt idx="491">
                  <c:v>7.99</c:v>
                </c:pt>
                <c:pt idx="492">
                  <c:v>5.69</c:v>
                </c:pt>
                <c:pt idx="493">
                  <c:v>8.0399999999999991</c:v>
                </c:pt>
                <c:pt idx="494">
                  <c:v>215.03</c:v>
                </c:pt>
                <c:pt idx="495">
                  <c:v>393.3</c:v>
                </c:pt>
                <c:pt idx="496">
                  <c:v>476.57</c:v>
                </c:pt>
                <c:pt idx="497">
                  <c:v>554.82000000000005</c:v>
                </c:pt>
                <c:pt idx="498">
                  <c:v>611.84</c:v>
                </c:pt>
                <c:pt idx="499">
                  <c:v>658.26</c:v>
                </c:pt>
                <c:pt idx="500">
                  <c:v>672.35</c:v>
                </c:pt>
                <c:pt idx="501">
                  <c:v>715.46</c:v>
                </c:pt>
                <c:pt idx="502">
                  <c:v>812.81</c:v>
                </c:pt>
                <c:pt idx="503">
                  <c:v>860.23</c:v>
                </c:pt>
                <c:pt idx="504">
                  <c:v>870.52</c:v>
                </c:pt>
                <c:pt idx="505">
                  <c:v>832.68</c:v>
                </c:pt>
                <c:pt idx="506">
                  <c:v>854.28</c:v>
                </c:pt>
                <c:pt idx="507">
                  <c:v>884.5</c:v>
                </c:pt>
                <c:pt idx="508">
                  <c:v>917.42</c:v>
                </c:pt>
                <c:pt idx="509">
                  <c:v>954.86</c:v>
                </c:pt>
                <c:pt idx="510">
                  <c:v>983.01</c:v>
                </c:pt>
                <c:pt idx="511">
                  <c:v>1020.38</c:v>
                </c:pt>
                <c:pt idx="512">
                  <c:v>956.17</c:v>
                </c:pt>
                <c:pt idx="513">
                  <c:v>953.26</c:v>
                </c:pt>
                <c:pt idx="514">
                  <c:v>957.95</c:v>
                </c:pt>
                <c:pt idx="515">
                  <c:v>980.06</c:v>
                </c:pt>
                <c:pt idx="516">
                  <c:v>962.88</c:v>
                </c:pt>
                <c:pt idx="517">
                  <c:v>960.52</c:v>
                </c:pt>
                <c:pt idx="518">
                  <c:v>938.42</c:v>
                </c:pt>
                <c:pt idx="519">
                  <c:v>911.05</c:v>
                </c:pt>
                <c:pt idx="520">
                  <c:v>946.7</c:v>
                </c:pt>
                <c:pt idx="521">
                  <c:v>918.2</c:v>
                </c:pt>
                <c:pt idx="522">
                  <c:v>923.09</c:v>
                </c:pt>
                <c:pt idx="523">
                  <c:v>902.98</c:v>
                </c:pt>
                <c:pt idx="524">
                  <c:v>894.97</c:v>
                </c:pt>
                <c:pt idx="525">
                  <c:v>832.78</c:v>
                </c:pt>
                <c:pt idx="526">
                  <c:v>768.88</c:v>
                </c:pt>
                <c:pt idx="527">
                  <c:v>671.62</c:v>
                </c:pt>
                <c:pt idx="528">
                  <c:v>647.72</c:v>
                </c:pt>
                <c:pt idx="529">
                  <c:v>696.53</c:v>
                </c:pt>
                <c:pt idx="530">
                  <c:v>666.99</c:v>
                </c:pt>
                <c:pt idx="531">
                  <c:v>685.56</c:v>
                </c:pt>
                <c:pt idx="532">
                  <c:v>685.29</c:v>
                </c:pt>
                <c:pt idx="533">
                  <c:v>705.84</c:v>
                </c:pt>
                <c:pt idx="534">
                  <c:v>712.87</c:v>
                </c:pt>
                <c:pt idx="535">
                  <c:v>708.45</c:v>
                </c:pt>
                <c:pt idx="536">
                  <c:v>747.41</c:v>
                </c:pt>
                <c:pt idx="537">
                  <c:v>759.15</c:v>
                </c:pt>
                <c:pt idx="538">
                  <c:v>765.71</c:v>
                </c:pt>
                <c:pt idx="539">
                  <c:v>743.77</c:v>
                </c:pt>
                <c:pt idx="540">
                  <c:v>781.81</c:v>
                </c:pt>
                <c:pt idx="541">
                  <c:v>781.68</c:v>
                </c:pt>
                <c:pt idx="542">
                  <c:v>817.69</c:v>
                </c:pt>
                <c:pt idx="543">
                  <c:v>871.77</c:v>
                </c:pt>
                <c:pt idx="544">
                  <c:v>892.93</c:v>
                </c:pt>
                <c:pt idx="545">
                  <c:v>920.44</c:v>
                </c:pt>
                <c:pt idx="546">
                  <c:v>860.11</c:v>
                </c:pt>
                <c:pt idx="547">
                  <c:v>803.29</c:v>
                </c:pt>
                <c:pt idx="548">
                  <c:v>712.68</c:v>
                </c:pt>
                <c:pt idx="549">
                  <c:v>657.55</c:v>
                </c:pt>
                <c:pt idx="550">
                  <c:v>590.30999999999995</c:v>
                </c:pt>
                <c:pt idx="551">
                  <c:v>398.07</c:v>
                </c:pt>
                <c:pt idx="552">
                  <c:v>1.89</c:v>
                </c:pt>
                <c:pt idx="553">
                  <c:v>1.94</c:v>
                </c:pt>
                <c:pt idx="554">
                  <c:v>1.99</c:v>
                </c:pt>
                <c:pt idx="555">
                  <c:v>1.9</c:v>
                </c:pt>
                <c:pt idx="556">
                  <c:v>2.0299999999999998</c:v>
                </c:pt>
                <c:pt idx="557">
                  <c:v>2</c:v>
                </c:pt>
                <c:pt idx="558">
                  <c:v>2.02</c:v>
                </c:pt>
                <c:pt idx="559">
                  <c:v>1.98</c:v>
                </c:pt>
                <c:pt idx="560">
                  <c:v>2.0099999999999998</c:v>
                </c:pt>
                <c:pt idx="561">
                  <c:v>1.97</c:v>
                </c:pt>
                <c:pt idx="562">
                  <c:v>1.7</c:v>
                </c:pt>
                <c:pt idx="563">
                  <c:v>1.7</c:v>
                </c:pt>
                <c:pt idx="564">
                  <c:v>1.76</c:v>
                </c:pt>
                <c:pt idx="565">
                  <c:v>1.86</c:v>
                </c:pt>
                <c:pt idx="566">
                  <c:v>2.58</c:v>
                </c:pt>
                <c:pt idx="567">
                  <c:v>2.59</c:v>
                </c:pt>
                <c:pt idx="568">
                  <c:v>3.47</c:v>
                </c:pt>
                <c:pt idx="569">
                  <c:v>3.49</c:v>
                </c:pt>
                <c:pt idx="570">
                  <c:v>3.41</c:v>
                </c:pt>
                <c:pt idx="571">
                  <c:v>765.64</c:v>
                </c:pt>
                <c:pt idx="572">
                  <c:v>1011.85</c:v>
                </c:pt>
                <c:pt idx="573">
                  <c:v>1240.6099999999999</c:v>
                </c:pt>
                <c:pt idx="574">
                  <c:v>1340.82</c:v>
                </c:pt>
                <c:pt idx="575">
                  <c:v>1381.37</c:v>
                </c:pt>
                <c:pt idx="576">
                  <c:v>1378.45</c:v>
                </c:pt>
                <c:pt idx="577">
                  <c:v>1308.43</c:v>
                </c:pt>
                <c:pt idx="578">
                  <c:v>1189.43</c:v>
                </c:pt>
                <c:pt idx="579">
                  <c:v>988.99</c:v>
                </c:pt>
                <c:pt idx="580">
                  <c:v>645.58000000000004</c:v>
                </c:pt>
                <c:pt idx="581">
                  <c:v>611.17999999999995</c:v>
                </c:pt>
                <c:pt idx="582">
                  <c:v>597.44000000000005</c:v>
                </c:pt>
                <c:pt idx="583">
                  <c:v>589.46</c:v>
                </c:pt>
                <c:pt idx="584">
                  <c:v>567.33000000000004</c:v>
                </c:pt>
                <c:pt idx="585">
                  <c:v>549.92999999999995</c:v>
                </c:pt>
                <c:pt idx="586">
                  <c:v>553.62</c:v>
                </c:pt>
                <c:pt idx="587">
                  <c:v>516.67999999999995</c:v>
                </c:pt>
                <c:pt idx="588">
                  <c:v>511.1</c:v>
                </c:pt>
                <c:pt idx="589">
                  <c:v>495.75</c:v>
                </c:pt>
                <c:pt idx="590">
                  <c:v>486.58</c:v>
                </c:pt>
                <c:pt idx="591">
                  <c:v>486.08</c:v>
                </c:pt>
                <c:pt idx="592">
                  <c:v>506.8</c:v>
                </c:pt>
                <c:pt idx="593">
                  <c:v>519.23</c:v>
                </c:pt>
                <c:pt idx="594">
                  <c:v>513.27</c:v>
                </c:pt>
                <c:pt idx="595">
                  <c:v>509.33</c:v>
                </c:pt>
                <c:pt idx="596">
                  <c:v>504.93</c:v>
                </c:pt>
                <c:pt idx="597">
                  <c:v>494.91</c:v>
                </c:pt>
                <c:pt idx="598">
                  <c:v>443.69</c:v>
                </c:pt>
                <c:pt idx="599">
                  <c:v>451.52</c:v>
                </c:pt>
                <c:pt idx="600">
                  <c:v>458.42</c:v>
                </c:pt>
                <c:pt idx="601">
                  <c:v>480.36</c:v>
                </c:pt>
                <c:pt idx="602">
                  <c:v>506.22</c:v>
                </c:pt>
                <c:pt idx="603">
                  <c:v>507.11</c:v>
                </c:pt>
                <c:pt idx="604">
                  <c:v>557.28</c:v>
                </c:pt>
                <c:pt idx="605">
                  <c:v>575.92999999999995</c:v>
                </c:pt>
                <c:pt idx="606">
                  <c:v>652.02</c:v>
                </c:pt>
                <c:pt idx="607">
                  <c:v>662.44</c:v>
                </c:pt>
                <c:pt idx="608">
                  <c:v>661.76</c:v>
                </c:pt>
                <c:pt idx="609">
                  <c:v>739.05</c:v>
                </c:pt>
                <c:pt idx="610">
                  <c:v>757.27</c:v>
                </c:pt>
                <c:pt idx="611">
                  <c:v>763.18</c:v>
                </c:pt>
                <c:pt idx="612">
                  <c:v>742.09</c:v>
                </c:pt>
                <c:pt idx="613">
                  <c:v>734.48</c:v>
                </c:pt>
                <c:pt idx="614">
                  <c:v>708.37</c:v>
                </c:pt>
                <c:pt idx="615">
                  <c:v>734.42</c:v>
                </c:pt>
                <c:pt idx="616">
                  <c:v>678.85</c:v>
                </c:pt>
                <c:pt idx="617">
                  <c:v>658.66</c:v>
                </c:pt>
                <c:pt idx="618">
                  <c:v>695.32</c:v>
                </c:pt>
                <c:pt idx="619">
                  <c:v>610.03</c:v>
                </c:pt>
                <c:pt idx="620">
                  <c:v>578.89</c:v>
                </c:pt>
                <c:pt idx="621">
                  <c:v>545.87</c:v>
                </c:pt>
                <c:pt idx="622">
                  <c:v>534.17999999999995</c:v>
                </c:pt>
                <c:pt idx="623">
                  <c:v>526.38</c:v>
                </c:pt>
                <c:pt idx="624">
                  <c:v>523.4</c:v>
                </c:pt>
                <c:pt idx="625">
                  <c:v>451.69</c:v>
                </c:pt>
                <c:pt idx="626">
                  <c:v>435.91</c:v>
                </c:pt>
                <c:pt idx="627">
                  <c:v>448.05</c:v>
                </c:pt>
                <c:pt idx="628">
                  <c:v>383</c:v>
                </c:pt>
                <c:pt idx="629">
                  <c:v>375.54</c:v>
                </c:pt>
                <c:pt idx="630">
                  <c:v>397.69</c:v>
                </c:pt>
                <c:pt idx="631">
                  <c:v>393.43</c:v>
                </c:pt>
                <c:pt idx="632">
                  <c:v>402.02</c:v>
                </c:pt>
                <c:pt idx="633">
                  <c:v>401.94</c:v>
                </c:pt>
                <c:pt idx="634">
                  <c:v>386.87</c:v>
                </c:pt>
                <c:pt idx="635">
                  <c:v>381.99</c:v>
                </c:pt>
                <c:pt idx="636">
                  <c:v>352.6</c:v>
                </c:pt>
                <c:pt idx="637">
                  <c:v>293.20999999999998</c:v>
                </c:pt>
                <c:pt idx="638">
                  <c:v>237.17</c:v>
                </c:pt>
                <c:pt idx="639">
                  <c:v>28.07</c:v>
                </c:pt>
                <c:pt idx="640">
                  <c:v>27.42</c:v>
                </c:pt>
                <c:pt idx="641">
                  <c:v>24.71</c:v>
                </c:pt>
                <c:pt idx="642">
                  <c:v>19.32</c:v>
                </c:pt>
                <c:pt idx="643">
                  <c:v>6.29</c:v>
                </c:pt>
                <c:pt idx="644">
                  <c:v>5.21</c:v>
                </c:pt>
                <c:pt idx="645">
                  <c:v>4.8499999999999996</c:v>
                </c:pt>
                <c:pt idx="646">
                  <c:v>4.6100000000000003</c:v>
                </c:pt>
                <c:pt idx="647">
                  <c:v>4.93</c:v>
                </c:pt>
                <c:pt idx="648">
                  <c:v>15.52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0B-4375-859F-12958F4DB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167904"/>
        <c:axId val="452164624"/>
      </c:lineChart>
      <c:catAx>
        <c:axId val="45216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</a:t>
                </a:r>
                <a:r>
                  <a:rPr lang="en-US" altLang="zh-CN" dirty="0" err="1"/>
                  <a:t>ime</a:t>
                </a:r>
                <a:r>
                  <a:rPr lang="en-US" altLang="zh-CN" dirty="0"/>
                  <a:t> </a:t>
                </a:r>
                <a:r>
                  <a:rPr lang="en-GB" altLang="zh-CN" dirty="0"/>
                  <a:t>(Sec)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8146847253290598"/>
              <c:y val="0.9103905269398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4624"/>
        <c:crosses val="autoZero"/>
        <c:auto val="1"/>
        <c:lblAlgn val="ctr"/>
        <c:lblOffset val="100"/>
        <c:tickMarkSkip val="10"/>
        <c:noMultiLvlLbl val="0"/>
      </c:catAx>
      <c:valAx>
        <c:axId val="4521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ADC Variance</a:t>
                </a:r>
              </a:p>
            </c:rich>
          </c:tx>
          <c:layout>
            <c:manualLayout>
              <c:xMode val="edge"/>
              <c:yMode val="edge"/>
              <c:x val="1.2141235003586574E-2"/>
              <c:y val="0.35259122639389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'20210427_234912_log'!$AA$1</c:f>
              <c:strCache>
                <c:ptCount val="1"/>
                <c:pt idx="0">
                  <c:v>rain_var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'20210427_234912_log'!$AA$2:$AA$10332</c:f>
              <c:numCache>
                <c:formatCode>General</c:formatCode>
                <c:ptCount val="10331"/>
                <c:pt idx="0">
                  <c:v>3.78</c:v>
                </c:pt>
                <c:pt idx="1">
                  <c:v>5.5</c:v>
                </c:pt>
                <c:pt idx="2">
                  <c:v>6.06</c:v>
                </c:pt>
                <c:pt idx="3">
                  <c:v>3.69</c:v>
                </c:pt>
                <c:pt idx="4">
                  <c:v>4.68</c:v>
                </c:pt>
                <c:pt idx="5">
                  <c:v>4.83</c:v>
                </c:pt>
                <c:pt idx="6">
                  <c:v>2.79</c:v>
                </c:pt>
                <c:pt idx="7">
                  <c:v>3.76</c:v>
                </c:pt>
                <c:pt idx="8">
                  <c:v>4.4400000000000004</c:v>
                </c:pt>
                <c:pt idx="9">
                  <c:v>3.38</c:v>
                </c:pt>
                <c:pt idx="10">
                  <c:v>3.85</c:v>
                </c:pt>
                <c:pt idx="11">
                  <c:v>5.4</c:v>
                </c:pt>
                <c:pt idx="12">
                  <c:v>4.5599999999999996</c:v>
                </c:pt>
                <c:pt idx="13">
                  <c:v>2.66</c:v>
                </c:pt>
                <c:pt idx="14">
                  <c:v>3.27</c:v>
                </c:pt>
                <c:pt idx="15">
                  <c:v>3.44</c:v>
                </c:pt>
                <c:pt idx="16">
                  <c:v>2.4500000000000002</c:v>
                </c:pt>
                <c:pt idx="17">
                  <c:v>2.64</c:v>
                </c:pt>
                <c:pt idx="18">
                  <c:v>3.76</c:v>
                </c:pt>
                <c:pt idx="19">
                  <c:v>3.37</c:v>
                </c:pt>
                <c:pt idx="20">
                  <c:v>2.06</c:v>
                </c:pt>
                <c:pt idx="21">
                  <c:v>3.76</c:v>
                </c:pt>
                <c:pt idx="22">
                  <c:v>3.66</c:v>
                </c:pt>
                <c:pt idx="23">
                  <c:v>2.0699999999999998</c:v>
                </c:pt>
                <c:pt idx="24">
                  <c:v>3.63</c:v>
                </c:pt>
                <c:pt idx="25">
                  <c:v>3.51</c:v>
                </c:pt>
                <c:pt idx="26">
                  <c:v>2.94</c:v>
                </c:pt>
                <c:pt idx="27">
                  <c:v>2.86</c:v>
                </c:pt>
                <c:pt idx="28">
                  <c:v>2.09</c:v>
                </c:pt>
                <c:pt idx="29">
                  <c:v>3.02</c:v>
                </c:pt>
                <c:pt idx="30">
                  <c:v>3.19</c:v>
                </c:pt>
                <c:pt idx="31">
                  <c:v>2.16</c:v>
                </c:pt>
                <c:pt idx="32">
                  <c:v>2.56</c:v>
                </c:pt>
                <c:pt idx="33">
                  <c:v>5.33</c:v>
                </c:pt>
                <c:pt idx="34">
                  <c:v>5.14</c:v>
                </c:pt>
                <c:pt idx="35">
                  <c:v>2.37</c:v>
                </c:pt>
                <c:pt idx="36">
                  <c:v>2.5299999999999998</c:v>
                </c:pt>
                <c:pt idx="37">
                  <c:v>2.44</c:v>
                </c:pt>
                <c:pt idx="38">
                  <c:v>2.37</c:v>
                </c:pt>
                <c:pt idx="39">
                  <c:v>2.16</c:v>
                </c:pt>
                <c:pt idx="40">
                  <c:v>2.35</c:v>
                </c:pt>
                <c:pt idx="41">
                  <c:v>2.2400000000000002</c:v>
                </c:pt>
                <c:pt idx="42">
                  <c:v>2.23</c:v>
                </c:pt>
                <c:pt idx="43">
                  <c:v>2.5</c:v>
                </c:pt>
                <c:pt idx="44">
                  <c:v>3.13</c:v>
                </c:pt>
                <c:pt idx="45">
                  <c:v>3.42</c:v>
                </c:pt>
                <c:pt idx="46">
                  <c:v>2.78</c:v>
                </c:pt>
                <c:pt idx="47">
                  <c:v>3.86</c:v>
                </c:pt>
                <c:pt idx="48">
                  <c:v>3.93</c:v>
                </c:pt>
                <c:pt idx="49">
                  <c:v>3.12</c:v>
                </c:pt>
                <c:pt idx="50">
                  <c:v>4.55</c:v>
                </c:pt>
                <c:pt idx="51">
                  <c:v>4.41</c:v>
                </c:pt>
                <c:pt idx="52">
                  <c:v>3.64</c:v>
                </c:pt>
                <c:pt idx="53">
                  <c:v>3.69</c:v>
                </c:pt>
                <c:pt idx="54">
                  <c:v>2.89</c:v>
                </c:pt>
                <c:pt idx="55">
                  <c:v>3.27</c:v>
                </c:pt>
                <c:pt idx="56">
                  <c:v>4.2699999999999996</c:v>
                </c:pt>
                <c:pt idx="57">
                  <c:v>3.9</c:v>
                </c:pt>
                <c:pt idx="58">
                  <c:v>2.48</c:v>
                </c:pt>
                <c:pt idx="59">
                  <c:v>3.6</c:v>
                </c:pt>
                <c:pt idx="60">
                  <c:v>3.66</c:v>
                </c:pt>
                <c:pt idx="61">
                  <c:v>2.73</c:v>
                </c:pt>
                <c:pt idx="62">
                  <c:v>3.96</c:v>
                </c:pt>
                <c:pt idx="63">
                  <c:v>4.0999999999999996</c:v>
                </c:pt>
                <c:pt idx="64">
                  <c:v>3.97</c:v>
                </c:pt>
                <c:pt idx="65">
                  <c:v>4.67</c:v>
                </c:pt>
                <c:pt idx="66">
                  <c:v>4.24</c:v>
                </c:pt>
                <c:pt idx="67">
                  <c:v>3.1</c:v>
                </c:pt>
                <c:pt idx="68">
                  <c:v>2.75</c:v>
                </c:pt>
                <c:pt idx="69">
                  <c:v>3.13</c:v>
                </c:pt>
                <c:pt idx="70">
                  <c:v>3.07</c:v>
                </c:pt>
                <c:pt idx="71">
                  <c:v>4.4800000000000004</c:v>
                </c:pt>
                <c:pt idx="72">
                  <c:v>4.63</c:v>
                </c:pt>
                <c:pt idx="73">
                  <c:v>3.12</c:v>
                </c:pt>
                <c:pt idx="74">
                  <c:v>3.76</c:v>
                </c:pt>
                <c:pt idx="75">
                  <c:v>4.78</c:v>
                </c:pt>
                <c:pt idx="76">
                  <c:v>4.8499999999999996</c:v>
                </c:pt>
                <c:pt idx="77">
                  <c:v>4.47</c:v>
                </c:pt>
                <c:pt idx="78">
                  <c:v>3.81</c:v>
                </c:pt>
                <c:pt idx="79">
                  <c:v>3.86</c:v>
                </c:pt>
                <c:pt idx="80">
                  <c:v>4.42</c:v>
                </c:pt>
                <c:pt idx="81">
                  <c:v>4.08</c:v>
                </c:pt>
                <c:pt idx="82">
                  <c:v>3.71</c:v>
                </c:pt>
                <c:pt idx="83">
                  <c:v>4.18</c:v>
                </c:pt>
                <c:pt idx="84">
                  <c:v>4.2699999999999996</c:v>
                </c:pt>
                <c:pt idx="85">
                  <c:v>3.28</c:v>
                </c:pt>
                <c:pt idx="86">
                  <c:v>2.1800000000000002</c:v>
                </c:pt>
                <c:pt idx="87">
                  <c:v>3.15</c:v>
                </c:pt>
                <c:pt idx="88">
                  <c:v>3.32</c:v>
                </c:pt>
                <c:pt idx="89">
                  <c:v>3.66</c:v>
                </c:pt>
                <c:pt idx="90">
                  <c:v>4.8</c:v>
                </c:pt>
                <c:pt idx="91">
                  <c:v>3.86</c:v>
                </c:pt>
                <c:pt idx="92">
                  <c:v>2.8</c:v>
                </c:pt>
                <c:pt idx="93">
                  <c:v>7.56</c:v>
                </c:pt>
                <c:pt idx="94">
                  <c:v>8.0299999999999994</c:v>
                </c:pt>
                <c:pt idx="95">
                  <c:v>4.54</c:v>
                </c:pt>
                <c:pt idx="96">
                  <c:v>4.3</c:v>
                </c:pt>
                <c:pt idx="97">
                  <c:v>3.63</c:v>
                </c:pt>
                <c:pt idx="98">
                  <c:v>3.51</c:v>
                </c:pt>
                <c:pt idx="99">
                  <c:v>3.2</c:v>
                </c:pt>
                <c:pt idx="100">
                  <c:v>2.58</c:v>
                </c:pt>
                <c:pt idx="101">
                  <c:v>2.93</c:v>
                </c:pt>
                <c:pt idx="102">
                  <c:v>3.8</c:v>
                </c:pt>
                <c:pt idx="103">
                  <c:v>3.08</c:v>
                </c:pt>
                <c:pt idx="104">
                  <c:v>3.06</c:v>
                </c:pt>
                <c:pt idx="105">
                  <c:v>3.19</c:v>
                </c:pt>
                <c:pt idx="106">
                  <c:v>2.93</c:v>
                </c:pt>
                <c:pt idx="107">
                  <c:v>4.41</c:v>
                </c:pt>
                <c:pt idx="108">
                  <c:v>5.49</c:v>
                </c:pt>
                <c:pt idx="109">
                  <c:v>5.0599999999999996</c:v>
                </c:pt>
                <c:pt idx="110">
                  <c:v>4.0199999999999996</c:v>
                </c:pt>
                <c:pt idx="111">
                  <c:v>4.0999999999999996</c:v>
                </c:pt>
                <c:pt idx="112">
                  <c:v>2.95</c:v>
                </c:pt>
                <c:pt idx="113">
                  <c:v>3</c:v>
                </c:pt>
                <c:pt idx="114">
                  <c:v>6.51</c:v>
                </c:pt>
                <c:pt idx="115">
                  <c:v>6.14</c:v>
                </c:pt>
                <c:pt idx="116">
                  <c:v>3.62</c:v>
                </c:pt>
                <c:pt idx="117">
                  <c:v>3.76</c:v>
                </c:pt>
                <c:pt idx="118">
                  <c:v>3.73</c:v>
                </c:pt>
                <c:pt idx="119">
                  <c:v>4.6500000000000004</c:v>
                </c:pt>
                <c:pt idx="120">
                  <c:v>5.49</c:v>
                </c:pt>
                <c:pt idx="121">
                  <c:v>4.66</c:v>
                </c:pt>
                <c:pt idx="122">
                  <c:v>3.62</c:v>
                </c:pt>
                <c:pt idx="123">
                  <c:v>3.83</c:v>
                </c:pt>
                <c:pt idx="124">
                  <c:v>4.71</c:v>
                </c:pt>
                <c:pt idx="125">
                  <c:v>4.84</c:v>
                </c:pt>
                <c:pt idx="126">
                  <c:v>3.42</c:v>
                </c:pt>
                <c:pt idx="127">
                  <c:v>3</c:v>
                </c:pt>
                <c:pt idx="128">
                  <c:v>2.96</c:v>
                </c:pt>
                <c:pt idx="129">
                  <c:v>2.63</c:v>
                </c:pt>
                <c:pt idx="130">
                  <c:v>5.01</c:v>
                </c:pt>
                <c:pt idx="131">
                  <c:v>4.9400000000000004</c:v>
                </c:pt>
                <c:pt idx="132">
                  <c:v>3.87</c:v>
                </c:pt>
                <c:pt idx="133">
                  <c:v>4.18</c:v>
                </c:pt>
                <c:pt idx="134">
                  <c:v>3.7</c:v>
                </c:pt>
                <c:pt idx="135">
                  <c:v>3.36</c:v>
                </c:pt>
                <c:pt idx="136">
                  <c:v>4.97</c:v>
                </c:pt>
                <c:pt idx="137">
                  <c:v>5.01</c:v>
                </c:pt>
                <c:pt idx="138">
                  <c:v>3.06</c:v>
                </c:pt>
                <c:pt idx="139">
                  <c:v>3</c:v>
                </c:pt>
                <c:pt idx="140">
                  <c:v>4.01</c:v>
                </c:pt>
                <c:pt idx="141">
                  <c:v>4.32</c:v>
                </c:pt>
                <c:pt idx="142">
                  <c:v>4.08</c:v>
                </c:pt>
                <c:pt idx="143">
                  <c:v>3.61</c:v>
                </c:pt>
                <c:pt idx="144">
                  <c:v>4.92</c:v>
                </c:pt>
                <c:pt idx="145">
                  <c:v>4.79</c:v>
                </c:pt>
                <c:pt idx="146">
                  <c:v>2.38</c:v>
                </c:pt>
                <c:pt idx="147">
                  <c:v>2.63</c:v>
                </c:pt>
                <c:pt idx="148">
                  <c:v>3.68</c:v>
                </c:pt>
                <c:pt idx="149">
                  <c:v>3.72</c:v>
                </c:pt>
                <c:pt idx="150">
                  <c:v>3.59</c:v>
                </c:pt>
                <c:pt idx="151">
                  <c:v>3.47</c:v>
                </c:pt>
                <c:pt idx="152">
                  <c:v>3.83</c:v>
                </c:pt>
                <c:pt idx="153">
                  <c:v>4.9800000000000004</c:v>
                </c:pt>
                <c:pt idx="154">
                  <c:v>4.66</c:v>
                </c:pt>
                <c:pt idx="155">
                  <c:v>3.62</c:v>
                </c:pt>
                <c:pt idx="156">
                  <c:v>2.74</c:v>
                </c:pt>
                <c:pt idx="157">
                  <c:v>2.72</c:v>
                </c:pt>
                <c:pt idx="158">
                  <c:v>4.45</c:v>
                </c:pt>
                <c:pt idx="159">
                  <c:v>4.1900000000000004</c:v>
                </c:pt>
                <c:pt idx="160">
                  <c:v>4.03</c:v>
                </c:pt>
                <c:pt idx="161">
                  <c:v>4.58</c:v>
                </c:pt>
                <c:pt idx="162">
                  <c:v>3.79</c:v>
                </c:pt>
                <c:pt idx="163">
                  <c:v>4.2300000000000004</c:v>
                </c:pt>
                <c:pt idx="164">
                  <c:v>3.81</c:v>
                </c:pt>
                <c:pt idx="165">
                  <c:v>2.57</c:v>
                </c:pt>
                <c:pt idx="166">
                  <c:v>4.08</c:v>
                </c:pt>
                <c:pt idx="167">
                  <c:v>3.88</c:v>
                </c:pt>
                <c:pt idx="168">
                  <c:v>4.5599999999999996</c:v>
                </c:pt>
                <c:pt idx="169">
                  <c:v>4.9400000000000004</c:v>
                </c:pt>
                <c:pt idx="170">
                  <c:v>3.14</c:v>
                </c:pt>
                <c:pt idx="171">
                  <c:v>2.58</c:v>
                </c:pt>
                <c:pt idx="172">
                  <c:v>2.89</c:v>
                </c:pt>
                <c:pt idx="173">
                  <c:v>2.92</c:v>
                </c:pt>
                <c:pt idx="174">
                  <c:v>3.11</c:v>
                </c:pt>
                <c:pt idx="175">
                  <c:v>6.88</c:v>
                </c:pt>
                <c:pt idx="176">
                  <c:v>7.22</c:v>
                </c:pt>
                <c:pt idx="177">
                  <c:v>4.6900000000000004</c:v>
                </c:pt>
                <c:pt idx="178">
                  <c:v>4.82</c:v>
                </c:pt>
                <c:pt idx="179">
                  <c:v>3.82</c:v>
                </c:pt>
                <c:pt idx="180">
                  <c:v>3.18</c:v>
                </c:pt>
                <c:pt idx="181">
                  <c:v>3.68</c:v>
                </c:pt>
                <c:pt idx="182">
                  <c:v>4.38</c:v>
                </c:pt>
                <c:pt idx="183">
                  <c:v>5.36</c:v>
                </c:pt>
                <c:pt idx="184">
                  <c:v>5.23</c:v>
                </c:pt>
                <c:pt idx="185">
                  <c:v>4.08</c:v>
                </c:pt>
                <c:pt idx="186">
                  <c:v>3.14</c:v>
                </c:pt>
                <c:pt idx="187">
                  <c:v>3.85</c:v>
                </c:pt>
                <c:pt idx="188">
                  <c:v>3</c:v>
                </c:pt>
                <c:pt idx="189">
                  <c:v>2.46</c:v>
                </c:pt>
                <c:pt idx="190">
                  <c:v>2.91</c:v>
                </c:pt>
                <c:pt idx="191">
                  <c:v>2.73</c:v>
                </c:pt>
                <c:pt idx="192">
                  <c:v>2.98</c:v>
                </c:pt>
                <c:pt idx="193">
                  <c:v>3.57</c:v>
                </c:pt>
                <c:pt idx="194">
                  <c:v>3.45</c:v>
                </c:pt>
                <c:pt idx="195">
                  <c:v>4.79</c:v>
                </c:pt>
                <c:pt idx="196">
                  <c:v>5.6</c:v>
                </c:pt>
                <c:pt idx="197">
                  <c:v>4.1500000000000004</c:v>
                </c:pt>
                <c:pt idx="198">
                  <c:v>3.05</c:v>
                </c:pt>
                <c:pt idx="199">
                  <c:v>3.77</c:v>
                </c:pt>
                <c:pt idx="200">
                  <c:v>3.77</c:v>
                </c:pt>
                <c:pt idx="201">
                  <c:v>2.85</c:v>
                </c:pt>
                <c:pt idx="202">
                  <c:v>4.05</c:v>
                </c:pt>
                <c:pt idx="203">
                  <c:v>3.8</c:v>
                </c:pt>
                <c:pt idx="204">
                  <c:v>3.74</c:v>
                </c:pt>
                <c:pt idx="205">
                  <c:v>4.34</c:v>
                </c:pt>
                <c:pt idx="206">
                  <c:v>3.92</c:v>
                </c:pt>
                <c:pt idx="207">
                  <c:v>3.28</c:v>
                </c:pt>
                <c:pt idx="208">
                  <c:v>4.0999999999999996</c:v>
                </c:pt>
                <c:pt idx="209">
                  <c:v>4.28</c:v>
                </c:pt>
                <c:pt idx="210">
                  <c:v>3.14</c:v>
                </c:pt>
                <c:pt idx="211">
                  <c:v>4.1500000000000004</c:v>
                </c:pt>
                <c:pt idx="212">
                  <c:v>4.1100000000000003</c:v>
                </c:pt>
                <c:pt idx="213">
                  <c:v>3.28</c:v>
                </c:pt>
                <c:pt idx="214">
                  <c:v>4.1399999999999997</c:v>
                </c:pt>
                <c:pt idx="215">
                  <c:v>3.95</c:v>
                </c:pt>
                <c:pt idx="216">
                  <c:v>3.16</c:v>
                </c:pt>
                <c:pt idx="217">
                  <c:v>2.69</c:v>
                </c:pt>
                <c:pt idx="218">
                  <c:v>3.13</c:v>
                </c:pt>
                <c:pt idx="219">
                  <c:v>3.48</c:v>
                </c:pt>
                <c:pt idx="220">
                  <c:v>3.97</c:v>
                </c:pt>
                <c:pt idx="221">
                  <c:v>3.7</c:v>
                </c:pt>
                <c:pt idx="222">
                  <c:v>3.77</c:v>
                </c:pt>
                <c:pt idx="223">
                  <c:v>3.55</c:v>
                </c:pt>
                <c:pt idx="224">
                  <c:v>2.5099999999999998</c:v>
                </c:pt>
                <c:pt idx="225">
                  <c:v>2.89</c:v>
                </c:pt>
                <c:pt idx="226">
                  <c:v>3.13</c:v>
                </c:pt>
                <c:pt idx="227">
                  <c:v>3.82</c:v>
                </c:pt>
                <c:pt idx="228">
                  <c:v>3.89</c:v>
                </c:pt>
                <c:pt idx="229">
                  <c:v>3.28</c:v>
                </c:pt>
                <c:pt idx="230">
                  <c:v>3.05</c:v>
                </c:pt>
                <c:pt idx="231">
                  <c:v>2.65</c:v>
                </c:pt>
                <c:pt idx="232">
                  <c:v>3.13</c:v>
                </c:pt>
                <c:pt idx="233">
                  <c:v>4.12</c:v>
                </c:pt>
                <c:pt idx="234">
                  <c:v>3.86</c:v>
                </c:pt>
                <c:pt idx="235">
                  <c:v>3.46</c:v>
                </c:pt>
                <c:pt idx="236">
                  <c:v>3.31</c:v>
                </c:pt>
                <c:pt idx="237">
                  <c:v>3.04</c:v>
                </c:pt>
                <c:pt idx="238">
                  <c:v>4.34</c:v>
                </c:pt>
                <c:pt idx="239">
                  <c:v>5.4</c:v>
                </c:pt>
                <c:pt idx="240">
                  <c:v>4.5599999999999996</c:v>
                </c:pt>
                <c:pt idx="241">
                  <c:v>3.55</c:v>
                </c:pt>
                <c:pt idx="242">
                  <c:v>4.12</c:v>
                </c:pt>
                <c:pt idx="243">
                  <c:v>3.71</c:v>
                </c:pt>
                <c:pt idx="244">
                  <c:v>4.2</c:v>
                </c:pt>
                <c:pt idx="245">
                  <c:v>5.53</c:v>
                </c:pt>
                <c:pt idx="246">
                  <c:v>4.4400000000000004</c:v>
                </c:pt>
                <c:pt idx="247">
                  <c:v>2.78</c:v>
                </c:pt>
                <c:pt idx="248">
                  <c:v>2.66</c:v>
                </c:pt>
                <c:pt idx="249">
                  <c:v>4.5999999999999996</c:v>
                </c:pt>
                <c:pt idx="250">
                  <c:v>5.01</c:v>
                </c:pt>
                <c:pt idx="251">
                  <c:v>3.84</c:v>
                </c:pt>
                <c:pt idx="252">
                  <c:v>4.47</c:v>
                </c:pt>
                <c:pt idx="253">
                  <c:v>3.95</c:v>
                </c:pt>
                <c:pt idx="254">
                  <c:v>2.4700000000000002</c:v>
                </c:pt>
                <c:pt idx="255">
                  <c:v>2.34</c:v>
                </c:pt>
                <c:pt idx="256">
                  <c:v>2.96</c:v>
                </c:pt>
                <c:pt idx="257">
                  <c:v>4.03</c:v>
                </c:pt>
                <c:pt idx="258">
                  <c:v>3.98</c:v>
                </c:pt>
                <c:pt idx="259">
                  <c:v>2.87</c:v>
                </c:pt>
                <c:pt idx="260">
                  <c:v>2.63</c:v>
                </c:pt>
                <c:pt idx="261">
                  <c:v>2.66</c:v>
                </c:pt>
                <c:pt idx="262">
                  <c:v>3.56</c:v>
                </c:pt>
                <c:pt idx="263">
                  <c:v>3.95</c:v>
                </c:pt>
                <c:pt idx="264">
                  <c:v>3.51</c:v>
                </c:pt>
                <c:pt idx="265">
                  <c:v>3.64</c:v>
                </c:pt>
                <c:pt idx="266">
                  <c:v>3.49</c:v>
                </c:pt>
                <c:pt idx="267">
                  <c:v>2.89</c:v>
                </c:pt>
                <c:pt idx="268">
                  <c:v>2.61</c:v>
                </c:pt>
                <c:pt idx="269">
                  <c:v>3.48</c:v>
                </c:pt>
                <c:pt idx="270">
                  <c:v>3.85</c:v>
                </c:pt>
                <c:pt idx="271">
                  <c:v>3.28</c:v>
                </c:pt>
                <c:pt idx="272">
                  <c:v>2.54</c:v>
                </c:pt>
                <c:pt idx="273">
                  <c:v>2.58</c:v>
                </c:pt>
                <c:pt idx="274">
                  <c:v>2.74</c:v>
                </c:pt>
                <c:pt idx="275">
                  <c:v>3.38</c:v>
                </c:pt>
                <c:pt idx="276">
                  <c:v>4.46</c:v>
                </c:pt>
                <c:pt idx="277">
                  <c:v>4.2300000000000004</c:v>
                </c:pt>
                <c:pt idx="278">
                  <c:v>3.14</c:v>
                </c:pt>
                <c:pt idx="279">
                  <c:v>2.82</c:v>
                </c:pt>
                <c:pt idx="280">
                  <c:v>4.29</c:v>
                </c:pt>
                <c:pt idx="281">
                  <c:v>4.42</c:v>
                </c:pt>
                <c:pt idx="282">
                  <c:v>3.2</c:v>
                </c:pt>
                <c:pt idx="283">
                  <c:v>2.81</c:v>
                </c:pt>
                <c:pt idx="284">
                  <c:v>2.4</c:v>
                </c:pt>
                <c:pt idx="285">
                  <c:v>2.84</c:v>
                </c:pt>
                <c:pt idx="286">
                  <c:v>2.76</c:v>
                </c:pt>
                <c:pt idx="287">
                  <c:v>2.85</c:v>
                </c:pt>
                <c:pt idx="288">
                  <c:v>2.71</c:v>
                </c:pt>
                <c:pt idx="289">
                  <c:v>2.15</c:v>
                </c:pt>
                <c:pt idx="290">
                  <c:v>3.26</c:v>
                </c:pt>
                <c:pt idx="291">
                  <c:v>3.16</c:v>
                </c:pt>
                <c:pt idx="292">
                  <c:v>2.17</c:v>
                </c:pt>
                <c:pt idx="293">
                  <c:v>3.17</c:v>
                </c:pt>
                <c:pt idx="294">
                  <c:v>2.86</c:v>
                </c:pt>
                <c:pt idx="295">
                  <c:v>2.41</c:v>
                </c:pt>
                <c:pt idx="296">
                  <c:v>2.74</c:v>
                </c:pt>
                <c:pt idx="297">
                  <c:v>3.46</c:v>
                </c:pt>
                <c:pt idx="298">
                  <c:v>2.7</c:v>
                </c:pt>
                <c:pt idx="299">
                  <c:v>3.66</c:v>
                </c:pt>
                <c:pt idx="300">
                  <c:v>3.81</c:v>
                </c:pt>
                <c:pt idx="301">
                  <c:v>2.56</c:v>
                </c:pt>
                <c:pt idx="302">
                  <c:v>3.68</c:v>
                </c:pt>
                <c:pt idx="303">
                  <c:v>3.79</c:v>
                </c:pt>
                <c:pt idx="304">
                  <c:v>3.59</c:v>
                </c:pt>
                <c:pt idx="305">
                  <c:v>3.98</c:v>
                </c:pt>
                <c:pt idx="306">
                  <c:v>2.83</c:v>
                </c:pt>
                <c:pt idx="307">
                  <c:v>2.25</c:v>
                </c:pt>
                <c:pt idx="308">
                  <c:v>1.98</c:v>
                </c:pt>
                <c:pt idx="309">
                  <c:v>2.1800000000000002</c:v>
                </c:pt>
                <c:pt idx="310">
                  <c:v>3.74</c:v>
                </c:pt>
                <c:pt idx="311">
                  <c:v>4</c:v>
                </c:pt>
                <c:pt idx="312">
                  <c:v>5.36</c:v>
                </c:pt>
                <c:pt idx="313">
                  <c:v>5.28</c:v>
                </c:pt>
                <c:pt idx="314">
                  <c:v>4.08</c:v>
                </c:pt>
                <c:pt idx="315">
                  <c:v>3.6</c:v>
                </c:pt>
                <c:pt idx="316">
                  <c:v>2.0299999999999998</c:v>
                </c:pt>
                <c:pt idx="317">
                  <c:v>2.34</c:v>
                </c:pt>
                <c:pt idx="318">
                  <c:v>3.12</c:v>
                </c:pt>
                <c:pt idx="319">
                  <c:v>2.9</c:v>
                </c:pt>
                <c:pt idx="320">
                  <c:v>2.9</c:v>
                </c:pt>
                <c:pt idx="321">
                  <c:v>3.38</c:v>
                </c:pt>
                <c:pt idx="322">
                  <c:v>2.64</c:v>
                </c:pt>
                <c:pt idx="323">
                  <c:v>1.94</c:v>
                </c:pt>
                <c:pt idx="324">
                  <c:v>4.09</c:v>
                </c:pt>
                <c:pt idx="325">
                  <c:v>3.94</c:v>
                </c:pt>
                <c:pt idx="326">
                  <c:v>3.1</c:v>
                </c:pt>
                <c:pt idx="327">
                  <c:v>3.04</c:v>
                </c:pt>
                <c:pt idx="328">
                  <c:v>1.8</c:v>
                </c:pt>
                <c:pt idx="329">
                  <c:v>2.31</c:v>
                </c:pt>
                <c:pt idx="330">
                  <c:v>2.48</c:v>
                </c:pt>
                <c:pt idx="331">
                  <c:v>2.58</c:v>
                </c:pt>
                <c:pt idx="332">
                  <c:v>3.55</c:v>
                </c:pt>
                <c:pt idx="333">
                  <c:v>3.4</c:v>
                </c:pt>
                <c:pt idx="334">
                  <c:v>2.1800000000000002</c:v>
                </c:pt>
                <c:pt idx="335">
                  <c:v>2.69</c:v>
                </c:pt>
                <c:pt idx="336">
                  <c:v>2.92</c:v>
                </c:pt>
                <c:pt idx="337">
                  <c:v>3.1</c:v>
                </c:pt>
                <c:pt idx="338">
                  <c:v>4</c:v>
                </c:pt>
                <c:pt idx="339">
                  <c:v>3.48</c:v>
                </c:pt>
                <c:pt idx="340">
                  <c:v>3.73</c:v>
                </c:pt>
                <c:pt idx="341">
                  <c:v>3.66</c:v>
                </c:pt>
                <c:pt idx="342">
                  <c:v>3.81</c:v>
                </c:pt>
                <c:pt idx="343">
                  <c:v>3.96</c:v>
                </c:pt>
                <c:pt idx="344">
                  <c:v>3.21</c:v>
                </c:pt>
                <c:pt idx="345">
                  <c:v>2.77</c:v>
                </c:pt>
                <c:pt idx="346">
                  <c:v>3.69</c:v>
                </c:pt>
                <c:pt idx="347">
                  <c:v>3.73</c:v>
                </c:pt>
                <c:pt idx="348">
                  <c:v>3.71</c:v>
                </c:pt>
                <c:pt idx="349">
                  <c:v>3.51</c:v>
                </c:pt>
                <c:pt idx="350">
                  <c:v>2.7</c:v>
                </c:pt>
                <c:pt idx="351">
                  <c:v>3.43</c:v>
                </c:pt>
                <c:pt idx="352">
                  <c:v>2.87</c:v>
                </c:pt>
                <c:pt idx="353">
                  <c:v>3.22</c:v>
                </c:pt>
                <c:pt idx="354">
                  <c:v>4.29</c:v>
                </c:pt>
                <c:pt idx="355">
                  <c:v>3.88</c:v>
                </c:pt>
                <c:pt idx="356">
                  <c:v>2.27</c:v>
                </c:pt>
                <c:pt idx="357">
                  <c:v>5.8</c:v>
                </c:pt>
                <c:pt idx="358">
                  <c:v>6.87</c:v>
                </c:pt>
                <c:pt idx="359">
                  <c:v>4.57</c:v>
                </c:pt>
                <c:pt idx="360">
                  <c:v>4.2</c:v>
                </c:pt>
                <c:pt idx="361">
                  <c:v>3.25</c:v>
                </c:pt>
                <c:pt idx="362">
                  <c:v>2.99</c:v>
                </c:pt>
                <c:pt idx="363">
                  <c:v>3.05</c:v>
                </c:pt>
                <c:pt idx="364">
                  <c:v>3.91</c:v>
                </c:pt>
                <c:pt idx="365">
                  <c:v>4.25</c:v>
                </c:pt>
                <c:pt idx="366">
                  <c:v>3.11</c:v>
                </c:pt>
                <c:pt idx="367">
                  <c:v>2.68</c:v>
                </c:pt>
                <c:pt idx="368">
                  <c:v>2.74</c:v>
                </c:pt>
                <c:pt idx="369">
                  <c:v>2.71</c:v>
                </c:pt>
                <c:pt idx="370">
                  <c:v>3.36</c:v>
                </c:pt>
                <c:pt idx="371">
                  <c:v>4.6100000000000003</c:v>
                </c:pt>
                <c:pt idx="372">
                  <c:v>3.98</c:v>
                </c:pt>
                <c:pt idx="373">
                  <c:v>2.65</c:v>
                </c:pt>
                <c:pt idx="374">
                  <c:v>2.61</c:v>
                </c:pt>
                <c:pt idx="375">
                  <c:v>3.92</c:v>
                </c:pt>
                <c:pt idx="376">
                  <c:v>4.1900000000000004</c:v>
                </c:pt>
                <c:pt idx="377">
                  <c:v>3.36</c:v>
                </c:pt>
                <c:pt idx="378">
                  <c:v>4.03</c:v>
                </c:pt>
                <c:pt idx="379">
                  <c:v>3.97</c:v>
                </c:pt>
                <c:pt idx="380">
                  <c:v>2.85</c:v>
                </c:pt>
                <c:pt idx="381">
                  <c:v>2.99</c:v>
                </c:pt>
                <c:pt idx="382">
                  <c:v>2.9</c:v>
                </c:pt>
                <c:pt idx="383">
                  <c:v>3.02</c:v>
                </c:pt>
                <c:pt idx="384">
                  <c:v>3.09</c:v>
                </c:pt>
                <c:pt idx="385">
                  <c:v>5.24</c:v>
                </c:pt>
                <c:pt idx="386">
                  <c:v>5.01</c:v>
                </c:pt>
                <c:pt idx="387">
                  <c:v>2.74</c:v>
                </c:pt>
                <c:pt idx="388">
                  <c:v>5.65</c:v>
                </c:pt>
                <c:pt idx="389">
                  <c:v>5.68</c:v>
                </c:pt>
                <c:pt idx="390">
                  <c:v>2.59</c:v>
                </c:pt>
                <c:pt idx="391">
                  <c:v>3.19</c:v>
                </c:pt>
                <c:pt idx="392">
                  <c:v>3.23</c:v>
                </c:pt>
                <c:pt idx="393">
                  <c:v>3.29</c:v>
                </c:pt>
                <c:pt idx="394">
                  <c:v>4.57</c:v>
                </c:pt>
                <c:pt idx="395">
                  <c:v>5.08</c:v>
                </c:pt>
                <c:pt idx="396">
                  <c:v>3.28</c:v>
                </c:pt>
                <c:pt idx="397">
                  <c:v>3.03</c:v>
                </c:pt>
                <c:pt idx="398">
                  <c:v>3.43</c:v>
                </c:pt>
                <c:pt idx="399">
                  <c:v>3.3</c:v>
                </c:pt>
                <c:pt idx="400">
                  <c:v>4.0599999999999996</c:v>
                </c:pt>
                <c:pt idx="401">
                  <c:v>3.88</c:v>
                </c:pt>
                <c:pt idx="402">
                  <c:v>3.48</c:v>
                </c:pt>
                <c:pt idx="403">
                  <c:v>4.8899999999999997</c:v>
                </c:pt>
                <c:pt idx="404">
                  <c:v>4.22</c:v>
                </c:pt>
                <c:pt idx="405">
                  <c:v>2.89</c:v>
                </c:pt>
                <c:pt idx="406">
                  <c:v>3.86</c:v>
                </c:pt>
                <c:pt idx="407">
                  <c:v>3.66</c:v>
                </c:pt>
                <c:pt idx="408">
                  <c:v>3.68</c:v>
                </c:pt>
                <c:pt idx="409">
                  <c:v>4.26</c:v>
                </c:pt>
                <c:pt idx="410">
                  <c:v>3.19</c:v>
                </c:pt>
                <c:pt idx="411">
                  <c:v>2.34</c:v>
                </c:pt>
                <c:pt idx="412">
                  <c:v>2.87</c:v>
                </c:pt>
                <c:pt idx="413">
                  <c:v>2.77</c:v>
                </c:pt>
                <c:pt idx="414">
                  <c:v>2.2400000000000002</c:v>
                </c:pt>
                <c:pt idx="415">
                  <c:v>3.61</c:v>
                </c:pt>
                <c:pt idx="416">
                  <c:v>3.96</c:v>
                </c:pt>
                <c:pt idx="417">
                  <c:v>3.26</c:v>
                </c:pt>
                <c:pt idx="418">
                  <c:v>3.28</c:v>
                </c:pt>
                <c:pt idx="419">
                  <c:v>2.73</c:v>
                </c:pt>
                <c:pt idx="420">
                  <c:v>2.27</c:v>
                </c:pt>
                <c:pt idx="421">
                  <c:v>2.75</c:v>
                </c:pt>
                <c:pt idx="422">
                  <c:v>4.2</c:v>
                </c:pt>
                <c:pt idx="423">
                  <c:v>4.01</c:v>
                </c:pt>
                <c:pt idx="424">
                  <c:v>2.79</c:v>
                </c:pt>
                <c:pt idx="425">
                  <c:v>2.8</c:v>
                </c:pt>
                <c:pt idx="426">
                  <c:v>3.46</c:v>
                </c:pt>
                <c:pt idx="427">
                  <c:v>4.29</c:v>
                </c:pt>
                <c:pt idx="428">
                  <c:v>4.78</c:v>
                </c:pt>
                <c:pt idx="429">
                  <c:v>4.8899999999999997</c:v>
                </c:pt>
                <c:pt idx="430">
                  <c:v>3.82</c:v>
                </c:pt>
                <c:pt idx="431">
                  <c:v>2.66</c:v>
                </c:pt>
                <c:pt idx="432">
                  <c:v>2.5099999999999998</c:v>
                </c:pt>
                <c:pt idx="433">
                  <c:v>2.87</c:v>
                </c:pt>
                <c:pt idx="434">
                  <c:v>2.5299999999999998</c:v>
                </c:pt>
                <c:pt idx="435">
                  <c:v>3.83</c:v>
                </c:pt>
                <c:pt idx="436">
                  <c:v>4.7</c:v>
                </c:pt>
                <c:pt idx="437">
                  <c:v>3.97</c:v>
                </c:pt>
                <c:pt idx="438">
                  <c:v>3.6</c:v>
                </c:pt>
                <c:pt idx="439">
                  <c:v>3.2</c:v>
                </c:pt>
                <c:pt idx="440">
                  <c:v>3.21</c:v>
                </c:pt>
                <c:pt idx="441">
                  <c:v>36.270000000000003</c:v>
                </c:pt>
                <c:pt idx="442">
                  <c:v>41.22</c:v>
                </c:pt>
                <c:pt idx="443">
                  <c:v>3.23</c:v>
                </c:pt>
                <c:pt idx="444">
                  <c:v>2.69</c:v>
                </c:pt>
                <c:pt idx="445">
                  <c:v>3</c:v>
                </c:pt>
                <c:pt idx="446">
                  <c:v>3.53</c:v>
                </c:pt>
                <c:pt idx="447">
                  <c:v>3.22</c:v>
                </c:pt>
                <c:pt idx="448">
                  <c:v>3.58</c:v>
                </c:pt>
                <c:pt idx="449">
                  <c:v>3.66</c:v>
                </c:pt>
                <c:pt idx="450">
                  <c:v>3.11</c:v>
                </c:pt>
                <c:pt idx="451">
                  <c:v>2.87</c:v>
                </c:pt>
                <c:pt idx="452">
                  <c:v>2.7</c:v>
                </c:pt>
                <c:pt idx="453">
                  <c:v>2.52</c:v>
                </c:pt>
                <c:pt idx="454">
                  <c:v>2.92</c:v>
                </c:pt>
                <c:pt idx="455">
                  <c:v>3.6</c:v>
                </c:pt>
                <c:pt idx="456">
                  <c:v>3.43</c:v>
                </c:pt>
                <c:pt idx="457">
                  <c:v>4.18</c:v>
                </c:pt>
                <c:pt idx="458">
                  <c:v>4.59</c:v>
                </c:pt>
                <c:pt idx="459">
                  <c:v>3.3</c:v>
                </c:pt>
                <c:pt idx="460">
                  <c:v>3.33</c:v>
                </c:pt>
                <c:pt idx="461">
                  <c:v>3.96</c:v>
                </c:pt>
                <c:pt idx="462">
                  <c:v>3.89</c:v>
                </c:pt>
                <c:pt idx="463">
                  <c:v>3.49</c:v>
                </c:pt>
                <c:pt idx="464">
                  <c:v>3.38</c:v>
                </c:pt>
                <c:pt idx="465">
                  <c:v>3.19</c:v>
                </c:pt>
                <c:pt idx="466">
                  <c:v>3.25</c:v>
                </c:pt>
                <c:pt idx="467">
                  <c:v>3.49</c:v>
                </c:pt>
                <c:pt idx="468">
                  <c:v>3.62</c:v>
                </c:pt>
                <c:pt idx="469">
                  <c:v>3.28</c:v>
                </c:pt>
                <c:pt idx="470">
                  <c:v>3.36</c:v>
                </c:pt>
                <c:pt idx="471">
                  <c:v>4.71</c:v>
                </c:pt>
                <c:pt idx="472">
                  <c:v>4.59</c:v>
                </c:pt>
                <c:pt idx="473">
                  <c:v>3.76</c:v>
                </c:pt>
                <c:pt idx="474">
                  <c:v>4.45</c:v>
                </c:pt>
                <c:pt idx="475">
                  <c:v>3.86</c:v>
                </c:pt>
                <c:pt idx="476">
                  <c:v>2.88</c:v>
                </c:pt>
                <c:pt idx="477">
                  <c:v>3.23</c:v>
                </c:pt>
                <c:pt idx="478">
                  <c:v>2.94</c:v>
                </c:pt>
                <c:pt idx="479">
                  <c:v>3.07</c:v>
                </c:pt>
                <c:pt idx="480">
                  <c:v>3.66</c:v>
                </c:pt>
                <c:pt idx="481">
                  <c:v>3.67</c:v>
                </c:pt>
                <c:pt idx="482">
                  <c:v>3.03</c:v>
                </c:pt>
                <c:pt idx="483">
                  <c:v>2.1</c:v>
                </c:pt>
                <c:pt idx="484">
                  <c:v>2.08</c:v>
                </c:pt>
                <c:pt idx="485">
                  <c:v>4.37</c:v>
                </c:pt>
                <c:pt idx="486">
                  <c:v>4.57</c:v>
                </c:pt>
                <c:pt idx="487">
                  <c:v>2.85</c:v>
                </c:pt>
                <c:pt idx="488">
                  <c:v>2.75</c:v>
                </c:pt>
                <c:pt idx="489">
                  <c:v>2.57</c:v>
                </c:pt>
                <c:pt idx="490">
                  <c:v>2.82</c:v>
                </c:pt>
                <c:pt idx="491">
                  <c:v>4.3600000000000003</c:v>
                </c:pt>
                <c:pt idx="492">
                  <c:v>4.4800000000000004</c:v>
                </c:pt>
                <c:pt idx="493">
                  <c:v>2.66</c:v>
                </c:pt>
                <c:pt idx="494">
                  <c:v>2.3199999999999998</c:v>
                </c:pt>
                <c:pt idx="495">
                  <c:v>3.02</c:v>
                </c:pt>
                <c:pt idx="496">
                  <c:v>2.5</c:v>
                </c:pt>
                <c:pt idx="497">
                  <c:v>4.25</c:v>
                </c:pt>
                <c:pt idx="498">
                  <c:v>4.4800000000000004</c:v>
                </c:pt>
                <c:pt idx="499">
                  <c:v>3.34</c:v>
                </c:pt>
                <c:pt idx="500">
                  <c:v>2.99</c:v>
                </c:pt>
                <c:pt idx="501">
                  <c:v>2.4</c:v>
                </c:pt>
                <c:pt idx="502">
                  <c:v>2.72</c:v>
                </c:pt>
                <c:pt idx="503">
                  <c:v>3.78</c:v>
                </c:pt>
                <c:pt idx="504">
                  <c:v>4.4400000000000004</c:v>
                </c:pt>
                <c:pt idx="505">
                  <c:v>3.46</c:v>
                </c:pt>
                <c:pt idx="506">
                  <c:v>2.85</c:v>
                </c:pt>
                <c:pt idx="507">
                  <c:v>2.83</c:v>
                </c:pt>
                <c:pt idx="508">
                  <c:v>3.25</c:v>
                </c:pt>
                <c:pt idx="509">
                  <c:v>4.3</c:v>
                </c:pt>
                <c:pt idx="510">
                  <c:v>3.64</c:v>
                </c:pt>
                <c:pt idx="511">
                  <c:v>2.98</c:v>
                </c:pt>
                <c:pt idx="512">
                  <c:v>2.98</c:v>
                </c:pt>
                <c:pt idx="513">
                  <c:v>2.4</c:v>
                </c:pt>
                <c:pt idx="514">
                  <c:v>4.3</c:v>
                </c:pt>
                <c:pt idx="515">
                  <c:v>7.9</c:v>
                </c:pt>
                <c:pt idx="516">
                  <c:v>4.13</c:v>
                </c:pt>
                <c:pt idx="517">
                  <c:v>2.96</c:v>
                </c:pt>
                <c:pt idx="518">
                  <c:v>3.6</c:v>
                </c:pt>
                <c:pt idx="519">
                  <c:v>3.11</c:v>
                </c:pt>
                <c:pt idx="520">
                  <c:v>3.64</c:v>
                </c:pt>
                <c:pt idx="521">
                  <c:v>4.5999999999999996</c:v>
                </c:pt>
                <c:pt idx="522">
                  <c:v>3.64</c:v>
                </c:pt>
                <c:pt idx="523">
                  <c:v>2.5099999999999998</c:v>
                </c:pt>
                <c:pt idx="524">
                  <c:v>2.73</c:v>
                </c:pt>
                <c:pt idx="525">
                  <c:v>3.19</c:v>
                </c:pt>
                <c:pt idx="526">
                  <c:v>3.28</c:v>
                </c:pt>
                <c:pt idx="527">
                  <c:v>4.0599999999999996</c:v>
                </c:pt>
                <c:pt idx="528">
                  <c:v>4.95</c:v>
                </c:pt>
                <c:pt idx="529">
                  <c:v>4</c:v>
                </c:pt>
                <c:pt idx="530">
                  <c:v>2.56</c:v>
                </c:pt>
                <c:pt idx="531">
                  <c:v>2.89</c:v>
                </c:pt>
                <c:pt idx="532">
                  <c:v>3.19</c:v>
                </c:pt>
                <c:pt idx="533">
                  <c:v>4.16</c:v>
                </c:pt>
                <c:pt idx="534">
                  <c:v>4.32</c:v>
                </c:pt>
                <c:pt idx="535">
                  <c:v>4.01</c:v>
                </c:pt>
                <c:pt idx="536">
                  <c:v>3.75</c:v>
                </c:pt>
                <c:pt idx="537">
                  <c:v>4.82</c:v>
                </c:pt>
                <c:pt idx="538">
                  <c:v>4.84</c:v>
                </c:pt>
                <c:pt idx="539">
                  <c:v>3.45</c:v>
                </c:pt>
                <c:pt idx="540">
                  <c:v>2.91</c:v>
                </c:pt>
                <c:pt idx="541">
                  <c:v>3.64</c:v>
                </c:pt>
                <c:pt idx="542">
                  <c:v>4.4000000000000004</c:v>
                </c:pt>
                <c:pt idx="543">
                  <c:v>3.46</c:v>
                </c:pt>
                <c:pt idx="544">
                  <c:v>2.08</c:v>
                </c:pt>
                <c:pt idx="545">
                  <c:v>3.1</c:v>
                </c:pt>
                <c:pt idx="546">
                  <c:v>2.88</c:v>
                </c:pt>
                <c:pt idx="547">
                  <c:v>2.19</c:v>
                </c:pt>
                <c:pt idx="548">
                  <c:v>4.2</c:v>
                </c:pt>
                <c:pt idx="549">
                  <c:v>4.6900000000000004</c:v>
                </c:pt>
                <c:pt idx="550">
                  <c:v>3.04</c:v>
                </c:pt>
                <c:pt idx="551">
                  <c:v>2.4700000000000002</c:v>
                </c:pt>
                <c:pt idx="552">
                  <c:v>2.67</c:v>
                </c:pt>
                <c:pt idx="553">
                  <c:v>3.02</c:v>
                </c:pt>
                <c:pt idx="554">
                  <c:v>4.67</c:v>
                </c:pt>
                <c:pt idx="555">
                  <c:v>4.29</c:v>
                </c:pt>
                <c:pt idx="556">
                  <c:v>3.03</c:v>
                </c:pt>
                <c:pt idx="557">
                  <c:v>3.28</c:v>
                </c:pt>
                <c:pt idx="558">
                  <c:v>2.63</c:v>
                </c:pt>
                <c:pt idx="559">
                  <c:v>2.63</c:v>
                </c:pt>
                <c:pt idx="560">
                  <c:v>3.96</c:v>
                </c:pt>
                <c:pt idx="561">
                  <c:v>3.62</c:v>
                </c:pt>
                <c:pt idx="562">
                  <c:v>2.73</c:v>
                </c:pt>
                <c:pt idx="563">
                  <c:v>2.56</c:v>
                </c:pt>
                <c:pt idx="564">
                  <c:v>3.39</c:v>
                </c:pt>
                <c:pt idx="565">
                  <c:v>4.0999999999999996</c:v>
                </c:pt>
                <c:pt idx="566">
                  <c:v>3.82</c:v>
                </c:pt>
                <c:pt idx="567">
                  <c:v>2.94</c:v>
                </c:pt>
                <c:pt idx="568">
                  <c:v>2.74</c:v>
                </c:pt>
                <c:pt idx="569">
                  <c:v>2.5</c:v>
                </c:pt>
                <c:pt idx="570">
                  <c:v>2.67</c:v>
                </c:pt>
                <c:pt idx="571">
                  <c:v>3.04</c:v>
                </c:pt>
                <c:pt idx="572">
                  <c:v>3.3</c:v>
                </c:pt>
                <c:pt idx="573">
                  <c:v>4.05</c:v>
                </c:pt>
                <c:pt idx="574">
                  <c:v>4.38</c:v>
                </c:pt>
                <c:pt idx="575">
                  <c:v>3.93</c:v>
                </c:pt>
                <c:pt idx="576">
                  <c:v>3.76</c:v>
                </c:pt>
                <c:pt idx="577">
                  <c:v>2.98</c:v>
                </c:pt>
                <c:pt idx="578">
                  <c:v>2.79</c:v>
                </c:pt>
                <c:pt idx="579">
                  <c:v>4.49</c:v>
                </c:pt>
                <c:pt idx="580">
                  <c:v>4.93</c:v>
                </c:pt>
                <c:pt idx="581">
                  <c:v>2.91</c:v>
                </c:pt>
                <c:pt idx="582">
                  <c:v>2.21</c:v>
                </c:pt>
                <c:pt idx="583">
                  <c:v>4.2300000000000004</c:v>
                </c:pt>
                <c:pt idx="584">
                  <c:v>4.72</c:v>
                </c:pt>
                <c:pt idx="585">
                  <c:v>3.22</c:v>
                </c:pt>
                <c:pt idx="586">
                  <c:v>2.54</c:v>
                </c:pt>
                <c:pt idx="587">
                  <c:v>3.46</c:v>
                </c:pt>
                <c:pt idx="588">
                  <c:v>5.08</c:v>
                </c:pt>
                <c:pt idx="589">
                  <c:v>4.74</c:v>
                </c:pt>
                <c:pt idx="590">
                  <c:v>3.17</c:v>
                </c:pt>
                <c:pt idx="591">
                  <c:v>2.87</c:v>
                </c:pt>
                <c:pt idx="592">
                  <c:v>2.3199999999999998</c:v>
                </c:pt>
                <c:pt idx="593">
                  <c:v>2.72</c:v>
                </c:pt>
                <c:pt idx="594">
                  <c:v>4.07</c:v>
                </c:pt>
                <c:pt idx="595">
                  <c:v>4.43</c:v>
                </c:pt>
                <c:pt idx="596">
                  <c:v>4.1900000000000004</c:v>
                </c:pt>
                <c:pt idx="597">
                  <c:v>3.68</c:v>
                </c:pt>
                <c:pt idx="598">
                  <c:v>2.85</c:v>
                </c:pt>
                <c:pt idx="599">
                  <c:v>2.2799999999999998</c:v>
                </c:pt>
                <c:pt idx="600">
                  <c:v>2.82</c:v>
                </c:pt>
                <c:pt idx="601">
                  <c:v>3.13</c:v>
                </c:pt>
                <c:pt idx="602">
                  <c:v>1.95</c:v>
                </c:pt>
                <c:pt idx="603">
                  <c:v>2.27</c:v>
                </c:pt>
                <c:pt idx="604">
                  <c:v>7.17</c:v>
                </c:pt>
                <c:pt idx="605">
                  <c:v>19.28</c:v>
                </c:pt>
                <c:pt idx="606">
                  <c:v>2.41</c:v>
                </c:pt>
                <c:pt idx="607">
                  <c:v>2.12</c:v>
                </c:pt>
                <c:pt idx="608">
                  <c:v>2.88</c:v>
                </c:pt>
                <c:pt idx="609">
                  <c:v>3.26</c:v>
                </c:pt>
                <c:pt idx="610">
                  <c:v>3.06</c:v>
                </c:pt>
                <c:pt idx="611">
                  <c:v>3.3</c:v>
                </c:pt>
                <c:pt idx="612">
                  <c:v>4.59</c:v>
                </c:pt>
                <c:pt idx="613">
                  <c:v>3.63</c:v>
                </c:pt>
                <c:pt idx="614">
                  <c:v>2.61</c:v>
                </c:pt>
                <c:pt idx="615">
                  <c:v>2.92</c:v>
                </c:pt>
                <c:pt idx="616">
                  <c:v>2.4700000000000002</c:v>
                </c:pt>
                <c:pt idx="617">
                  <c:v>3.88</c:v>
                </c:pt>
                <c:pt idx="618">
                  <c:v>4.12</c:v>
                </c:pt>
                <c:pt idx="619">
                  <c:v>3.18</c:v>
                </c:pt>
                <c:pt idx="620">
                  <c:v>3.18</c:v>
                </c:pt>
                <c:pt idx="621">
                  <c:v>2.81</c:v>
                </c:pt>
                <c:pt idx="622">
                  <c:v>2.64</c:v>
                </c:pt>
                <c:pt idx="623">
                  <c:v>4.04</c:v>
                </c:pt>
                <c:pt idx="624">
                  <c:v>4.09</c:v>
                </c:pt>
                <c:pt idx="625">
                  <c:v>2.82</c:v>
                </c:pt>
                <c:pt idx="626">
                  <c:v>2.08</c:v>
                </c:pt>
                <c:pt idx="627">
                  <c:v>2.2200000000000002</c:v>
                </c:pt>
                <c:pt idx="628">
                  <c:v>4.87</c:v>
                </c:pt>
                <c:pt idx="629">
                  <c:v>5.0199999999999996</c:v>
                </c:pt>
                <c:pt idx="630">
                  <c:v>3.9</c:v>
                </c:pt>
                <c:pt idx="631">
                  <c:v>3.86</c:v>
                </c:pt>
                <c:pt idx="632">
                  <c:v>2.63</c:v>
                </c:pt>
                <c:pt idx="633">
                  <c:v>2.5299999999999998</c:v>
                </c:pt>
                <c:pt idx="634">
                  <c:v>5.16</c:v>
                </c:pt>
                <c:pt idx="635">
                  <c:v>5.09</c:v>
                </c:pt>
                <c:pt idx="636">
                  <c:v>2.52</c:v>
                </c:pt>
                <c:pt idx="637">
                  <c:v>2.96</c:v>
                </c:pt>
                <c:pt idx="638">
                  <c:v>2.02</c:v>
                </c:pt>
                <c:pt idx="639">
                  <c:v>2.25</c:v>
                </c:pt>
                <c:pt idx="640">
                  <c:v>3.57</c:v>
                </c:pt>
                <c:pt idx="641">
                  <c:v>3.22</c:v>
                </c:pt>
                <c:pt idx="642">
                  <c:v>2.5499999999999998</c:v>
                </c:pt>
                <c:pt idx="643">
                  <c:v>2.84</c:v>
                </c:pt>
                <c:pt idx="644">
                  <c:v>2.54</c:v>
                </c:pt>
                <c:pt idx="645">
                  <c:v>2.96</c:v>
                </c:pt>
                <c:pt idx="646">
                  <c:v>3.81</c:v>
                </c:pt>
                <c:pt idx="647">
                  <c:v>3.34</c:v>
                </c:pt>
                <c:pt idx="648">
                  <c:v>2.11</c:v>
                </c:pt>
                <c:pt idx="649">
                  <c:v>2.4900000000000002</c:v>
                </c:pt>
                <c:pt idx="650">
                  <c:v>4.97</c:v>
                </c:pt>
                <c:pt idx="651">
                  <c:v>4.96</c:v>
                </c:pt>
                <c:pt idx="652">
                  <c:v>3.24</c:v>
                </c:pt>
                <c:pt idx="653">
                  <c:v>2.98</c:v>
                </c:pt>
                <c:pt idx="654">
                  <c:v>2.4700000000000002</c:v>
                </c:pt>
                <c:pt idx="655">
                  <c:v>3.58</c:v>
                </c:pt>
                <c:pt idx="656">
                  <c:v>3.57</c:v>
                </c:pt>
                <c:pt idx="657">
                  <c:v>3.74</c:v>
                </c:pt>
                <c:pt idx="658">
                  <c:v>4.47</c:v>
                </c:pt>
                <c:pt idx="659">
                  <c:v>3.42</c:v>
                </c:pt>
                <c:pt idx="660">
                  <c:v>2.5099999999999998</c:v>
                </c:pt>
                <c:pt idx="661">
                  <c:v>2.71</c:v>
                </c:pt>
                <c:pt idx="662">
                  <c:v>2.34</c:v>
                </c:pt>
                <c:pt idx="663">
                  <c:v>2.72</c:v>
                </c:pt>
                <c:pt idx="664">
                  <c:v>3.04</c:v>
                </c:pt>
                <c:pt idx="665">
                  <c:v>3.26</c:v>
                </c:pt>
                <c:pt idx="666">
                  <c:v>3.03</c:v>
                </c:pt>
                <c:pt idx="667">
                  <c:v>3.09</c:v>
                </c:pt>
                <c:pt idx="668">
                  <c:v>4</c:v>
                </c:pt>
                <c:pt idx="669">
                  <c:v>4.6500000000000004</c:v>
                </c:pt>
                <c:pt idx="670">
                  <c:v>4.62</c:v>
                </c:pt>
                <c:pt idx="671">
                  <c:v>3.06</c:v>
                </c:pt>
                <c:pt idx="672">
                  <c:v>2.5</c:v>
                </c:pt>
                <c:pt idx="673">
                  <c:v>2.65</c:v>
                </c:pt>
                <c:pt idx="674">
                  <c:v>4.18</c:v>
                </c:pt>
                <c:pt idx="675">
                  <c:v>4.8099999999999996</c:v>
                </c:pt>
                <c:pt idx="676">
                  <c:v>4.0199999999999996</c:v>
                </c:pt>
                <c:pt idx="677">
                  <c:v>3.38</c:v>
                </c:pt>
                <c:pt idx="678">
                  <c:v>2.54</c:v>
                </c:pt>
                <c:pt idx="679">
                  <c:v>2.42</c:v>
                </c:pt>
                <c:pt idx="680">
                  <c:v>3.2</c:v>
                </c:pt>
                <c:pt idx="681">
                  <c:v>3.15</c:v>
                </c:pt>
                <c:pt idx="682">
                  <c:v>3.64</c:v>
                </c:pt>
                <c:pt idx="683">
                  <c:v>3.31</c:v>
                </c:pt>
                <c:pt idx="684">
                  <c:v>2.7</c:v>
                </c:pt>
                <c:pt idx="685">
                  <c:v>2.85</c:v>
                </c:pt>
                <c:pt idx="686">
                  <c:v>2.2799999999999998</c:v>
                </c:pt>
                <c:pt idx="687">
                  <c:v>3.39</c:v>
                </c:pt>
                <c:pt idx="688">
                  <c:v>3.43</c:v>
                </c:pt>
                <c:pt idx="689">
                  <c:v>2.61</c:v>
                </c:pt>
                <c:pt idx="690">
                  <c:v>2.66</c:v>
                </c:pt>
                <c:pt idx="691">
                  <c:v>2.44</c:v>
                </c:pt>
                <c:pt idx="692">
                  <c:v>2.89</c:v>
                </c:pt>
                <c:pt idx="693">
                  <c:v>4.1100000000000003</c:v>
                </c:pt>
                <c:pt idx="694">
                  <c:v>3.98</c:v>
                </c:pt>
                <c:pt idx="695">
                  <c:v>3.02</c:v>
                </c:pt>
                <c:pt idx="696">
                  <c:v>3.36</c:v>
                </c:pt>
                <c:pt idx="697">
                  <c:v>3.24</c:v>
                </c:pt>
                <c:pt idx="698">
                  <c:v>3.16</c:v>
                </c:pt>
                <c:pt idx="699">
                  <c:v>3.24</c:v>
                </c:pt>
                <c:pt idx="700">
                  <c:v>2.91</c:v>
                </c:pt>
                <c:pt idx="701">
                  <c:v>3.55</c:v>
                </c:pt>
                <c:pt idx="702">
                  <c:v>4.01</c:v>
                </c:pt>
                <c:pt idx="703">
                  <c:v>4.13</c:v>
                </c:pt>
                <c:pt idx="704">
                  <c:v>4.1399999999999997</c:v>
                </c:pt>
                <c:pt idx="705">
                  <c:v>3.69</c:v>
                </c:pt>
                <c:pt idx="706">
                  <c:v>3.96</c:v>
                </c:pt>
                <c:pt idx="707">
                  <c:v>2.68</c:v>
                </c:pt>
                <c:pt idx="708">
                  <c:v>2.77</c:v>
                </c:pt>
                <c:pt idx="709">
                  <c:v>4.0599999999999996</c:v>
                </c:pt>
                <c:pt idx="710">
                  <c:v>4.18</c:v>
                </c:pt>
                <c:pt idx="711">
                  <c:v>2.91</c:v>
                </c:pt>
                <c:pt idx="712">
                  <c:v>2.58</c:v>
                </c:pt>
                <c:pt idx="713">
                  <c:v>2.84</c:v>
                </c:pt>
                <c:pt idx="714">
                  <c:v>3.21</c:v>
                </c:pt>
                <c:pt idx="715">
                  <c:v>3.13</c:v>
                </c:pt>
                <c:pt idx="716">
                  <c:v>3.53</c:v>
                </c:pt>
                <c:pt idx="717">
                  <c:v>3.05</c:v>
                </c:pt>
                <c:pt idx="718">
                  <c:v>2.92</c:v>
                </c:pt>
                <c:pt idx="719">
                  <c:v>4.09</c:v>
                </c:pt>
                <c:pt idx="720">
                  <c:v>4.68</c:v>
                </c:pt>
                <c:pt idx="721">
                  <c:v>3.84</c:v>
                </c:pt>
                <c:pt idx="722">
                  <c:v>2.9</c:v>
                </c:pt>
                <c:pt idx="723">
                  <c:v>2.77</c:v>
                </c:pt>
                <c:pt idx="724">
                  <c:v>2.59</c:v>
                </c:pt>
                <c:pt idx="725">
                  <c:v>3.09</c:v>
                </c:pt>
                <c:pt idx="726">
                  <c:v>3.93</c:v>
                </c:pt>
                <c:pt idx="727">
                  <c:v>3.54</c:v>
                </c:pt>
                <c:pt idx="728">
                  <c:v>3.7</c:v>
                </c:pt>
                <c:pt idx="729">
                  <c:v>4.3600000000000003</c:v>
                </c:pt>
                <c:pt idx="730">
                  <c:v>4.99</c:v>
                </c:pt>
                <c:pt idx="731">
                  <c:v>4.76</c:v>
                </c:pt>
                <c:pt idx="732">
                  <c:v>6.03</c:v>
                </c:pt>
                <c:pt idx="733">
                  <c:v>5.73</c:v>
                </c:pt>
                <c:pt idx="734">
                  <c:v>2.89</c:v>
                </c:pt>
                <c:pt idx="735">
                  <c:v>2.68</c:v>
                </c:pt>
                <c:pt idx="736">
                  <c:v>4.04</c:v>
                </c:pt>
                <c:pt idx="737">
                  <c:v>4.5199999999999996</c:v>
                </c:pt>
                <c:pt idx="738">
                  <c:v>3.83</c:v>
                </c:pt>
                <c:pt idx="739">
                  <c:v>3.58</c:v>
                </c:pt>
                <c:pt idx="740">
                  <c:v>3.3</c:v>
                </c:pt>
                <c:pt idx="741">
                  <c:v>3.07</c:v>
                </c:pt>
                <c:pt idx="742">
                  <c:v>3.27</c:v>
                </c:pt>
                <c:pt idx="743">
                  <c:v>3.34</c:v>
                </c:pt>
                <c:pt idx="744">
                  <c:v>2.86</c:v>
                </c:pt>
                <c:pt idx="745">
                  <c:v>3.31</c:v>
                </c:pt>
                <c:pt idx="746">
                  <c:v>3.07</c:v>
                </c:pt>
                <c:pt idx="747">
                  <c:v>2.95</c:v>
                </c:pt>
                <c:pt idx="748">
                  <c:v>3.17</c:v>
                </c:pt>
                <c:pt idx="749">
                  <c:v>3.54</c:v>
                </c:pt>
                <c:pt idx="750">
                  <c:v>3.61</c:v>
                </c:pt>
                <c:pt idx="751">
                  <c:v>3.06</c:v>
                </c:pt>
                <c:pt idx="752">
                  <c:v>2.71</c:v>
                </c:pt>
                <c:pt idx="753">
                  <c:v>2.52</c:v>
                </c:pt>
                <c:pt idx="754">
                  <c:v>3.3</c:v>
                </c:pt>
                <c:pt idx="755">
                  <c:v>3.66</c:v>
                </c:pt>
                <c:pt idx="756">
                  <c:v>3.43</c:v>
                </c:pt>
                <c:pt idx="757">
                  <c:v>3.44</c:v>
                </c:pt>
                <c:pt idx="758">
                  <c:v>3.18</c:v>
                </c:pt>
                <c:pt idx="759">
                  <c:v>2.75</c:v>
                </c:pt>
                <c:pt idx="760">
                  <c:v>4.0599999999999996</c:v>
                </c:pt>
                <c:pt idx="761">
                  <c:v>4.8899999999999997</c:v>
                </c:pt>
                <c:pt idx="762">
                  <c:v>4.75</c:v>
                </c:pt>
                <c:pt idx="763">
                  <c:v>3.94</c:v>
                </c:pt>
                <c:pt idx="764">
                  <c:v>3.43</c:v>
                </c:pt>
                <c:pt idx="765">
                  <c:v>3.35</c:v>
                </c:pt>
                <c:pt idx="766">
                  <c:v>4.17</c:v>
                </c:pt>
                <c:pt idx="767">
                  <c:v>3.92</c:v>
                </c:pt>
                <c:pt idx="768">
                  <c:v>3.92</c:v>
                </c:pt>
                <c:pt idx="769">
                  <c:v>4.29</c:v>
                </c:pt>
                <c:pt idx="770">
                  <c:v>3.74</c:v>
                </c:pt>
                <c:pt idx="771">
                  <c:v>4.38</c:v>
                </c:pt>
                <c:pt idx="772">
                  <c:v>5.34</c:v>
                </c:pt>
                <c:pt idx="773">
                  <c:v>3.88</c:v>
                </c:pt>
                <c:pt idx="774">
                  <c:v>2.81</c:v>
                </c:pt>
                <c:pt idx="775">
                  <c:v>3.58</c:v>
                </c:pt>
                <c:pt idx="776">
                  <c:v>3.43</c:v>
                </c:pt>
                <c:pt idx="777">
                  <c:v>2.48</c:v>
                </c:pt>
                <c:pt idx="778">
                  <c:v>4.05</c:v>
                </c:pt>
                <c:pt idx="779">
                  <c:v>4.2</c:v>
                </c:pt>
                <c:pt idx="780">
                  <c:v>3.65</c:v>
                </c:pt>
                <c:pt idx="781">
                  <c:v>4.07</c:v>
                </c:pt>
                <c:pt idx="782">
                  <c:v>3.67</c:v>
                </c:pt>
                <c:pt idx="783">
                  <c:v>3.01</c:v>
                </c:pt>
                <c:pt idx="784">
                  <c:v>4.2699999999999996</c:v>
                </c:pt>
                <c:pt idx="785">
                  <c:v>4.18</c:v>
                </c:pt>
                <c:pt idx="786">
                  <c:v>3.03</c:v>
                </c:pt>
                <c:pt idx="787">
                  <c:v>3.25</c:v>
                </c:pt>
                <c:pt idx="788">
                  <c:v>3.93</c:v>
                </c:pt>
                <c:pt idx="789">
                  <c:v>3.01</c:v>
                </c:pt>
                <c:pt idx="790">
                  <c:v>2.7</c:v>
                </c:pt>
                <c:pt idx="791">
                  <c:v>2.93</c:v>
                </c:pt>
                <c:pt idx="792">
                  <c:v>2.85</c:v>
                </c:pt>
                <c:pt idx="793">
                  <c:v>3.12</c:v>
                </c:pt>
                <c:pt idx="794">
                  <c:v>5.6</c:v>
                </c:pt>
                <c:pt idx="795">
                  <c:v>5.63</c:v>
                </c:pt>
                <c:pt idx="796">
                  <c:v>2.96</c:v>
                </c:pt>
                <c:pt idx="797">
                  <c:v>2.27</c:v>
                </c:pt>
                <c:pt idx="798">
                  <c:v>2.73</c:v>
                </c:pt>
                <c:pt idx="799">
                  <c:v>2.5499999999999998</c:v>
                </c:pt>
                <c:pt idx="800">
                  <c:v>2.89</c:v>
                </c:pt>
                <c:pt idx="801">
                  <c:v>3.45</c:v>
                </c:pt>
                <c:pt idx="802">
                  <c:v>3.17</c:v>
                </c:pt>
                <c:pt idx="803">
                  <c:v>3.53</c:v>
                </c:pt>
                <c:pt idx="804">
                  <c:v>3.31</c:v>
                </c:pt>
                <c:pt idx="805">
                  <c:v>4.3899999999999997</c:v>
                </c:pt>
                <c:pt idx="806">
                  <c:v>4.92</c:v>
                </c:pt>
                <c:pt idx="807">
                  <c:v>3.23</c:v>
                </c:pt>
                <c:pt idx="808">
                  <c:v>2.7</c:v>
                </c:pt>
                <c:pt idx="809">
                  <c:v>2.29</c:v>
                </c:pt>
                <c:pt idx="810">
                  <c:v>2.4500000000000002</c:v>
                </c:pt>
                <c:pt idx="811">
                  <c:v>2.44</c:v>
                </c:pt>
                <c:pt idx="812">
                  <c:v>4.3899999999999997</c:v>
                </c:pt>
                <c:pt idx="813">
                  <c:v>7.6</c:v>
                </c:pt>
                <c:pt idx="814">
                  <c:v>6.8</c:v>
                </c:pt>
                <c:pt idx="815">
                  <c:v>3.67</c:v>
                </c:pt>
                <c:pt idx="816">
                  <c:v>3.29</c:v>
                </c:pt>
                <c:pt idx="817">
                  <c:v>2.99</c:v>
                </c:pt>
                <c:pt idx="818">
                  <c:v>3.2</c:v>
                </c:pt>
                <c:pt idx="819">
                  <c:v>3.11</c:v>
                </c:pt>
                <c:pt idx="820">
                  <c:v>2.78</c:v>
                </c:pt>
                <c:pt idx="821">
                  <c:v>3.04</c:v>
                </c:pt>
                <c:pt idx="822">
                  <c:v>3.07</c:v>
                </c:pt>
                <c:pt idx="823">
                  <c:v>4.57</c:v>
                </c:pt>
                <c:pt idx="824">
                  <c:v>4.71</c:v>
                </c:pt>
                <c:pt idx="825">
                  <c:v>3.27</c:v>
                </c:pt>
                <c:pt idx="826">
                  <c:v>3.97</c:v>
                </c:pt>
                <c:pt idx="827">
                  <c:v>3.95</c:v>
                </c:pt>
                <c:pt idx="828">
                  <c:v>3.34</c:v>
                </c:pt>
                <c:pt idx="829">
                  <c:v>4.04</c:v>
                </c:pt>
                <c:pt idx="830">
                  <c:v>5.19</c:v>
                </c:pt>
                <c:pt idx="831">
                  <c:v>5.53</c:v>
                </c:pt>
                <c:pt idx="832">
                  <c:v>4.33</c:v>
                </c:pt>
                <c:pt idx="833">
                  <c:v>3.92</c:v>
                </c:pt>
                <c:pt idx="834">
                  <c:v>4.1100000000000003</c:v>
                </c:pt>
                <c:pt idx="835">
                  <c:v>3.81</c:v>
                </c:pt>
                <c:pt idx="836">
                  <c:v>4.33</c:v>
                </c:pt>
                <c:pt idx="837">
                  <c:v>3.37</c:v>
                </c:pt>
                <c:pt idx="838">
                  <c:v>5.24</c:v>
                </c:pt>
                <c:pt idx="839">
                  <c:v>6.22</c:v>
                </c:pt>
                <c:pt idx="840">
                  <c:v>4.6500000000000004</c:v>
                </c:pt>
                <c:pt idx="841">
                  <c:v>3.5</c:v>
                </c:pt>
                <c:pt idx="842">
                  <c:v>4.16</c:v>
                </c:pt>
                <c:pt idx="843">
                  <c:v>3.7</c:v>
                </c:pt>
                <c:pt idx="844">
                  <c:v>3.1</c:v>
                </c:pt>
                <c:pt idx="845">
                  <c:v>3.42</c:v>
                </c:pt>
                <c:pt idx="846">
                  <c:v>4.97</c:v>
                </c:pt>
                <c:pt idx="847">
                  <c:v>5.24</c:v>
                </c:pt>
                <c:pt idx="848">
                  <c:v>3.63</c:v>
                </c:pt>
                <c:pt idx="849">
                  <c:v>2.87</c:v>
                </c:pt>
                <c:pt idx="850">
                  <c:v>3.44</c:v>
                </c:pt>
                <c:pt idx="851">
                  <c:v>3.58</c:v>
                </c:pt>
                <c:pt idx="852">
                  <c:v>4.21</c:v>
                </c:pt>
                <c:pt idx="853">
                  <c:v>3.92</c:v>
                </c:pt>
                <c:pt idx="854">
                  <c:v>3.4</c:v>
                </c:pt>
                <c:pt idx="855">
                  <c:v>4.5599999999999996</c:v>
                </c:pt>
                <c:pt idx="856">
                  <c:v>4.7</c:v>
                </c:pt>
                <c:pt idx="857">
                  <c:v>3.6</c:v>
                </c:pt>
                <c:pt idx="858">
                  <c:v>4.2300000000000004</c:v>
                </c:pt>
                <c:pt idx="859">
                  <c:v>4.8</c:v>
                </c:pt>
                <c:pt idx="860">
                  <c:v>3.79</c:v>
                </c:pt>
                <c:pt idx="861">
                  <c:v>2.82</c:v>
                </c:pt>
                <c:pt idx="862">
                  <c:v>3.19</c:v>
                </c:pt>
                <c:pt idx="863">
                  <c:v>4.5599999999999996</c:v>
                </c:pt>
                <c:pt idx="864">
                  <c:v>5.37</c:v>
                </c:pt>
                <c:pt idx="865">
                  <c:v>4.24</c:v>
                </c:pt>
                <c:pt idx="866">
                  <c:v>3.15</c:v>
                </c:pt>
                <c:pt idx="867">
                  <c:v>3.53</c:v>
                </c:pt>
                <c:pt idx="868">
                  <c:v>3.79</c:v>
                </c:pt>
                <c:pt idx="869">
                  <c:v>5.03</c:v>
                </c:pt>
                <c:pt idx="870">
                  <c:v>4.49</c:v>
                </c:pt>
                <c:pt idx="871">
                  <c:v>3.14</c:v>
                </c:pt>
                <c:pt idx="872">
                  <c:v>3.78</c:v>
                </c:pt>
                <c:pt idx="873">
                  <c:v>3.55</c:v>
                </c:pt>
                <c:pt idx="874">
                  <c:v>4.8499999999999996</c:v>
                </c:pt>
                <c:pt idx="875">
                  <c:v>5.17</c:v>
                </c:pt>
                <c:pt idx="876">
                  <c:v>4.9400000000000004</c:v>
                </c:pt>
                <c:pt idx="877">
                  <c:v>4.5</c:v>
                </c:pt>
                <c:pt idx="878">
                  <c:v>3.51</c:v>
                </c:pt>
                <c:pt idx="879">
                  <c:v>3.28</c:v>
                </c:pt>
                <c:pt idx="880">
                  <c:v>3.52</c:v>
                </c:pt>
                <c:pt idx="881">
                  <c:v>4.91</c:v>
                </c:pt>
                <c:pt idx="882">
                  <c:v>4.49</c:v>
                </c:pt>
                <c:pt idx="883">
                  <c:v>2.7</c:v>
                </c:pt>
                <c:pt idx="884">
                  <c:v>2.65</c:v>
                </c:pt>
                <c:pt idx="885">
                  <c:v>2.79</c:v>
                </c:pt>
                <c:pt idx="886">
                  <c:v>3.37</c:v>
                </c:pt>
                <c:pt idx="887">
                  <c:v>4.5</c:v>
                </c:pt>
                <c:pt idx="888">
                  <c:v>4.9800000000000004</c:v>
                </c:pt>
                <c:pt idx="889">
                  <c:v>4.45</c:v>
                </c:pt>
                <c:pt idx="890">
                  <c:v>3.57</c:v>
                </c:pt>
                <c:pt idx="891">
                  <c:v>3.63</c:v>
                </c:pt>
                <c:pt idx="892">
                  <c:v>3.98</c:v>
                </c:pt>
                <c:pt idx="893">
                  <c:v>4.37</c:v>
                </c:pt>
                <c:pt idx="894">
                  <c:v>4.2300000000000004</c:v>
                </c:pt>
                <c:pt idx="895">
                  <c:v>4.08</c:v>
                </c:pt>
                <c:pt idx="896">
                  <c:v>4.12</c:v>
                </c:pt>
                <c:pt idx="897">
                  <c:v>3.43</c:v>
                </c:pt>
                <c:pt idx="898">
                  <c:v>4.08</c:v>
                </c:pt>
                <c:pt idx="899">
                  <c:v>4.25</c:v>
                </c:pt>
                <c:pt idx="900">
                  <c:v>3.9</c:v>
                </c:pt>
                <c:pt idx="901">
                  <c:v>4.17</c:v>
                </c:pt>
                <c:pt idx="902">
                  <c:v>3.69</c:v>
                </c:pt>
                <c:pt idx="903">
                  <c:v>3.51</c:v>
                </c:pt>
                <c:pt idx="904">
                  <c:v>4.18</c:v>
                </c:pt>
                <c:pt idx="905">
                  <c:v>4.78</c:v>
                </c:pt>
                <c:pt idx="906">
                  <c:v>3.79</c:v>
                </c:pt>
                <c:pt idx="907">
                  <c:v>3.6</c:v>
                </c:pt>
                <c:pt idx="908">
                  <c:v>3.94</c:v>
                </c:pt>
                <c:pt idx="909">
                  <c:v>3.81</c:v>
                </c:pt>
                <c:pt idx="910">
                  <c:v>3.7</c:v>
                </c:pt>
                <c:pt idx="911">
                  <c:v>4.05</c:v>
                </c:pt>
                <c:pt idx="912">
                  <c:v>3.77</c:v>
                </c:pt>
                <c:pt idx="913">
                  <c:v>2.84</c:v>
                </c:pt>
                <c:pt idx="914">
                  <c:v>3.4</c:v>
                </c:pt>
                <c:pt idx="915">
                  <c:v>3.76</c:v>
                </c:pt>
                <c:pt idx="916">
                  <c:v>3.78</c:v>
                </c:pt>
                <c:pt idx="917">
                  <c:v>4.0599999999999996</c:v>
                </c:pt>
                <c:pt idx="918">
                  <c:v>4.16</c:v>
                </c:pt>
                <c:pt idx="919">
                  <c:v>4.2</c:v>
                </c:pt>
                <c:pt idx="920">
                  <c:v>3.77</c:v>
                </c:pt>
                <c:pt idx="921">
                  <c:v>3.36</c:v>
                </c:pt>
                <c:pt idx="922">
                  <c:v>2.6</c:v>
                </c:pt>
                <c:pt idx="923">
                  <c:v>3.46</c:v>
                </c:pt>
                <c:pt idx="924">
                  <c:v>3.62</c:v>
                </c:pt>
                <c:pt idx="925">
                  <c:v>3.24</c:v>
                </c:pt>
                <c:pt idx="926">
                  <c:v>3.22</c:v>
                </c:pt>
                <c:pt idx="927">
                  <c:v>3.21</c:v>
                </c:pt>
                <c:pt idx="928">
                  <c:v>2.94</c:v>
                </c:pt>
                <c:pt idx="929">
                  <c:v>3.73</c:v>
                </c:pt>
                <c:pt idx="930">
                  <c:v>4</c:v>
                </c:pt>
                <c:pt idx="931">
                  <c:v>4.07</c:v>
                </c:pt>
                <c:pt idx="932">
                  <c:v>4.13</c:v>
                </c:pt>
                <c:pt idx="933">
                  <c:v>3.75</c:v>
                </c:pt>
                <c:pt idx="934">
                  <c:v>3.79</c:v>
                </c:pt>
                <c:pt idx="935">
                  <c:v>3.28</c:v>
                </c:pt>
                <c:pt idx="936">
                  <c:v>2.6</c:v>
                </c:pt>
                <c:pt idx="937">
                  <c:v>3.08</c:v>
                </c:pt>
                <c:pt idx="938">
                  <c:v>4.8</c:v>
                </c:pt>
                <c:pt idx="939">
                  <c:v>4.8099999999999996</c:v>
                </c:pt>
                <c:pt idx="940">
                  <c:v>3.01</c:v>
                </c:pt>
                <c:pt idx="941">
                  <c:v>3.59</c:v>
                </c:pt>
                <c:pt idx="942">
                  <c:v>3.93</c:v>
                </c:pt>
                <c:pt idx="943">
                  <c:v>3.42</c:v>
                </c:pt>
                <c:pt idx="944">
                  <c:v>4.3</c:v>
                </c:pt>
                <c:pt idx="945">
                  <c:v>5.94</c:v>
                </c:pt>
                <c:pt idx="946">
                  <c:v>5.25</c:v>
                </c:pt>
                <c:pt idx="947">
                  <c:v>4.96</c:v>
                </c:pt>
                <c:pt idx="948">
                  <c:v>4.6500000000000004</c:v>
                </c:pt>
                <c:pt idx="949">
                  <c:v>3.42</c:v>
                </c:pt>
                <c:pt idx="950">
                  <c:v>4.32</c:v>
                </c:pt>
                <c:pt idx="951">
                  <c:v>4.37</c:v>
                </c:pt>
                <c:pt idx="952">
                  <c:v>3.73</c:v>
                </c:pt>
                <c:pt idx="953">
                  <c:v>3.31</c:v>
                </c:pt>
                <c:pt idx="954">
                  <c:v>3.25</c:v>
                </c:pt>
                <c:pt idx="955">
                  <c:v>3.72</c:v>
                </c:pt>
                <c:pt idx="956">
                  <c:v>3.59</c:v>
                </c:pt>
                <c:pt idx="957">
                  <c:v>3.21</c:v>
                </c:pt>
                <c:pt idx="958">
                  <c:v>3.64</c:v>
                </c:pt>
                <c:pt idx="959">
                  <c:v>5.2</c:v>
                </c:pt>
                <c:pt idx="960">
                  <c:v>5.21</c:v>
                </c:pt>
                <c:pt idx="961">
                  <c:v>4.91</c:v>
                </c:pt>
                <c:pt idx="962">
                  <c:v>4.67</c:v>
                </c:pt>
                <c:pt idx="963">
                  <c:v>3.89</c:v>
                </c:pt>
                <c:pt idx="964">
                  <c:v>3.66</c:v>
                </c:pt>
                <c:pt idx="965">
                  <c:v>3.01</c:v>
                </c:pt>
                <c:pt idx="966">
                  <c:v>2.94</c:v>
                </c:pt>
                <c:pt idx="967">
                  <c:v>4.05</c:v>
                </c:pt>
                <c:pt idx="968">
                  <c:v>4.5</c:v>
                </c:pt>
                <c:pt idx="969">
                  <c:v>3.79</c:v>
                </c:pt>
                <c:pt idx="970">
                  <c:v>2.81</c:v>
                </c:pt>
                <c:pt idx="971">
                  <c:v>2.81</c:v>
                </c:pt>
                <c:pt idx="972">
                  <c:v>3.28</c:v>
                </c:pt>
                <c:pt idx="973">
                  <c:v>3.93</c:v>
                </c:pt>
                <c:pt idx="974">
                  <c:v>3.91</c:v>
                </c:pt>
                <c:pt idx="975">
                  <c:v>2.83</c:v>
                </c:pt>
                <c:pt idx="976">
                  <c:v>2.72</c:v>
                </c:pt>
                <c:pt idx="977">
                  <c:v>2.75</c:v>
                </c:pt>
                <c:pt idx="978">
                  <c:v>4.05</c:v>
                </c:pt>
                <c:pt idx="979">
                  <c:v>4.0199999999999996</c:v>
                </c:pt>
                <c:pt idx="980">
                  <c:v>2.8</c:v>
                </c:pt>
                <c:pt idx="981">
                  <c:v>3.53</c:v>
                </c:pt>
                <c:pt idx="982">
                  <c:v>4.0999999999999996</c:v>
                </c:pt>
                <c:pt idx="983">
                  <c:v>4.4800000000000004</c:v>
                </c:pt>
                <c:pt idx="984">
                  <c:v>3.92</c:v>
                </c:pt>
                <c:pt idx="985">
                  <c:v>3.24</c:v>
                </c:pt>
                <c:pt idx="986">
                  <c:v>4.5599999999999996</c:v>
                </c:pt>
                <c:pt idx="987">
                  <c:v>4.3099999999999996</c:v>
                </c:pt>
                <c:pt idx="988">
                  <c:v>4.46</c:v>
                </c:pt>
                <c:pt idx="989">
                  <c:v>4.74</c:v>
                </c:pt>
                <c:pt idx="990">
                  <c:v>4.43</c:v>
                </c:pt>
                <c:pt idx="991">
                  <c:v>4.6900000000000004</c:v>
                </c:pt>
                <c:pt idx="992">
                  <c:v>3.92</c:v>
                </c:pt>
                <c:pt idx="993">
                  <c:v>3.66</c:v>
                </c:pt>
                <c:pt idx="994">
                  <c:v>3.53</c:v>
                </c:pt>
                <c:pt idx="995">
                  <c:v>4.59</c:v>
                </c:pt>
                <c:pt idx="996">
                  <c:v>5.82</c:v>
                </c:pt>
                <c:pt idx="997">
                  <c:v>5.48</c:v>
                </c:pt>
                <c:pt idx="998">
                  <c:v>4.42</c:v>
                </c:pt>
                <c:pt idx="999">
                  <c:v>5.34</c:v>
                </c:pt>
                <c:pt idx="1000">
                  <c:v>4.79</c:v>
                </c:pt>
                <c:pt idx="1001">
                  <c:v>4.4400000000000004</c:v>
                </c:pt>
                <c:pt idx="1002">
                  <c:v>4.9000000000000004</c:v>
                </c:pt>
                <c:pt idx="1003">
                  <c:v>4.29</c:v>
                </c:pt>
                <c:pt idx="1004">
                  <c:v>3.92</c:v>
                </c:pt>
                <c:pt idx="1005">
                  <c:v>3.32</c:v>
                </c:pt>
                <c:pt idx="1006">
                  <c:v>3.2</c:v>
                </c:pt>
                <c:pt idx="1007">
                  <c:v>3.87</c:v>
                </c:pt>
                <c:pt idx="1008">
                  <c:v>4.32</c:v>
                </c:pt>
                <c:pt idx="1009">
                  <c:v>4.01</c:v>
                </c:pt>
                <c:pt idx="1010">
                  <c:v>3.53</c:v>
                </c:pt>
                <c:pt idx="1011">
                  <c:v>2.95</c:v>
                </c:pt>
                <c:pt idx="1012">
                  <c:v>3.47</c:v>
                </c:pt>
                <c:pt idx="1013">
                  <c:v>4.33</c:v>
                </c:pt>
                <c:pt idx="1014">
                  <c:v>3.73</c:v>
                </c:pt>
                <c:pt idx="1015">
                  <c:v>3.92</c:v>
                </c:pt>
                <c:pt idx="1016">
                  <c:v>4.0999999999999996</c:v>
                </c:pt>
                <c:pt idx="1017">
                  <c:v>3.37</c:v>
                </c:pt>
                <c:pt idx="1018">
                  <c:v>4.1500000000000004</c:v>
                </c:pt>
                <c:pt idx="1019">
                  <c:v>4.29</c:v>
                </c:pt>
                <c:pt idx="1020">
                  <c:v>4.47</c:v>
                </c:pt>
                <c:pt idx="1021">
                  <c:v>4.97</c:v>
                </c:pt>
                <c:pt idx="1022">
                  <c:v>4.49</c:v>
                </c:pt>
                <c:pt idx="1023">
                  <c:v>3.6</c:v>
                </c:pt>
                <c:pt idx="1024">
                  <c:v>3.55</c:v>
                </c:pt>
                <c:pt idx="1025">
                  <c:v>4.5</c:v>
                </c:pt>
                <c:pt idx="1026">
                  <c:v>4</c:v>
                </c:pt>
                <c:pt idx="1027">
                  <c:v>4.8099999999999996</c:v>
                </c:pt>
                <c:pt idx="1028">
                  <c:v>5.17</c:v>
                </c:pt>
                <c:pt idx="1029">
                  <c:v>3.95</c:v>
                </c:pt>
                <c:pt idx="1030">
                  <c:v>3.71</c:v>
                </c:pt>
                <c:pt idx="1031">
                  <c:v>2.99</c:v>
                </c:pt>
                <c:pt idx="1032">
                  <c:v>3.17</c:v>
                </c:pt>
                <c:pt idx="1033">
                  <c:v>3.6</c:v>
                </c:pt>
                <c:pt idx="1034">
                  <c:v>3.63</c:v>
                </c:pt>
                <c:pt idx="1035">
                  <c:v>3.59</c:v>
                </c:pt>
                <c:pt idx="1036">
                  <c:v>3.25</c:v>
                </c:pt>
                <c:pt idx="1037">
                  <c:v>2.92</c:v>
                </c:pt>
                <c:pt idx="1038">
                  <c:v>3.08</c:v>
                </c:pt>
                <c:pt idx="1039">
                  <c:v>3.33</c:v>
                </c:pt>
                <c:pt idx="1040">
                  <c:v>3.67</c:v>
                </c:pt>
                <c:pt idx="1041">
                  <c:v>3.64</c:v>
                </c:pt>
                <c:pt idx="1042">
                  <c:v>4.3600000000000003</c:v>
                </c:pt>
                <c:pt idx="1043">
                  <c:v>4.6399999999999997</c:v>
                </c:pt>
                <c:pt idx="1044">
                  <c:v>3.1</c:v>
                </c:pt>
                <c:pt idx="1045">
                  <c:v>3.34</c:v>
                </c:pt>
                <c:pt idx="1046">
                  <c:v>4.17</c:v>
                </c:pt>
                <c:pt idx="1047">
                  <c:v>3.57</c:v>
                </c:pt>
                <c:pt idx="1048">
                  <c:v>3.34</c:v>
                </c:pt>
                <c:pt idx="1049">
                  <c:v>3.32</c:v>
                </c:pt>
                <c:pt idx="1050">
                  <c:v>3.13</c:v>
                </c:pt>
                <c:pt idx="1051">
                  <c:v>4.03</c:v>
                </c:pt>
                <c:pt idx="1052">
                  <c:v>4.37</c:v>
                </c:pt>
                <c:pt idx="1053">
                  <c:v>3.55</c:v>
                </c:pt>
                <c:pt idx="1054">
                  <c:v>3.07</c:v>
                </c:pt>
                <c:pt idx="1055">
                  <c:v>2.9</c:v>
                </c:pt>
                <c:pt idx="1056">
                  <c:v>4.25</c:v>
                </c:pt>
                <c:pt idx="1057">
                  <c:v>4.6399999999999997</c:v>
                </c:pt>
                <c:pt idx="1058">
                  <c:v>3.36</c:v>
                </c:pt>
                <c:pt idx="1059">
                  <c:v>4.05</c:v>
                </c:pt>
                <c:pt idx="1060">
                  <c:v>4.08</c:v>
                </c:pt>
                <c:pt idx="1061">
                  <c:v>3.74</c:v>
                </c:pt>
                <c:pt idx="1062">
                  <c:v>3.83</c:v>
                </c:pt>
                <c:pt idx="1063">
                  <c:v>3.86</c:v>
                </c:pt>
                <c:pt idx="1064">
                  <c:v>4.4000000000000004</c:v>
                </c:pt>
                <c:pt idx="1065">
                  <c:v>3.52</c:v>
                </c:pt>
                <c:pt idx="1066">
                  <c:v>2.72</c:v>
                </c:pt>
                <c:pt idx="1067">
                  <c:v>2.65</c:v>
                </c:pt>
                <c:pt idx="1068">
                  <c:v>2.6</c:v>
                </c:pt>
                <c:pt idx="1069">
                  <c:v>3.13</c:v>
                </c:pt>
                <c:pt idx="1070">
                  <c:v>4.9000000000000004</c:v>
                </c:pt>
                <c:pt idx="1071">
                  <c:v>4.5999999999999996</c:v>
                </c:pt>
                <c:pt idx="1072">
                  <c:v>3.19</c:v>
                </c:pt>
                <c:pt idx="1073">
                  <c:v>3.38</c:v>
                </c:pt>
                <c:pt idx="1074">
                  <c:v>3.01</c:v>
                </c:pt>
                <c:pt idx="1075">
                  <c:v>4.0199999999999996</c:v>
                </c:pt>
                <c:pt idx="1076">
                  <c:v>4.8600000000000003</c:v>
                </c:pt>
                <c:pt idx="1077">
                  <c:v>4.3899999999999997</c:v>
                </c:pt>
                <c:pt idx="1078">
                  <c:v>3.43</c:v>
                </c:pt>
                <c:pt idx="1079">
                  <c:v>3.62</c:v>
                </c:pt>
                <c:pt idx="1080">
                  <c:v>3.69</c:v>
                </c:pt>
                <c:pt idx="1081">
                  <c:v>2.81</c:v>
                </c:pt>
                <c:pt idx="1082">
                  <c:v>3.13</c:v>
                </c:pt>
                <c:pt idx="1083">
                  <c:v>3.17</c:v>
                </c:pt>
                <c:pt idx="1084">
                  <c:v>4.47</c:v>
                </c:pt>
                <c:pt idx="1085">
                  <c:v>4.46</c:v>
                </c:pt>
                <c:pt idx="1086">
                  <c:v>3.05</c:v>
                </c:pt>
                <c:pt idx="1087">
                  <c:v>4.3600000000000003</c:v>
                </c:pt>
                <c:pt idx="1088">
                  <c:v>4.4000000000000004</c:v>
                </c:pt>
                <c:pt idx="1089">
                  <c:v>5.4</c:v>
                </c:pt>
                <c:pt idx="1090">
                  <c:v>5.2</c:v>
                </c:pt>
                <c:pt idx="1091">
                  <c:v>4.3099999999999996</c:v>
                </c:pt>
                <c:pt idx="1092">
                  <c:v>5.58</c:v>
                </c:pt>
                <c:pt idx="1093">
                  <c:v>5.04</c:v>
                </c:pt>
                <c:pt idx="1094">
                  <c:v>3.53</c:v>
                </c:pt>
                <c:pt idx="1095">
                  <c:v>3.24</c:v>
                </c:pt>
                <c:pt idx="1096">
                  <c:v>3.69</c:v>
                </c:pt>
                <c:pt idx="1097">
                  <c:v>3.24</c:v>
                </c:pt>
                <c:pt idx="1098">
                  <c:v>4.3600000000000003</c:v>
                </c:pt>
                <c:pt idx="1099">
                  <c:v>4.58</c:v>
                </c:pt>
                <c:pt idx="1100">
                  <c:v>3.68</c:v>
                </c:pt>
                <c:pt idx="1101">
                  <c:v>3.87</c:v>
                </c:pt>
                <c:pt idx="1102">
                  <c:v>2.97</c:v>
                </c:pt>
                <c:pt idx="1103">
                  <c:v>2.74</c:v>
                </c:pt>
                <c:pt idx="1104">
                  <c:v>2.81</c:v>
                </c:pt>
                <c:pt idx="1105">
                  <c:v>3.44</c:v>
                </c:pt>
                <c:pt idx="1106">
                  <c:v>3.48</c:v>
                </c:pt>
                <c:pt idx="1107">
                  <c:v>2.61</c:v>
                </c:pt>
                <c:pt idx="1108">
                  <c:v>2.8</c:v>
                </c:pt>
                <c:pt idx="1109">
                  <c:v>2.86</c:v>
                </c:pt>
                <c:pt idx="1110">
                  <c:v>3.82</c:v>
                </c:pt>
                <c:pt idx="1111">
                  <c:v>4.3899999999999997</c:v>
                </c:pt>
                <c:pt idx="1112">
                  <c:v>4.07</c:v>
                </c:pt>
                <c:pt idx="1113">
                  <c:v>3.38</c:v>
                </c:pt>
                <c:pt idx="1114">
                  <c:v>2.78</c:v>
                </c:pt>
                <c:pt idx="1115">
                  <c:v>2.98</c:v>
                </c:pt>
                <c:pt idx="1116">
                  <c:v>3.46</c:v>
                </c:pt>
                <c:pt idx="1117">
                  <c:v>4.09</c:v>
                </c:pt>
                <c:pt idx="1118">
                  <c:v>3.8</c:v>
                </c:pt>
                <c:pt idx="1119">
                  <c:v>3.1</c:v>
                </c:pt>
                <c:pt idx="1120">
                  <c:v>3.13</c:v>
                </c:pt>
                <c:pt idx="1121">
                  <c:v>3.29</c:v>
                </c:pt>
                <c:pt idx="1122">
                  <c:v>4.13</c:v>
                </c:pt>
                <c:pt idx="1123">
                  <c:v>4.2</c:v>
                </c:pt>
                <c:pt idx="1124">
                  <c:v>3.7</c:v>
                </c:pt>
                <c:pt idx="1125">
                  <c:v>2.9</c:v>
                </c:pt>
                <c:pt idx="1126">
                  <c:v>3.46</c:v>
                </c:pt>
                <c:pt idx="1127">
                  <c:v>4.84</c:v>
                </c:pt>
                <c:pt idx="1128">
                  <c:v>4.32</c:v>
                </c:pt>
                <c:pt idx="1129">
                  <c:v>2.58</c:v>
                </c:pt>
                <c:pt idx="1130">
                  <c:v>2.98</c:v>
                </c:pt>
                <c:pt idx="1131">
                  <c:v>3.11</c:v>
                </c:pt>
                <c:pt idx="1132">
                  <c:v>3.45</c:v>
                </c:pt>
                <c:pt idx="1133">
                  <c:v>4.68</c:v>
                </c:pt>
                <c:pt idx="1134">
                  <c:v>5.16</c:v>
                </c:pt>
                <c:pt idx="1135">
                  <c:v>4.67</c:v>
                </c:pt>
                <c:pt idx="1136">
                  <c:v>3.73</c:v>
                </c:pt>
                <c:pt idx="1137">
                  <c:v>3.46</c:v>
                </c:pt>
                <c:pt idx="1138">
                  <c:v>3.44</c:v>
                </c:pt>
                <c:pt idx="1139">
                  <c:v>4.04</c:v>
                </c:pt>
                <c:pt idx="1140">
                  <c:v>4.2</c:v>
                </c:pt>
                <c:pt idx="1141">
                  <c:v>3.07</c:v>
                </c:pt>
                <c:pt idx="1142">
                  <c:v>2.86</c:v>
                </c:pt>
                <c:pt idx="1143">
                  <c:v>4.21</c:v>
                </c:pt>
                <c:pt idx="1144">
                  <c:v>4.0999999999999996</c:v>
                </c:pt>
                <c:pt idx="1145">
                  <c:v>3.88</c:v>
                </c:pt>
                <c:pt idx="1146">
                  <c:v>4.01</c:v>
                </c:pt>
                <c:pt idx="1147">
                  <c:v>4.1100000000000003</c:v>
                </c:pt>
                <c:pt idx="1148">
                  <c:v>3.71</c:v>
                </c:pt>
                <c:pt idx="1149">
                  <c:v>2.9</c:v>
                </c:pt>
                <c:pt idx="1150">
                  <c:v>2.98</c:v>
                </c:pt>
                <c:pt idx="1151">
                  <c:v>4.3099999999999996</c:v>
                </c:pt>
                <c:pt idx="1152">
                  <c:v>4.59</c:v>
                </c:pt>
                <c:pt idx="1153">
                  <c:v>2.97</c:v>
                </c:pt>
                <c:pt idx="1154">
                  <c:v>2.92</c:v>
                </c:pt>
                <c:pt idx="1155">
                  <c:v>4.3899999999999997</c:v>
                </c:pt>
                <c:pt idx="1156">
                  <c:v>4.0599999999999996</c:v>
                </c:pt>
                <c:pt idx="1157">
                  <c:v>2.61</c:v>
                </c:pt>
                <c:pt idx="1158">
                  <c:v>3.08</c:v>
                </c:pt>
                <c:pt idx="1159">
                  <c:v>4.24</c:v>
                </c:pt>
                <c:pt idx="1160">
                  <c:v>3.74</c:v>
                </c:pt>
                <c:pt idx="1161">
                  <c:v>2.84</c:v>
                </c:pt>
                <c:pt idx="1162">
                  <c:v>2.76</c:v>
                </c:pt>
                <c:pt idx="1163">
                  <c:v>3.3</c:v>
                </c:pt>
                <c:pt idx="1164">
                  <c:v>3.93</c:v>
                </c:pt>
                <c:pt idx="1165">
                  <c:v>3.83</c:v>
                </c:pt>
                <c:pt idx="1166">
                  <c:v>3.8</c:v>
                </c:pt>
                <c:pt idx="1167">
                  <c:v>3.25</c:v>
                </c:pt>
                <c:pt idx="1168">
                  <c:v>2.69</c:v>
                </c:pt>
                <c:pt idx="1169">
                  <c:v>3.59</c:v>
                </c:pt>
                <c:pt idx="1170">
                  <c:v>4.21</c:v>
                </c:pt>
                <c:pt idx="1171">
                  <c:v>5.15</c:v>
                </c:pt>
                <c:pt idx="1172">
                  <c:v>4.8</c:v>
                </c:pt>
                <c:pt idx="1173">
                  <c:v>3.31</c:v>
                </c:pt>
                <c:pt idx="1174">
                  <c:v>3.99</c:v>
                </c:pt>
                <c:pt idx="1175">
                  <c:v>3.91</c:v>
                </c:pt>
                <c:pt idx="1176">
                  <c:v>3.72</c:v>
                </c:pt>
                <c:pt idx="1177">
                  <c:v>3.56</c:v>
                </c:pt>
                <c:pt idx="1178">
                  <c:v>3.36</c:v>
                </c:pt>
                <c:pt idx="1179">
                  <c:v>3.4</c:v>
                </c:pt>
                <c:pt idx="1180">
                  <c:v>3.2</c:v>
                </c:pt>
                <c:pt idx="1181">
                  <c:v>3.88</c:v>
                </c:pt>
                <c:pt idx="1182">
                  <c:v>3.83</c:v>
                </c:pt>
                <c:pt idx="1183">
                  <c:v>4.34</c:v>
                </c:pt>
                <c:pt idx="1184">
                  <c:v>4.5</c:v>
                </c:pt>
                <c:pt idx="1185">
                  <c:v>3.45</c:v>
                </c:pt>
                <c:pt idx="1186">
                  <c:v>3.38</c:v>
                </c:pt>
                <c:pt idx="1187">
                  <c:v>3.48</c:v>
                </c:pt>
                <c:pt idx="1188">
                  <c:v>3.41</c:v>
                </c:pt>
                <c:pt idx="1189">
                  <c:v>4.5599999999999996</c:v>
                </c:pt>
                <c:pt idx="1190">
                  <c:v>4.74</c:v>
                </c:pt>
                <c:pt idx="1191">
                  <c:v>3.21</c:v>
                </c:pt>
                <c:pt idx="1192">
                  <c:v>2.34</c:v>
                </c:pt>
                <c:pt idx="1193">
                  <c:v>4.58</c:v>
                </c:pt>
                <c:pt idx="1194">
                  <c:v>5.1100000000000003</c:v>
                </c:pt>
                <c:pt idx="1195">
                  <c:v>3.98</c:v>
                </c:pt>
                <c:pt idx="1196">
                  <c:v>4.1399999999999997</c:v>
                </c:pt>
                <c:pt idx="1197">
                  <c:v>3.34</c:v>
                </c:pt>
                <c:pt idx="1198">
                  <c:v>3.1</c:v>
                </c:pt>
                <c:pt idx="1199">
                  <c:v>3.78</c:v>
                </c:pt>
                <c:pt idx="1200">
                  <c:v>3.68</c:v>
                </c:pt>
                <c:pt idx="1201">
                  <c:v>3.35</c:v>
                </c:pt>
                <c:pt idx="1202">
                  <c:v>4.12</c:v>
                </c:pt>
                <c:pt idx="1203">
                  <c:v>3.6</c:v>
                </c:pt>
                <c:pt idx="1204">
                  <c:v>3.2</c:v>
                </c:pt>
                <c:pt idx="1205">
                  <c:v>4.1500000000000004</c:v>
                </c:pt>
                <c:pt idx="1206">
                  <c:v>3.9</c:v>
                </c:pt>
                <c:pt idx="1207">
                  <c:v>3.29</c:v>
                </c:pt>
                <c:pt idx="1208">
                  <c:v>2.94</c:v>
                </c:pt>
                <c:pt idx="1209">
                  <c:v>3.03</c:v>
                </c:pt>
                <c:pt idx="1210">
                  <c:v>2.81</c:v>
                </c:pt>
                <c:pt idx="1211">
                  <c:v>2.2400000000000002</c:v>
                </c:pt>
                <c:pt idx="1212">
                  <c:v>2.5299999999999998</c:v>
                </c:pt>
                <c:pt idx="1213">
                  <c:v>4.09</c:v>
                </c:pt>
                <c:pt idx="1214">
                  <c:v>4.08</c:v>
                </c:pt>
                <c:pt idx="1215">
                  <c:v>3.12</c:v>
                </c:pt>
                <c:pt idx="1216">
                  <c:v>2.5299999999999998</c:v>
                </c:pt>
                <c:pt idx="1217">
                  <c:v>3.27</c:v>
                </c:pt>
                <c:pt idx="1218">
                  <c:v>3.7</c:v>
                </c:pt>
                <c:pt idx="1219">
                  <c:v>2.67</c:v>
                </c:pt>
                <c:pt idx="1220">
                  <c:v>2.57</c:v>
                </c:pt>
                <c:pt idx="1221">
                  <c:v>3.18</c:v>
                </c:pt>
                <c:pt idx="1222">
                  <c:v>2.96</c:v>
                </c:pt>
                <c:pt idx="1223">
                  <c:v>2.17</c:v>
                </c:pt>
                <c:pt idx="1224">
                  <c:v>2.38</c:v>
                </c:pt>
                <c:pt idx="1225">
                  <c:v>2.78</c:v>
                </c:pt>
                <c:pt idx="1226">
                  <c:v>3.25</c:v>
                </c:pt>
                <c:pt idx="1227">
                  <c:v>2.78</c:v>
                </c:pt>
                <c:pt idx="1228">
                  <c:v>1.82</c:v>
                </c:pt>
                <c:pt idx="1229">
                  <c:v>2.04</c:v>
                </c:pt>
                <c:pt idx="1230">
                  <c:v>1.95</c:v>
                </c:pt>
                <c:pt idx="1231">
                  <c:v>1.81</c:v>
                </c:pt>
                <c:pt idx="1232">
                  <c:v>2.0099999999999998</c:v>
                </c:pt>
                <c:pt idx="1233">
                  <c:v>1.94</c:v>
                </c:pt>
                <c:pt idx="1234">
                  <c:v>2.14</c:v>
                </c:pt>
                <c:pt idx="1235">
                  <c:v>2.11</c:v>
                </c:pt>
                <c:pt idx="1236">
                  <c:v>2.4700000000000002</c:v>
                </c:pt>
                <c:pt idx="1237">
                  <c:v>2.56</c:v>
                </c:pt>
                <c:pt idx="1238">
                  <c:v>1.94</c:v>
                </c:pt>
                <c:pt idx="1239">
                  <c:v>3.07</c:v>
                </c:pt>
                <c:pt idx="1240">
                  <c:v>3.08</c:v>
                </c:pt>
                <c:pt idx="1241">
                  <c:v>1.57</c:v>
                </c:pt>
                <c:pt idx="1242">
                  <c:v>1.63</c:v>
                </c:pt>
                <c:pt idx="1243">
                  <c:v>2.31</c:v>
                </c:pt>
                <c:pt idx="1244">
                  <c:v>2.72</c:v>
                </c:pt>
                <c:pt idx="1245">
                  <c:v>2.59</c:v>
                </c:pt>
                <c:pt idx="1246">
                  <c:v>2.96</c:v>
                </c:pt>
                <c:pt idx="1247">
                  <c:v>3.55</c:v>
                </c:pt>
                <c:pt idx="1248">
                  <c:v>3.36</c:v>
                </c:pt>
                <c:pt idx="1249">
                  <c:v>2.72</c:v>
                </c:pt>
                <c:pt idx="1250">
                  <c:v>2.19</c:v>
                </c:pt>
                <c:pt idx="1251">
                  <c:v>2.82</c:v>
                </c:pt>
                <c:pt idx="1252">
                  <c:v>2.5</c:v>
                </c:pt>
                <c:pt idx="1253">
                  <c:v>1.98</c:v>
                </c:pt>
                <c:pt idx="1254">
                  <c:v>3.56</c:v>
                </c:pt>
                <c:pt idx="1255">
                  <c:v>3.7</c:v>
                </c:pt>
                <c:pt idx="1256">
                  <c:v>2.58</c:v>
                </c:pt>
                <c:pt idx="1257">
                  <c:v>2.94</c:v>
                </c:pt>
                <c:pt idx="1258">
                  <c:v>3.02</c:v>
                </c:pt>
                <c:pt idx="1259">
                  <c:v>3.62</c:v>
                </c:pt>
                <c:pt idx="1260">
                  <c:v>3.69</c:v>
                </c:pt>
                <c:pt idx="1261">
                  <c:v>2.8</c:v>
                </c:pt>
                <c:pt idx="1262">
                  <c:v>2.61</c:v>
                </c:pt>
                <c:pt idx="1263">
                  <c:v>2.69</c:v>
                </c:pt>
                <c:pt idx="1264">
                  <c:v>2.62</c:v>
                </c:pt>
                <c:pt idx="1265">
                  <c:v>4.03</c:v>
                </c:pt>
                <c:pt idx="1266">
                  <c:v>4.59</c:v>
                </c:pt>
                <c:pt idx="1267">
                  <c:v>4.37</c:v>
                </c:pt>
                <c:pt idx="1268">
                  <c:v>3.82</c:v>
                </c:pt>
                <c:pt idx="1269">
                  <c:v>3.06</c:v>
                </c:pt>
                <c:pt idx="1270">
                  <c:v>3.34</c:v>
                </c:pt>
                <c:pt idx="1271">
                  <c:v>3.68</c:v>
                </c:pt>
                <c:pt idx="1272">
                  <c:v>3.01</c:v>
                </c:pt>
                <c:pt idx="1273">
                  <c:v>3.53</c:v>
                </c:pt>
                <c:pt idx="1274">
                  <c:v>3.82</c:v>
                </c:pt>
                <c:pt idx="1275">
                  <c:v>2.78</c:v>
                </c:pt>
                <c:pt idx="1276">
                  <c:v>5.88</c:v>
                </c:pt>
                <c:pt idx="1277">
                  <c:v>7.17</c:v>
                </c:pt>
                <c:pt idx="1278">
                  <c:v>4.42</c:v>
                </c:pt>
                <c:pt idx="1279">
                  <c:v>2.67</c:v>
                </c:pt>
                <c:pt idx="1280">
                  <c:v>2.95</c:v>
                </c:pt>
                <c:pt idx="1281">
                  <c:v>4.16</c:v>
                </c:pt>
                <c:pt idx="1282">
                  <c:v>4.93</c:v>
                </c:pt>
                <c:pt idx="1283">
                  <c:v>3.13</c:v>
                </c:pt>
                <c:pt idx="1284">
                  <c:v>3.75</c:v>
                </c:pt>
                <c:pt idx="1285">
                  <c:v>4.4800000000000004</c:v>
                </c:pt>
                <c:pt idx="1286">
                  <c:v>3.65</c:v>
                </c:pt>
                <c:pt idx="1287">
                  <c:v>3.48</c:v>
                </c:pt>
                <c:pt idx="1288">
                  <c:v>3.92</c:v>
                </c:pt>
                <c:pt idx="1289">
                  <c:v>4.05</c:v>
                </c:pt>
                <c:pt idx="1290">
                  <c:v>3.23</c:v>
                </c:pt>
                <c:pt idx="1291">
                  <c:v>4.32</c:v>
                </c:pt>
                <c:pt idx="1292">
                  <c:v>4.99</c:v>
                </c:pt>
                <c:pt idx="1293">
                  <c:v>3.75</c:v>
                </c:pt>
                <c:pt idx="1294">
                  <c:v>3.39</c:v>
                </c:pt>
                <c:pt idx="1295">
                  <c:v>3.22</c:v>
                </c:pt>
                <c:pt idx="1296">
                  <c:v>3.06</c:v>
                </c:pt>
                <c:pt idx="1297">
                  <c:v>2.6</c:v>
                </c:pt>
                <c:pt idx="1298">
                  <c:v>3.33</c:v>
                </c:pt>
                <c:pt idx="1299">
                  <c:v>3.68</c:v>
                </c:pt>
                <c:pt idx="1300">
                  <c:v>2.98</c:v>
                </c:pt>
                <c:pt idx="1301">
                  <c:v>2.87</c:v>
                </c:pt>
                <c:pt idx="1302">
                  <c:v>3.09</c:v>
                </c:pt>
                <c:pt idx="1303">
                  <c:v>3.21</c:v>
                </c:pt>
                <c:pt idx="1304">
                  <c:v>3.81</c:v>
                </c:pt>
                <c:pt idx="1305">
                  <c:v>3.58</c:v>
                </c:pt>
                <c:pt idx="1306">
                  <c:v>3.63</c:v>
                </c:pt>
                <c:pt idx="1307">
                  <c:v>3.8</c:v>
                </c:pt>
                <c:pt idx="1308">
                  <c:v>3.41</c:v>
                </c:pt>
                <c:pt idx="1309">
                  <c:v>3.82</c:v>
                </c:pt>
                <c:pt idx="1310">
                  <c:v>3.73</c:v>
                </c:pt>
                <c:pt idx="1311">
                  <c:v>3.51</c:v>
                </c:pt>
                <c:pt idx="1312">
                  <c:v>3.63</c:v>
                </c:pt>
                <c:pt idx="1313">
                  <c:v>3.48</c:v>
                </c:pt>
                <c:pt idx="1314">
                  <c:v>3.35</c:v>
                </c:pt>
                <c:pt idx="1315">
                  <c:v>3.67</c:v>
                </c:pt>
                <c:pt idx="1316">
                  <c:v>4.37</c:v>
                </c:pt>
                <c:pt idx="1317">
                  <c:v>4.2300000000000004</c:v>
                </c:pt>
                <c:pt idx="1318">
                  <c:v>4.08</c:v>
                </c:pt>
                <c:pt idx="1319">
                  <c:v>3.7</c:v>
                </c:pt>
                <c:pt idx="1320">
                  <c:v>3.1</c:v>
                </c:pt>
                <c:pt idx="1321">
                  <c:v>3.54</c:v>
                </c:pt>
                <c:pt idx="1322">
                  <c:v>4.24</c:v>
                </c:pt>
                <c:pt idx="1323">
                  <c:v>4</c:v>
                </c:pt>
                <c:pt idx="1324">
                  <c:v>3.72</c:v>
                </c:pt>
                <c:pt idx="1325">
                  <c:v>3.58</c:v>
                </c:pt>
                <c:pt idx="1326">
                  <c:v>4.07</c:v>
                </c:pt>
                <c:pt idx="1327">
                  <c:v>4.5999999999999996</c:v>
                </c:pt>
                <c:pt idx="1328">
                  <c:v>4.1100000000000003</c:v>
                </c:pt>
                <c:pt idx="1329">
                  <c:v>3.82</c:v>
                </c:pt>
                <c:pt idx="1330">
                  <c:v>3.35</c:v>
                </c:pt>
                <c:pt idx="1331">
                  <c:v>2.93</c:v>
                </c:pt>
                <c:pt idx="1332">
                  <c:v>3.19</c:v>
                </c:pt>
                <c:pt idx="1333">
                  <c:v>3.55</c:v>
                </c:pt>
                <c:pt idx="1334">
                  <c:v>3.62</c:v>
                </c:pt>
                <c:pt idx="1335">
                  <c:v>2.99</c:v>
                </c:pt>
                <c:pt idx="1336">
                  <c:v>3.03</c:v>
                </c:pt>
                <c:pt idx="1337">
                  <c:v>3.64</c:v>
                </c:pt>
                <c:pt idx="1338">
                  <c:v>3.2</c:v>
                </c:pt>
                <c:pt idx="1339">
                  <c:v>3.47</c:v>
                </c:pt>
                <c:pt idx="1340">
                  <c:v>3.26</c:v>
                </c:pt>
                <c:pt idx="1341">
                  <c:v>3.01</c:v>
                </c:pt>
                <c:pt idx="1342">
                  <c:v>3.53</c:v>
                </c:pt>
                <c:pt idx="1343">
                  <c:v>3.93</c:v>
                </c:pt>
                <c:pt idx="1344">
                  <c:v>4.38</c:v>
                </c:pt>
                <c:pt idx="1345">
                  <c:v>4.7300000000000004</c:v>
                </c:pt>
                <c:pt idx="1346">
                  <c:v>4.1900000000000004</c:v>
                </c:pt>
                <c:pt idx="1347">
                  <c:v>2.93</c:v>
                </c:pt>
                <c:pt idx="1348">
                  <c:v>3.73</c:v>
                </c:pt>
                <c:pt idx="1349">
                  <c:v>3.43</c:v>
                </c:pt>
                <c:pt idx="1350">
                  <c:v>3.67</c:v>
                </c:pt>
                <c:pt idx="1351">
                  <c:v>4.41</c:v>
                </c:pt>
                <c:pt idx="1352">
                  <c:v>3.94</c:v>
                </c:pt>
                <c:pt idx="1353">
                  <c:v>3.22</c:v>
                </c:pt>
                <c:pt idx="1354">
                  <c:v>3.78</c:v>
                </c:pt>
                <c:pt idx="1355">
                  <c:v>4.05</c:v>
                </c:pt>
                <c:pt idx="1356">
                  <c:v>2.99</c:v>
                </c:pt>
                <c:pt idx="1357">
                  <c:v>4.24</c:v>
                </c:pt>
                <c:pt idx="1358">
                  <c:v>4.17</c:v>
                </c:pt>
                <c:pt idx="1359">
                  <c:v>3.09</c:v>
                </c:pt>
                <c:pt idx="1360">
                  <c:v>3.45</c:v>
                </c:pt>
                <c:pt idx="1361">
                  <c:v>3.19</c:v>
                </c:pt>
                <c:pt idx="1362">
                  <c:v>3.49</c:v>
                </c:pt>
                <c:pt idx="1363">
                  <c:v>4.0599999999999996</c:v>
                </c:pt>
                <c:pt idx="1364">
                  <c:v>3.35</c:v>
                </c:pt>
                <c:pt idx="1365">
                  <c:v>2.92</c:v>
                </c:pt>
                <c:pt idx="1366">
                  <c:v>3.27</c:v>
                </c:pt>
                <c:pt idx="1367">
                  <c:v>3.95</c:v>
                </c:pt>
                <c:pt idx="1368">
                  <c:v>3.52</c:v>
                </c:pt>
                <c:pt idx="1369">
                  <c:v>2.4500000000000002</c:v>
                </c:pt>
                <c:pt idx="1370">
                  <c:v>2.78</c:v>
                </c:pt>
                <c:pt idx="1371">
                  <c:v>2.96</c:v>
                </c:pt>
                <c:pt idx="1372">
                  <c:v>3.82</c:v>
                </c:pt>
                <c:pt idx="1373">
                  <c:v>4.3099999999999996</c:v>
                </c:pt>
                <c:pt idx="1374">
                  <c:v>3.99</c:v>
                </c:pt>
                <c:pt idx="1375">
                  <c:v>3.42</c:v>
                </c:pt>
                <c:pt idx="1376">
                  <c:v>3.98</c:v>
                </c:pt>
                <c:pt idx="1377">
                  <c:v>3.7</c:v>
                </c:pt>
                <c:pt idx="1378">
                  <c:v>2.88</c:v>
                </c:pt>
                <c:pt idx="1379">
                  <c:v>3.34</c:v>
                </c:pt>
                <c:pt idx="1380">
                  <c:v>3.92</c:v>
                </c:pt>
                <c:pt idx="1381">
                  <c:v>2.97</c:v>
                </c:pt>
                <c:pt idx="1382">
                  <c:v>2.61</c:v>
                </c:pt>
                <c:pt idx="1383">
                  <c:v>2.6</c:v>
                </c:pt>
                <c:pt idx="1384">
                  <c:v>3.42</c:v>
                </c:pt>
                <c:pt idx="1385">
                  <c:v>4.04</c:v>
                </c:pt>
                <c:pt idx="1386">
                  <c:v>4.9800000000000004</c:v>
                </c:pt>
                <c:pt idx="1387">
                  <c:v>4.97</c:v>
                </c:pt>
                <c:pt idx="1388">
                  <c:v>3.12</c:v>
                </c:pt>
                <c:pt idx="1389">
                  <c:v>2.4500000000000002</c:v>
                </c:pt>
                <c:pt idx="1390">
                  <c:v>2.78</c:v>
                </c:pt>
                <c:pt idx="1391">
                  <c:v>2.44</c:v>
                </c:pt>
                <c:pt idx="1392">
                  <c:v>3.79</c:v>
                </c:pt>
                <c:pt idx="1393">
                  <c:v>4.63</c:v>
                </c:pt>
                <c:pt idx="1394">
                  <c:v>3.3</c:v>
                </c:pt>
                <c:pt idx="1395">
                  <c:v>2.64</c:v>
                </c:pt>
                <c:pt idx="1396">
                  <c:v>3.28</c:v>
                </c:pt>
                <c:pt idx="1397">
                  <c:v>4.08</c:v>
                </c:pt>
                <c:pt idx="1398">
                  <c:v>4.08</c:v>
                </c:pt>
                <c:pt idx="1399">
                  <c:v>2.93</c:v>
                </c:pt>
                <c:pt idx="1400">
                  <c:v>2.58</c:v>
                </c:pt>
                <c:pt idx="1401">
                  <c:v>3.83</c:v>
                </c:pt>
                <c:pt idx="1402">
                  <c:v>4.04</c:v>
                </c:pt>
                <c:pt idx="1403">
                  <c:v>3.95</c:v>
                </c:pt>
                <c:pt idx="1404">
                  <c:v>4.82</c:v>
                </c:pt>
                <c:pt idx="1405">
                  <c:v>4.5999999999999996</c:v>
                </c:pt>
                <c:pt idx="1406">
                  <c:v>3.32</c:v>
                </c:pt>
                <c:pt idx="1407">
                  <c:v>2.91</c:v>
                </c:pt>
                <c:pt idx="1408">
                  <c:v>4.3899999999999997</c:v>
                </c:pt>
                <c:pt idx="1409">
                  <c:v>4.8600000000000003</c:v>
                </c:pt>
                <c:pt idx="1410">
                  <c:v>3.93</c:v>
                </c:pt>
                <c:pt idx="1411">
                  <c:v>3.73</c:v>
                </c:pt>
                <c:pt idx="1412">
                  <c:v>3.62</c:v>
                </c:pt>
                <c:pt idx="1413">
                  <c:v>3.22</c:v>
                </c:pt>
                <c:pt idx="1414">
                  <c:v>3.45</c:v>
                </c:pt>
                <c:pt idx="1415">
                  <c:v>4.43</c:v>
                </c:pt>
                <c:pt idx="1416">
                  <c:v>4.6100000000000003</c:v>
                </c:pt>
                <c:pt idx="1417">
                  <c:v>4.32</c:v>
                </c:pt>
                <c:pt idx="1418">
                  <c:v>4.55</c:v>
                </c:pt>
                <c:pt idx="1419">
                  <c:v>4.4400000000000004</c:v>
                </c:pt>
                <c:pt idx="1420">
                  <c:v>4.5599999999999996</c:v>
                </c:pt>
                <c:pt idx="1421">
                  <c:v>4.55</c:v>
                </c:pt>
                <c:pt idx="1422">
                  <c:v>3.31</c:v>
                </c:pt>
                <c:pt idx="1423">
                  <c:v>2.84</c:v>
                </c:pt>
                <c:pt idx="1424">
                  <c:v>3.05</c:v>
                </c:pt>
                <c:pt idx="1425">
                  <c:v>3.16</c:v>
                </c:pt>
                <c:pt idx="1426">
                  <c:v>2.72</c:v>
                </c:pt>
                <c:pt idx="1427">
                  <c:v>2.3199999999999998</c:v>
                </c:pt>
                <c:pt idx="1428">
                  <c:v>2.85</c:v>
                </c:pt>
                <c:pt idx="1429">
                  <c:v>3.42</c:v>
                </c:pt>
                <c:pt idx="1430">
                  <c:v>3.2</c:v>
                </c:pt>
                <c:pt idx="1431">
                  <c:v>3.76</c:v>
                </c:pt>
                <c:pt idx="1432">
                  <c:v>3.54</c:v>
                </c:pt>
                <c:pt idx="1433">
                  <c:v>3.69</c:v>
                </c:pt>
                <c:pt idx="1434">
                  <c:v>3.78</c:v>
                </c:pt>
                <c:pt idx="1435">
                  <c:v>2.9</c:v>
                </c:pt>
                <c:pt idx="1436">
                  <c:v>2.83</c:v>
                </c:pt>
                <c:pt idx="1437">
                  <c:v>3.93</c:v>
                </c:pt>
                <c:pt idx="1438">
                  <c:v>3.62</c:v>
                </c:pt>
                <c:pt idx="1439">
                  <c:v>2.57</c:v>
                </c:pt>
                <c:pt idx="1440">
                  <c:v>3.25</c:v>
                </c:pt>
                <c:pt idx="1441">
                  <c:v>3.63</c:v>
                </c:pt>
                <c:pt idx="1442">
                  <c:v>3.39</c:v>
                </c:pt>
                <c:pt idx="1443">
                  <c:v>4.13</c:v>
                </c:pt>
                <c:pt idx="1444">
                  <c:v>4</c:v>
                </c:pt>
                <c:pt idx="1445">
                  <c:v>2.88</c:v>
                </c:pt>
                <c:pt idx="1446">
                  <c:v>2.95</c:v>
                </c:pt>
                <c:pt idx="1447">
                  <c:v>2.81</c:v>
                </c:pt>
                <c:pt idx="1448">
                  <c:v>3.88</c:v>
                </c:pt>
                <c:pt idx="1449">
                  <c:v>4.57</c:v>
                </c:pt>
                <c:pt idx="1450">
                  <c:v>3.91</c:v>
                </c:pt>
                <c:pt idx="1451">
                  <c:v>4.66</c:v>
                </c:pt>
                <c:pt idx="1452">
                  <c:v>5.49</c:v>
                </c:pt>
                <c:pt idx="1453">
                  <c:v>4.8</c:v>
                </c:pt>
                <c:pt idx="1454">
                  <c:v>4.0199999999999996</c:v>
                </c:pt>
                <c:pt idx="1455">
                  <c:v>2.93</c:v>
                </c:pt>
                <c:pt idx="1456">
                  <c:v>2.64</c:v>
                </c:pt>
                <c:pt idx="1457">
                  <c:v>2.58</c:v>
                </c:pt>
                <c:pt idx="1458">
                  <c:v>2.94</c:v>
                </c:pt>
                <c:pt idx="1459">
                  <c:v>3.96</c:v>
                </c:pt>
                <c:pt idx="1460">
                  <c:v>4.28</c:v>
                </c:pt>
                <c:pt idx="1461">
                  <c:v>3.29</c:v>
                </c:pt>
                <c:pt idx="1462">
                  <c:v>2.5</c:v>
                </c:pt>
                <c:pt idx="1463">
                  <c:v>2.35</c:v>
                </c:pt>
                <c:pt idx="1464">
                  <c:v>2.52</c:v>
                </c:pt>
                <c:pt idx="1465">
                  <c:v>3.64</c:v>
                </c:pt>
                <c:pt idx="1466">
                  <c:v>4.13</c:v>
                </c:pt>
                <c:pt idx="1467">
                  <c:v>4.8099999999999996</c:v>
                </c:pt>
                <c:pt idx="1468">
                  <c:v>4.49</c:v>
                </c:pt>
                <c:pt idx="1469">
                  <c:v>3.79</c:v>
                </c:pt>
                <c:pt idx="1470">
                  <c:v>3.62</c:v>
                </c:pt>
                <c:pt idx="1471">
                  <c:v>5.29</c:v>
                </c:pt>
                <c:pt idx="1472">
                  <c:v>5.46</c:v>
                </c:pt>
                <c:pt idx="1473">
                  <c:v>3.24</c:v>
                </c:pt>
                <c:pt idx="1474">
                  <c:v>3.79</c:v>
                </c:pt>
                <c:pt idx="1475">
                  <c:v>4.03</c:v>
                </c:pt>
                <c:pt idx="1476">
                  <c:v>3.88</c:v>
                </c:pt>
                <c:pt idx="1477">
                  <c:v>3.62</c:v>
                </c:pt>
                <c:pt idx="1478">
                  <c:v>3.71</c:v>
                </c:pt>
                <c:pt idx="1479">
                  <c:v>3.31</c:v>
                </c:pt>
                <c:pt idx="1480">
                  <c:v>2.76</c:v>
                </c:pt>
                <c:pt idx="1481">
                  <c:v>3.36</c:v>
                </c:pt>
                <c:pt idx="1482">
                  <c:v>4.1900000000000004</c:v>
                </c:pt>
                <c:pt idx="1483">
                  <c:v>4.29</c:v>
                </c:pt>
                <c:pt idx="1484">
                  <c:v>3.68</c:v>
                </c:pt>
                <c:pt idx="1485">
                  <c:v>2.93</c:v>
                </c:pt>
                <c:pt idx="1486">
                  <c:v>3.04</c:v>
                </c:pt>
                <c:pt idx="1487">
                  <c:v>2.97</c:v>
                </c:pt>
                <c:pt idx="1488">
                  <c:v>3.48</c:v>
                </c:pt>
                <c:pt idx="1489">
                  <c:v>4.3</c:v>
                </c:pt>
                <c:pt idx="1490">
                  <c:v>3.9</c:v>
                </c:pt>
                <c:pt idx="1491">
                  <c:v>3.53</c:v>
                </c:pt>
                <c:pt idx="1492">
                  <c:v>3.36</c:v>
                </c:pt>
                <c:pt idx="1493">
                  <c:v>3.57</c:v>
                </c:pt>
                <c:pt idx="1494">
                  <c:v>3.36</c:v>
                </c:pt>
                <c:pt idx="1495">
                  <c:v>2.86</c:v>
                </c:pt>
                <c:pt idx="1496">
                  <c:v>3.37</c:v>
                </c:pt>
                <c:pt idx="1497">
                  <c:v>3.46</c:v>
                </c:pt>
                <c:pt idx="1498">
                  <c:v>2.74</c:v>
                </c:pt>
                <c:pt idx="1499">
                  <c:v>3.56</c:v>
                </c:pt>
                <c:pt idx="1500">
                  <c:v>3.81</c:v>
                </c:pt>
                <c:pt idx="1501">
                  <c:v>3.88</c:v>
                </c:pt>
                <c:pt idx="1502">
                  <c:v>3.51</c:v>
                </c:pt>
                <c:pt idx="1503">
                  <c:v>2.68</c:v>
                </c:pt>
                <c:pt idx="1504">
                  <c:v>2.38</c:v>
                </c:pt>
                <c:pt idx="1505">
                  <c:v>2.97</c:v>
                </c:pt>
                <c:pt idx="1506">
                  <c:v>3.9</c:v>
                </c:pt>
                <c:pt idx="1507">
                  <c:v>3.85</c:v>
                </c:pt>
                <c:pt idx="1508">
                  <c:v>3.25</c:v>
                </c:pt>
                <c:pt idx="1509">
                  <c:v>2.92</c:v>
                </c:pt>
                <c:pt idx="1510">
                  <c:v>2.5499999999999998</c:v>
                </c:pt>
                <c:pt idx="1511">
                  <c:v>4.0999999999999996</c:v>
                </c:pt>
                <c:pt idx="1512">
                  <c:v>5.16</c:v>
                </c:pt>
                <c:pt idx="1513">
                  <c:v>4.2</c:v>
                </c:pt>
                <c:pt idx="1514">
                  <c:v>3.38</c:v>
                </c:pt>
                <c:pt idx="1515">
                  <c:v>2.86</c:v>
                </c:pt>
                <c:pt idx="1516">
                  <c:v>3.14</c:v>
                </c:pt>
                <c:pt idx="1517">
                  <c:v>4.05</c:v>
                </c:pt>
                <c:pt idx="1518">
                  <c:v>4.3</c:v>
                </c:pt>
                <c:pt idx="1519">
                  <c:v>3.1</c:v>
                </c:pt>
                <c:pt idx="1520">
                  <c:v>2.79</c:v>
                </c:pt>
                <c:pt idx="1521">
                  <c:v>3</c:v>
                </c:pt>
                <c:pt idx="1522">
                  <c:v>2.2799999999999998</c:v>
                </c:pt>
                <c:pt idx="1523">
                  <c:v>3.49</c:v>
                </c:pt>
                <c:pt idx="1524">
                  <c:v>4.4000000000000004</c:v>
                </c:pt>
                <c:pt idx="1525">
                  <c:v>4.18</c:v>
                </c:pt>
                <c:pt idx="1526">
                  <c:v>3.71</c:v>
                </c:pt>
                <c:pt idx="1527">
                  <c:v>2.8</c:v>
                </c:pt>
                <c:pt idx="1528">
                  <c:v>2.2400000000000002</c:v>
                </c:pt>
                <c:pt idx="1529">
                  <c:v>2.63</c:v>
                </c:pt>
                <c:pt idx="1530">
                  <c:v>2.73</c:v>
                </c:pt>
                <c:pt idx="1531">
                  <c:v>2.76</c:v>
                </c:pt>
                <c:pt idx="1532">
                  <c:v>2.11</c:v>
                </c:pt>
                <c:pt idx="1533">
                  <c:v>3.13</c:v>
                </c:pt>
                <c:pt idx="1534">
                  <c:v>4.75</c:v>
                </c:pt>
                <c:pt idx="1535">
                  <c:v>4.8899999999999997</c:v>
                </c:pt>
                <c:pt idx="1536">
                  <c:v>3.91</c:v>
                </c:pt>
                <c:pt idx="1537">
                  <c:v>3.57</c:v>
                </c:pt>
                <c:pt idx="1538">
                  <c:v>3.16</c:v>
                </c:pt>
                <c:pt idx="1539">
                  <c:v>3.13</c:v>
                </c:pt>
                <c:pt idx="1540">
                  <c:v>3.7</c:v>
                </c:pt>
                <c:pt idx="1541">
                  <c:v>4.03</c:v>
                </c:pt>
                <c:pt idx="1542">
                  <c:v>4.1399999999999997</c:v>
                </c:pt>
                <c:pt idx="1543">
                  <c:v>3.98</c:v>
                </c:pt>
                <c:pt idx="1544">
                  <c:v>3.19</c:v>
                </c:pt>
                <c:pt idx="1545">
                  <c:v>2.44</c:v>
                </c:pt>
                <c:pt idx="1546">
                  <c:v>3.38</c:v>
                </c:pt>
                <c:pt idx="1547">
                  <c:v>3.11</c:v>
                </c:pt>
                <c:pt idx="1548">
                  <c:v>2.9</c:v>
                </c:pt>
                <c:pt idx="1549">
                  <c:v>3.19</c:v>
                </c:pt>
                <c:pt idx="1550">
                  <c:v>3.97</c:v>
                </c:pt>
                <c:pt idx="1551">
                  <c:v>3.86</c:v>
                </c:pt>
                <c:pt idx="1552">
                  <c:v>3.6</c:v>
                </c:pt>
                <c:pt idx="1553">
                  <c:v>2.8</c:v>
                </c:pt>
                <c:pt idx="1554">
                  <c:v>3.78</c:v>
                </c:pt>
                <c:pt idx="1555">
                  <c:v>4.2</c:v>
                </c:pt>
                <c:pt idx="1556">
                  <c:v>3</c:v>
                </c:pt>
                <c:pt idx="1557">
                  <c:v>2.44</c:v>
                </c:pt>
                <c:pt idx="1558">
                  <c:v>3.41</c:v>
                </c:pt>
                <c:pt idx="1559">
                  <c:v>3.36</c:v>
                </c:pt>
                <c:pt idx="1560">
                  <c:v>3.14</c:v>
                </c:pt>
                <c:pt idx="1561">
                  <c:v>3.39</c:v>
                </c:pt>
                <c:pt idx="1562">
                  <c:v>3.55</c:v>
                </c:pt>
                <c:pt idx="1563">
                  <c:v>2.98</c:v>
                </c:pt>
                <c:pt idx="1564">
                  <c:v>3.96</c:v>
                </c:pt>
                <c:pt idx="1565">
                  <c:v>4.33</c:v>
                </c:pt>
                <c:pt idx="1566">
                  <c:v>3.59</c:v>
                </c:pt>
                <c:pt idx="1567">
                  <c:v>3.99</c:v>
                </c:pt>
                <c:pt idx="1568">
                  <c:v>4.4800000000000004</c:v>
                </c:pt>
                <c:pt idx="1569">
                  <c:v>3.92</c:v>
                </c:pt>
                <c:pt idx="1570">
                  <c:v>3.37</c:v>
                </c:pt>
                <c:pt idx="1571">
                  <c:v>4.2</c:v>
                </c:pt>
                <c:pt idx="1572">
                  <c:v>3.75</c:v>
                </c:pt>
                <c:pt idx="1573">
                  <c:v>2.7</c:v>
                </c:pt>
                <c:pt idx="1574">
                  <c:v>3.99</c:v>
                </c:pt>
                <c:pt idx="1575">
                  <c:v>4.4000000000000004</c:v>
                </c:pt>
                <c:pt idx="1576">
                  <c:v>4.38</c:v>
                </c:pt>
                <c:pt idx="1577">
                  <c:v>4.04</c:v>
                </c:pt>
                <c:pt idx="1578">
                  <c:v>3.78</c:v>
                </c:pt>
                <c:pt idx="1579">
                  <c:v>4.2300000000000004</c:v>
                </c:pt>
                <c:pt idx="1580">
                  <c:v>3.71</c:v>
                </c:pt>
                <c:pt idx="1581">
                  <c:v>3.82</c:v>
                </c:pt>
                <c:pt idx="1582">
                  <c:v>4.26</c:v>
                </c:pt>
                <c:pt idx="1583">
                  <c:v>4.3899999999999997</c:v>
                </c:pt>
                <c:pt idx="1584">
                  <c:v>3.66</c:v>
                </c:pt>
                <c:pt idx="1585">
                  <c:v>3.55</c:v>
                </c:pt>
                <c:pt idx="1586">
                  <c:v>3.61</c:v>
                </c:pt>
                <c:pt idx="1587">
                  <c:v>2.89</c:v>
                </c:pt>
                <c:pt idx="1588">
                  <c:v>3.48</c:v>
                </c:pt>
                <c:pt idx="1589">
                  <c:v>3.64</c:v>
                </c:pt>
                <c:pt idx="1590">
                  <c:v>3.52</c:v>
                </c:pt>
                <c:pt idx="1591">
                  <c:v>3.85</c:v>
                </c:pt>
                <c:pt idx="1592">
                  <c:v>3.4</c:v>
                </c:pt>
                <c:pt idx="1593">
                  <c:v>2.89</c:v>
                </c:pt>
                <c:pt idx="1594">
                  <c:v>3.49</c:v>
                </c:pt>
                <c:pt idx="1595">
                  <c:v>3.05</c:v>
                </c:pt>
                <c:pt idx="1596">
                  <c:v>2.96</c:v>
                </c:pt>
                <c:pt idx="1597">
                  <c:v>3.89</c:v>
                </c:pt>
                <c:pt idx="1598">
                  <c:v>3.81</c:v>
                </c:pt>
                <c:pt idx="1599">
                  <c:v>3.78</c:v>
                </c:pt>
                <c:pt idx="1600">
                  <c:v>3.16</c:v>
                </c:pt>
                <c:pt idx="1601">
                  <c:v>2.31</c:v>
                </c:pt>
                <c:pt idx="1602">
                  <c:v>3.58</c:v>
                </c:pt>
                <c:pt idx="1603">
                  <c:v>4.8499999999999996</c:v>
                </c:pt>
                <c:pt idx="1604">
                  <c:v>4.43</c:v>
                </c:pt>
                <c:pt idx="1605">
                  <c:v>3.59</c:v>
                </c:pt>
                <c:pt idx="1606">
                  <c:v>3.32</c:v>
                </c:pt>
                <c:pt idx="1607">
                  <c:v>3.2</c:v>
                </c:pt>
                <c:pt idx="1608">
                  <c:v>3.15</c:v>
                </c:pt>
                <c:pt idx="1609">
                  <c:v>3.75</c:v>
                </c:pt>
                <c:pt idx="1610">
                  <c:v>4.43</c:v>
                </c:pt>
                <c:pt idx="1611">
                  <c:v>3.69</c:v>
                </c:pt>
                <c:pt idx="1612">
                  <c:v>4.1500000000000004</c:v>
                </c:pt>
                <c:pt idx="1613">
                  <c:v>4.6900000000000004</c:v>
                </c:pt>
                <c:pt idx="1614">
                  <c:v>4.1900000000000004</c:v>
                </c:pt>
                <c:pt idx="1615">
                  <c:v>3.84</c:v>
                </c:pt>
                <c:pt idx="1616">
                  <c:v>3.65</c:v>
                </c:pt>
                <c:pt idx="1617">
                  <c:v>2.58</c:v>
                </c:pt>
                <c:pt idx="1618">
                  <c:v>3.49</c:v>
                </c:pt>
                <c:pt idx="1619">
                  <c:v>3.63</c:v>
                </c:pt>
                <c:pt idx="1620">
                  <c:v>2.68</c:v>
                </c:pt>
                <c:pt idx="1621">
                  <c:v>2.93</c:v>
                </c:pt>
                <c:pt idx="1622">
                  <c:v>3.37</c:v>
                </c:pt>
                <c:pt idx="1623">
                  <c:v>3.33</c:v>
                </c:pt>
                <c:pt idx="1624">
                  <c:v>3.29</c:v>
                </c:pt>
                <c:pt idx="1625">
                  <c:v>2.82</c:v>
                </c:pt>
                <c:pt idx="1626">
                  <c:v>2.59</c:v>
                </c:pt>
                <c:pt idx="1627">
                  <c:v>3.6</c:v>
                </c:pt>
                <c:pt idx="1628">
                  <c:v>3.59</c:v>
                </c:pt>
                <c:pt idx="1629">
                  <c:v>3.54</c:v>
                </c:pt>
                <c:pt idx="1630">
                  <c:v>3.42</c:v>
                </c:pt>
                <c:pt idx="1631">
                  <c:v>3.46</c:v>
                </c:pt>
                <c:pt idx="1632">
                  <c:v>4.1900000000000004</c:v>
                </c:pt>
                <c:pt idx="1633">
                  <c:v>4.32</c:v>
                </c:pt>
                <c:pt idx="1634">
                  <c:v>4.9000000000000004</c:v>
                </c:pt>
                <c:pt idx="1635">
                  <c:v>4.6500000000000004</c:v>
                </c:pt>
                <c:pt idx="1636">
                  <c:v>3.17</c:v>
                </c:pt>
                <c:pt idx="1637">
                  <c:v>4.6900000000000004</c:v>
                </c:pt>
                <c:pt idx="1638">
                  <c:v>5.26</c:v>
                </c:pt>
                <c:pt idx="1639">
                  <c:v>3.82</c:v>
                </c:pt>
                <c:pt idx="1640">
                  <c:v>5.37</c:v>
                </c:pt>
                <c:pt idx="1641">
                  <c:v>5.66</c:v>
                </c:pt>
                <c:pt idx="1642">
                  <c:v>3.08</c:v>
                </c:pt>
                <c:pt idx="1643">
                  <c:v>3.28</c:v>
                </c:pt>
                <c:pt idx="1644">
                  <c:v>4.83</c:v>
                </c:pt>
                <c:pt idx="1645">
                  <c:v>4.53</c:v>
                </c:pt>
                <c:pt idx="1646">
                  <c:v>3.18</c:v>
                </c:pt>
                <c:pt idx="1647">
                  <c:v>2.7</c:v>
                </c:pt>
                <c:pt idx="1648">
                  <c:v>2.79</c:v>
                </c:pt>
                <c:pt idx="1649">
                  <c:v>3.89</c:v>
                </c:pt>
                <c:pt idx="1650">
                  <c:v>4.46</c:v>
                </c:pt>
                <c:pt idx="1651">
                  <c:v>3.74</c:v>
                </c:pt>
                <c:pt idx="1652">
                  <c:v>4.0999999999999996</c:v>
                </c:pt>
                <c:pt idx="1653">
                  <c:v>3.42</c:v>
                </c:pt>
                <c:pt idx="1654">
                  <c:v>2.93</c:v>
                </c:pt>
                <c:pt idx="1655">
                  <c:v>3.67</c:v>
                </c:pt>
                <c:pt idx="1656">
                  <c:v>3.56</c:v>
                </c:pt>
                <c:pt idx="1657">
                  <c:v>3.11</c:v>
                </c:pt>
                <c:pt idx="1658">
                  <c:v>4.2</c:v>
                </c:pt>
                <c:pt idx="1659">
                  <c:v>4.01</c:v>
                </c:pt>
                <c:pt idx="1660">
                  <c:v>4.21</c:v>
                </c:pt>
                <c:pt idx="1661">
                  <c:v>4.09</c:v>
                </c:pt>
                <c:pt idx="1662">
                  <c:v>3.11</c:v>
                </c:pt>
                <c:pt idx="1663">
                  <c:v>3.64</c:v>
                </c:pt>
                <c:pt idx="1664">
                  <c:v>3.16</c:v>
                </c:pt>
                <c:pt idx="1665">
                  <c:v>2.66</c:v>
                </c:pt>
                <c:pt idx="1666">
                  <c:v>2.98</c:v>
                </c:pt>
                <c:pt idx="1667">
                  <c:v>3.78</c:v>
                </c:pt>
                <c:pt idx="1668">
                  <c:v>3.61</c:v>
                </c:pt>
                <c:pt idx="1669">
                  <c:v>3.58</c:v>
                </c:pt>
                <c:pt idx="1670">
                  <c:v>4.32</c:v>
                </c:pt>
                <c:pt idx="1671">
                  <c:v>3.97</c:v>
                </c:pt>
                <c:pt idx="1672">
                  <c:v>3.29</c:v>
                </c:pt>
                <c:pt idx="1673">
                  <c:v>2.68</c:v>
                </c:pt>
                <c:pt idx="1674">
                  <c:v>3.29</c:v>
                </c:pt>
                <c:pt idx="1675">
                  <c:v>3.69</c:v>
                </c:pt>
                <c:pt idx="1676">
                  <c:v>4.42</c:v>
                </c:pt>
                <c:pt idx="1677">
                  <c:v>5.42</c:v>
                </c:pt>
                <c:pt idx="1678">
                  <c:v>4.6100000000000003</c:v>
                </c:pt>
                <c:pt idx="1679">
                  <c:v>3.54</c:v>
                </c:pt>
                <c:pt idx="1680">
                  <c:v>3.44</c:v>
                </c:pt>
                <c:pt idx="1681">
                  <c:v>2.4500000000000002</c:v>
                </c:pt>
                <c:pt idx="1682">
                  <c:v>2.72</c:v>
                </c:pt>
                <c:pt idx="1683">
                  <c:v>3.8</c:v>
                </c:pt>
                <c:pt idx="1684">
                  <c:v>3.67</c:v>
                </c:pt>
                <c:pt idx="1685">
                  <c:v>3.26</c:v>
                </c:pt>
                <c:pt idx="1686">
                  <c:v>3.68</c:v>
                </c:pt>
                <c:pt idx="1687">
                  <c:v>2.98</c:v>
                </c:pt>
                <c:pt idx="1688">
                  <c:v>2.79</c:v>
                </c:pt>
                <c:pt idx="1689">
                  <c:v>3.53</c:v>
                </c:pt>
                <c:pt idx="1690">
                  <c:v>3.38</c:v>
                </c:pt>
                <c:pt idx="1691">
                  <c:v>3.41</c:v>
                </c:pt>
                <c:pt idx="1692">
                  <c:v>3.55</c:v>
                </c:pt>
                <c:pt idx="1693">
                  <c:v>3.69</c:v>
                </c:pt>
                <c:pt idx="1694">
                  <c:v>4.57</c:v>
                </c:pt>
                <c:pt idx="1695">
                  <c:v>4.09</c:v>
                </c:pt>
                <c:pt idx="1696">
                  <c:v>3.17</c:v>
                </c:pt>
                <c:pt idx="1697">
                  <c:v>3.35</c:v>
                </c:pt>
                <c:pt idx="1698">
                  <c:v>3.21</c:v>
                </c:pt>
                <c:pt idx="1699">
                  <c:v>2.58</c:v>
                </c:pt>
                <c:pt idx="1700">
                  <c:v>4.0199999999999996</c:v>
                </c:pt>
                <c:pt idx="1701">
                  <c:v>4.5</c:v>
                </c:pt>
                <c:pt idx="1702">
                  <c:v>3.07</c:v>
                </c:pt>
                <c:pt idx="1703">
                  <c:v>2.65</c:v>
                </c:pt>
                <c:pt idx="1704">
                  <c:v>2.91</c:v>
                </c:pt>
                <c:pt idx="1705">
                  <c:v>2.62</c:v>
                </c:pt>
                <c:pt idx="1706">
                  <c:v>4.32</c:v>
                </c:pt>
                <c:pt idx="1707">
                  <c:v>5.34</c:v>
                </c:pt>
                <c:pt idx="1708">
                  <c:v>3.93</c:v>
                </c:pt>
                <c:pt idx="1709">
                  <c:v>2.4700000000000002</c:v>
                </c:pt>
                <c:pt idx="1710">
                  <c:v>3.27</c:v>
                </c:pt>
                <c:pt idx="1711">
                  <c:v>3.69</c:v>
                </c:pt>
                <c:pt idx="1712">
                  <c:v>3.72</c:v>
                </c:pt>
                <c:pt idx="1713">
                  <c:v>4.33</c:v>
                </c:pt>
                <c:pt idx="1714">
                  <c:v>3.89</c:v>
                </c:pt>
                <c:pt idx="1715">
                  <c:v>4.09</c:v>
                </c:pt>
                <c:pt idx="1716">
                  <c:v>3.73</c:v>
                </c:pt>
                <c:pt idx="1717">
                  <c:v>4.0199999999999996</c:v>
                </c:pt>
                <c:pt idx="1718">
                  <c:v>4.33</c:v>
                </c:pt>
                <c:pt idx="1719">
                  <c:v>3.21</c:v>
                </c:pt>
                <c:pt idx="1720">
                  <c:v>2.86</c:v>
                </c:pt>
                <c:pt idx="1721">
                  <c:v>2.72</c:v>
                </c:pt>
                <c:pt idx="1722">
                  <c:v>3.2</c:v>
                </c:pt>
                <c:pt idx="1723">
                  <c:v>3.58</c:v>
                </c:pt>
                <c:pt idx="1724">
                  <c:v>3.67</c:v>
                </c:pt>
                <c:pt idx="1725">
                  <c:v>3.15</c:v>
                </c:pt>
                <c:pt idx="1726">
                  <c:v>2.98</c:v>
                </c:pt>
                <c:pt idx="1727">
                  <c:v>3.17</c:v>
                </c:pt>
                <c:pt idx="1728">
                  <c:v>3.01</c:v>
                </c:pt>
                <c:pt idx="1729">
                  <c:v>3.74</c:v>
                </c:pt>
                <c:pt idx="1730">
                  <c:v>4.2699999999999996</c:v>
                </c:pt>
                <c:pt idx="1731">
                  <c:v>3.54</c:v>
                </c:pt>
                <c:pt idx="1732">
                  <c:v>3.27</c:v>
                </c:pt>
                <c:pt idx="1733">
                  <c:v>4.49</c:v>
                </c:pt>
                <c:pt idx="1734">
                  <c:v>6.15</c:v>
                </c:pt>
                <c:pt idx="1735">
                  <c:v>5.67</c:v>
                </c:pt>
                <c:pt idx="1736">
                  <c:v>4.62</c:v>
                </c:pt>
                <c:pt idx="1737">
                  <c:v>4.6900000000000004</c:v>
                </c:pt>
                <c:pt idx="1738">
                  <c:v>4.01</c:v>
                </c:pt>
                <c:pt idx="1739">
                  <c:v>4.34</c:v>
                </c:pt>
                <c:pt idx="1740">
                  <c:v>4.17</c:v>
                </c:pt>
                <c:pt idx="1741">
                  <c:v>3.35</c:v>
                </c:pt>
                <c:pt idx="1742">
                  <c:v>2.95</c:v>
                </c:pt>
                <c:pt idx="1743">
                  <c:v>2.57</c:v>
                </c:pt>
                <c:pt idx="1744">
                  <c:v>3.17</c:v>
                </c:pt>
                <c:pt idx="1745">
                  <c:v>3.96</c:v>
                </c:pt>
                <c:pt idx="1746">
                  <c:v>5.42</c:v>
                </c:pt>
                <c:pt idx="1747">
                  <c:v>5.18</c:v>
                </c:pt>
                <c:pt idx="1748">
                  <c:v>3.2</c:v>
                </c:pt>
                <c:pt idx="1749">
                  <c:v>3.32</c:v>
                </c:pt>
                <c:pt idx="1750">
                  <c:v>3.22</c:v>
                </c:pt>
                <c:pt idx="1751">
                  <c:v>2.95</c:v>
                </c:pt>
                <c:pt idx="1752">
                  <c:v>3.79</c:v>
                </c:pt>
                <c:pt idx="1753">
                  <c:v>3.07</c:v>
                </c:pt>
                <c:pt idx="1754">
                  <c:v>2.82</c:v>
                </c:pt>
                <c:pt idx="1755">
                  <c:v>3.9</c:v>
                </c:pt>
                <c:pt idx="1756">
                  <c:v>3.66</c:v>
                </c:pt>
                <c:pt idx="1757">
                  <c:v>4.0199999999999996</c:v>
                </c:pt>
                <c:pt idx="1758">
                  <c:v>4.37</c:v>
                </c:pt>
                <c:pt idx="1759">
                  <c:v>3.5</c:v>
                </c:pt>
                <c:pt idx="1760">
                  <c:v>3.83</c:v>
                </c:pt>
                <c:pt idx="1761">
                  <c:v>3.69</c:v>
                </c:pt>
                <c:pt idx="1762">
                  <c:v>3.39</c:v>
                </c:pt>
                <c:pt idx="1763">
                  <c:v>3.4</c:v>
                </c:pt>
                <c:pt idx="1764">
                  <c:v>3.8</c:v>
                </c:pt>
                <c:pt idx="1765">
                  <c:v>4.32</c:v>
                </c:pt>
                <c:pt idx="1766">
                  <c:v>3.67</c:v>
                </c:pt>
                <c:pt idx="1767">
                  <c:v>2.84</c:v>
                </c:pt>
                <c:pt idx="1768">
                  <c:v>2.68</c:v>
                </c:pt>
                <c:pt idx="1769">
                  <c:v>3.8</c:v>
                </c:pt>
                <c:pt idx="1770">
                  <c:v>3.93</c:v>
                </c:pt>
                <c:pt idx="1771">
                  <c:v>3.76</c:v>
                </c:pt>
                <c:pt idx="1772">
                  <c:v>3.55</c:v>
                </c:pt>
                <c:pt idx="1773">
                  <c:v>3.17</c:v>
                </c:pt>
                <c:pt idx="1774">
                  <c:v>3.13</c:v>
                </c:pt>
                <c:pt idx="1775">
                  <c:v>3.94</c:v>
                </c:pt>
                <c:pt idx="1776">
                  <c:v>4.99</c:v>
                </c:pt>
                <c:pt idx="1777">
                  <c:v>3.93</c:v>
                </c:pt>
                <c:pt idx="1778">
                  <c:v>3.57</c:v>
                </c:pt>
                <c:pt idx="1779">
                  <c:v>3.74</c:v>
                </c:pt>
                <c:pt idx="1780">
                  <c:v>3.06</c:v>
                </c:pt>
                <c:pt idx="1781">
                  <c:v>4.01</c:v>
                </c:pt>
                <c:pt idx="1782">
                  <c:v>4.53</c:v>
                </c:pt>
                <c:pt idx="1783">
                  <c:v>3.61</c:v>
                </c:pt>
                <c:pt idx="1784">
                  <c:v>3.41</c:v>
                </c:pt>
                <c:pt idx="1785">
                  <c:v>3.86</c:v>
                </c:pt>
                <c:pt idx="1786">
                  <c:v>4.3499999999999996</c:v>
                </c:pt>
                <c:pt idx="1787">
                  <c:v>4.57</c:v>
                </c:pt>
                <c:pt idx="1788">
                  <c:v>3.41</c:v>
                </c:pt>
                <c:pt idx="1789">
                  <c:v>2.61</c:v>
                </c:pt>
                <c:pt idx="1790">
                  <c:v>2.36</c:v>
                </c:pt>
                <c:pt idx="1791">
                  <c:v>2.58</c:v>
                </c:pt>
                <c:pt idx="1792">
                  <c:v>3.56</c:v>
                </c:pt>
                <c:pt idx="1793">
                  <c:v>4.04</c:v>
                </c:pt>
                <c:pt idx="1794">
                  <c:v>3.62</c:v>
                </c:pt>
                <c:pt idx="1795">
                  <c:v>3.2</c:v>
                </c:pt>
                <c:pt idx="1796">
                  <c:v>3.11</c:v>
                </c:pt>
                <c:pt idx="1797">
                  <c:v>3.84</c:v>
                </c:pt>
                <c:pt idx="1798">
                  <c:v>4.3099999999999996</c:v>
                </c:pt>
                <c:pt idx="1799">
                  <c:v>4.62</c:v>
                </c:pt>
                <c:pt idx="1800">
                  <c:v>4.0999999999999996</c:v>
                </c:pt>
                <c:pt idx="1801">
                  <c:v>3.36</c:v>
                </c:pt>
                <c:pt idx="1802">
                  <c:v>3.47</c:v>
                </c:pt>
                <c:pt idx="1803">
                  <c:v>3.13</c:v>
                </c:pt>
                <c:pt idx="1804">
                  <c:v>4.68</c:v>
                </c:pt>
                <c:pt idx="1805">
                  <c:v>4.74</c:v>
                </c:pt>
                <c:pt idx="1806">
                  <c:v>2.88</c:v>
                </c:pt>
                <c:pt idx="1807">
                  <c:v>3.49</c:v>
                </c:pt>
                <c:pt idx="1808">
                  <c:v>3.72</c:v>
                </c:pt>
                <c:pt idx="1809">
                  <c:v>5.43</c:v>
                </c:pt>
                <c:pt idx="1810">
                  <c:v>5.22</c:v>
                </c:pt>
                <c:pt idx="1811">
                  <c:v>3.17</c:v>
                </c:pt>
                <c:pt idx="1812">
                  <c:v>4.47</c:v>
                </c:pt>
                <c:pt idx="1813">
                  <c:v>4.83</c:v>
                </c:pt>
                <c:pt idx="1814">
                  <c:v>4.01</c:v>
                </c:pt>
                <c:pt idx="1815">
                  <c:v>3.28</c:v>
                </c:pt>
                <c:pt idx="1816">
                  <c:v>2.83</c:v>
                </c:pt>
                <c:pt idx="1817">
                  <c:v>2.7</c:v>
                </c:pt>
                <c:pt idx="1818">
                  <c:v>4.45</c:v>
                </c:pt>
                <c:pt idx="1819">
                  <c:v>5.4</c:v>
                </c:pt>
                <c:pt idx="1820">
                  <c:v>5.13</c:v>
                </c:pt>
                <c:pt idx="1821">
                  <c:v>4.91</c:v>
                </c:pt>
                <c:pt idx="1822">
                  <c:v>3.69</c:v>
                </c:pt>
                <c:pt idx="1823">
                  <c:v>3.08</c:v>
                </c:pt>
                <c:pt idx="1824">
                  <c:v>3.39</c:v>
                </c:pt>
                <c:pt idx="1825">
                  <c:v>2.95</c:v>
                </c:pt>
                <c:pt idx="1826">
                  <c:v>3.8</c:v>
                </c:pt>
                <c:pt idx="1827">
                  <c:v>4.51</c:v>
                </c:pt>
                <c:pt idx="1828">
                  <c:v>3.87</c:v>
                </c:pt>
                <c:pt idx="1829">
                  <c:v>3.2</c:v>
                </c:pt>
                <c:pt idx="1830">
                  <c:v>4.2699999999999996</c:v>
                </c:pt>
                <c:pt idx="1831">
                  <c:v>3.87</c:v>
                </c:pt>
                <c:pt idx="1832">
                  <c:v>4.2</c:v>
                </c:pt>
                <c:pt idx="1833">
                  <c:v>5.26</c:v>
                </c:pt>
                <c:pt idx="1834">
                  <c:v>4.7300000000000004</c:v>
                </c:pt>
                <c:pt idx="1835">
                  <c:v>3.86</c:v>
                </c:pt>
                <c:pt idx="1836">
                  <c:v>3.43</c:v>
                </c:pt>
                <c:pt idx="1837">
                  <c:v>3.32</c:v>
                </c:pt>
                <c:pt idx="1838">
                  <c:v>3.93</c:v>
                </c:pt>
                <c:pt idx="1839">
                  <c:v>4.37</c:v>
                </c:pt>
                <c:pt idx="1840">
                  <c:v>3.9</c:v>
                </c:pt>
                <c:pt idx="1841">
                  <c:v>4.21</c:v>
                </c:pt>
                <c:pt idx="1842">
                  <c:v>3.95</c:v>
                </c:pt>
                <c:pt idx="1843">
                  <c:v>4.01</c:v>
                </c:pt>
                <c:pt idx="1844">
                  <c:v>3.72</c:v>
                </c:pt>
                <c:pt idx="1845">
                  <c:v>3.1</c:v>
                </c:pt>
                <c:pt idx="1846">
                  <c:v>3.78</c:v>
                </c:pt>
                <c:pt idx="1847">
                  <c:v>4.05</c:v>
                </c:pt>
                <c:pt idx="1848">
                  <c:v>4.12</c:v>
                </c:pt>
                <c:pt idx="1849">
                  <c:v>4.18</c:v>
                </c:pt>
                <c:pt idx="1850">
                  <c:v>3.92</c:v>
                </c:pt>
                <c:pt idx="1851">
                  <c:v>3.73</c:v>
                </c:pt>
                <c:pt idx="1852">
                  <c:v>3.13</c:v>
                </c:pt>
                <c:pt idx="1853">
                  <c:v>3.22</c:v>
                </c:pt>
                <c:pt idx="1854">
                  <c:v>3.36</c:v>
                </c:pt>
                <c:pt idx="1855">
                  <c:v>4.09</c:v>
                </c:pt>
                <c:pt idx="1856">
                  <c:v>4.72</c:v>
                </c:pt>
                <c:pt idx="1857">
                  <c:v>4.0199999999999996</c:v>
                </c:pt>
                <c:pt idx="1858">
                  <c:v>3.42</c:v>
                </c:pt>
                <c:pt idx="1859">
                  <c:v>3.51</c:v>
                </c:pt>
                <c:pt idx="1860">
                  <c:v>3.53</c:v>
                </c:pt>
                <c:pt idx="1861">
                  <c:v>3.69</c:v>
                </c:pt>
                <c:pt idx="1862">
                  <c:v>3.9</c:v>
                </c:pt>
                <c:pt idx="1863">
                  <c:v>2.84</c:v>
                </c:pt>
                <c:pt idx="1864">
                  <c:v>3.29</c:v>
                </c:pt>
                <c:pt idx="1865">
                  <c:v>3.93</c:v>
                </c:pt>
                <c:pt idx="1866">
                  <c:v>4.2300000000000004</c:v>
                </c:pt>
                <c:pt idx="1867">
                  <c:v>4.32</c:v>
                </c:pt>
                <c:pt idx="1868">
                  <c:v>4.21</c:v>
                </c:pt>
                <c:pt idx="1869">
                  <c:v>4.4400000000000004</c:v>
                </c:pt>
                <c:pt idx="1870">
                  <c:v>4.37</c:v>
                </c:pt>
                <c:pt idx="1871">
                  <c:v>3.25</c:v>
                </c:pt>
                <c:pt idx="1872">
                  <c:v>4.09</c:v>
                </c:pt>
                <c:pt idx="1873">
                  <c:v>4.1399999999999997</c:v>
                </c:pt>
                <c:pt idx="1874">
                  <c:v>3.62</c:v>
                </c:pt>
                <c:pt idx="1875">
                  <c:v>3.74</c:v>
                </c:pt>
                <c:pt idx="1876">
                  <c:v>3.9</c:v>
                </c:pt>
                <c:pt idx="1877">
                  <c:v>4.21</c:v>
                </c:pt>
                <c:pt idx="1878">
                  <c:v>3.82</c:v>
                </c:pt>
                <c:pt idx="1879">
                  <c:v>3.33</c:v>
                </c:pt>
                <c:pt idx="1880">
                  <c:v>3.4</c:v>
                </c:pt>
                <c:pt idx="1881">
                  <c:v>3.72</c:v>
                </c:pt>
                <c:pt idx="1882">
                  <c:v>3.33</c:v>
                </c:pt>
                <c:pt idx="1883">
                  <c:v>3.25</c:v>
                </c:pt>
                <c:pt idx="1884">
                  <c:v>3.02</c:v>
                </c:pt>
                <c:pt idx="1885">
                  <c:v>3.01</c:v>
                </c:pt>
                <c:pt idx="1886">
                  <c:v>3.16</c:v>
                </c:pt>
                <c:pt idx="1887">
                  <c:v>3.04</c:v>
                </c:pt>
                <c:pt idx="1888">
                  <c:v>3.56</c:v>
                </c:pt>
                <c:pt idx="1889">
                  <c:v>4.03</c:v>
                </c:pt>
                <c:pt idx="1890">
                  <c:v>3.44</c:v>
                </c:pt>
                <c:pt idx="1891">
                  <c:v>3</c:v>
                </c:pt>
                <c:pt idx="1892">
                  <c:v>4.17</c:v>
                </c:pt>
                <c:pt idx="1893">
                  <c:v>4.3499999999999996</c:v>
                </c:pt>
                <c:pt idx="1894">
                  <c:v>4.1900000000000004</c:v>
                </c:pt>
                <c:pt idx="1895">
                  <c:v>5.94</c:v>
                </c:pt>
                <c:pt idx="1896">
                  <c:v>6.11</c:v>
                </c:pt>
                <c:pt idx="1897">
                  <c:v>4.3</c:v>
                </c:pt>
                <c:pt idx="1898">
                  <c:v>2.83</c:v>
                </c:pt>
                <c:pt idx="1899">
                  <c:v>2.93</c:v>
                </c:pt>
                <c:pt idx="1900">
                  <c:v>3.42</c:v>
                </c:pt>
                <c:pt idx="1901">
                  <c:v>4.9800000000000004</c:v>
                </c:pt>
                <c:pt idx="1902">
                  <c:v>5.03</c:v>
                </c:pt>
                <c:pt idx="1903">
                  <c:v>4.03</c:v>
                </c:pt>
                <c:pt idx="1904">
                  <c:v>3.24</c:v>
                </c:pt>
                <c:pt idx="1905">
                  <c:v>2.88</c:v>
                </c:pt>
                <c:pt idx="1906">
                  <c:v>3.25</c:v>
                </c:pt>
                <c:pt idx="1907">
                  <c:v>3.61</c:v>
                </c:pt>
                <c:pt idx="1908">
                  <c:v>3.53</c:v>
                </c:pt>
                <c:pt idx="1909">
                  <c:v>4.03</c:v>
                </c:pt>
                <c:pt idx="1910">
                  <c:v>3.44</c:v>
                </c:pt>
                <c:pt idx="1911">
                  <c:v>2.65</c:v>
                </c:pt>
                <c:pt idx="1912">
                  <c:v>3.98</c:v>
                </c:pt>
                <c:pt idx="1913">
                  <c:v>4.53</c:v>
                </c:pt>
                <c:pt idx="1914">
                  <c:v>4.58</c:v>
                </c:pt>
                <c:pt idx="1915">
                  <c:v>4.25</c:v>
                </c:pt>
                <c:pt idx="1916">
                  <c:v>3.16</c:v>
                </c:pt>
                <c:pt idx="1917">
                  <c:v>2.95</c:v>
                </c:pt>
                <c:pt idx="1918">
                  <c:v>3.86</c:v>
                </c:pt>
                <c:pt idx="1919">
                  <c:v>4.24</c:v>
                </c:pt>
                <c:pt idx="1920">
                  <c:v>3.54</c:v>
                </c:pt>
                <c:pt idx="1921">
                  <c:v>3.85</c:v>
                </c:pt>
                <c:pt idx="1922">
                  <c:v>3.68</c:v>
                </c:pt>
                <c:pt idx="1923">
                  <c:v>3.13</c:v>
                </c:pt>
                <c:pt idx="1924">
                  <c:v>3.85</c:v>
                </c:pt>
                <c:pt idx="1925">
                  <c:v>4.2300000000000004</c:v>
                </c:pt>
                <c:pt idx="1926">
                  <c:v>3.8</c:v>
                </c:pt>
                <c:pt idx="1927">
                  <c:v>3.35</c:v>
                </c:pt>
                <c:pt idx="1928">
                  <c:v>3.28</c:v>
                </c:pt>
                <c:pt idx="1929">
                  <c:v>3.15</c:v>
                </c:pt>
                <c:pt idx="1930">
                  <c:v>4.2300000000000004</c:v>
                </c:pt>
                <c:pt idx="1931">
                  <c:v>4.17</c:v>
                </c:pt>
                <c:pt idx="1932">
                  <c:v>3.33</c:v>
                </c:pt>
                <c:pt idx="1933">
                  <c:v>3.46</c:v>
                </c:pt>
                <c:pt idx="1934">
                  <c:v>3.59</c:v>
                </c:pt>
                <c:pt idx="1935">
                  <c:v>3.1</c:v>
                </c:pt>
                <c:pt idx="1936">
                  <c:v>3.21</c:v>
                </c:pt>
                <c:pt idx="1937">
                  <c:v>4.1399999999999997</c:v>
                </c:pt>
                <c:pt idx="1938">
                  <c:v>3.76</c:v>
                </c:pt>
                <c:pt idx="1939">
                  <c:v>4.2300000000000004</c:v>
                </c:pt>
                <c:pt idx="1940">
                  <c:v>3.7</c:v>
                </c:pt>
                <c:pt idx="1941">
                  <c:v>3.6</c:v>
                </c:pt>
                <c:pt idx="1942">
                  <c:v>3.69</c:v>
                </c:pt>
                <c:pt idx="1943">
                  <c:v>3.19</c:v>
                </c:pt>
                <c:pt idx="1944">
                  <c:v>3.48</c:v>
                </c:pt>
                <c:pt idx="1945">
                  <c:v>3.38</c:v>
                </c:pt>
                <c:pt idx="1946">
                  <c:v>3.91</c:v>
                </c:pt>
                <c:pt idx="1947">
                  <c:v>4.1500000000000004</c:v>
                </c:pt>
                <c:pt idx="1948">
                  <c:v>3.96</c:v>
                </c:pt>
                <c:pt idx="1949">
                  <c:v>4.08</c:v>
                </c:pt>
                <c:pt idx="1950">
                  <c:v>4.6100000000000003</c:v>
                </c:pt>
                <c:pt idx="1951">
                  <c:v>4.53</c:v>
                </c:pt>
                <c:pt idx="1952">
                  <c:v>3.9</c:v>
                </c:pt>
                <c:pt idx="1953">
                  <c:v>4</c:v>
                </c:pt>
                <c:pt idx="1954">
                  <c:v>3.68</c:v>
                </c:pt>
                <c:pt idx="1955">
                  <c:v>3.32</c:v>
                </c:pt>
                <c:pt idx="1956">
                  <c:v>2.84</c:v>
                </c:pt>
                <c:pt idx="1957">
                  <c:v>4.62</c:v>
                </c:pt>
                <c:pt idx="1958">
                  <c:v>5.24</c:v>
                </c:pt>
                <c:pt idx="1959">
                  <c:v>3.84</c:v>
                </c:pt>
                <c:pt idx="1960">
                  <c:v>3.3</c:v>
                </c:pt>
                <c:pt idx="1961">
                  <c:v>3.64</c:v>
                </c:pt>
                <c:pt idx="1962">
                  <c:v>3.29</c:v>
                </c:pt>
                <c:pt idx="1963">
                  <c:v>3.18</c:v>
                </c:pt>
                <c:pt idx="1964">
                  <c:v>3.76</c:v>
                </c:pt>
                <c:pt idx="1965">
                  <c:v>3.5</c:v>
                </c:pt>
                <c:pt idx="1966">
                  <c:v>3.56</c:v>
                </c:pt>
                <c:pt idx="1967">
                  <c:v>3.94</c:v>
                </c:pt>
                <c:pt idx="1968">
                  <c:v>4.3099999999999996</c:v>
                </c:pt>
                <c:pt idx="1969">
                  <c:v>4.3600000000000003</c:v>
                </c:pt>
                <c:pt idx="1970">
                  <c:v>3.5</c:v>
                </c:pt>
                <c:pt idx="1971">
                  <c:v>3.61</c:v>
                </c:pt>
                <c:pt idx="1972">
                  <c:v>3.26</c:v>
                </c:pt>
                <c:pt idx="1973">
                  <c:v>2.9</c:v>
                </c:pt>
                <c:pt idx="1974">
                  <c:v>4</c:v>
                </c:pt>
                <c:pt idx="1975">
                  <c:v>3.91</c:v>
                </c:pt>
                <c:pt idx="1976">
                  <c:v>3.74</c:v>
                </c:pt>
                <c:pt idx="1977">
                  <c:v>3.95</c:v>
                </c:pt>
                <c:pt idx="1978">
                  <c:v>3.19</c:v>
                </c:pt>
                <c:pt idx="1979">
                  <c:v>3.06</c:v>
                </c:pt>
                <c:pt idx="1980">
                  <c:v>3.78</c:v>
                </c:pt>
                <c:pt idx="1981">
                  <c:v>4.05</c:v>
                </c:pt>
                <c:pt idx="1982">
                  <c:v>4.57</c:v>
                </c:pt>
                <c:pt idx="1983">
                  <c:v>3.88</c:v>
                </c:pt>
                <c:pt idx="1984">
                  <c:v>3.02</c:v>
                </c:pt>
                <c:pt idx="1985">
                  <c:v>3.26</c:v>
                </c:pt>
                <c:pt idx="1986">
                  <c:v>4.3499999999999996</c:v>
                </c:pt>
                <c:pt idx="1987">
                  <c:v>4.37</c:v>
                </c:pt>
                <c:pt idx="1988">
                  <c:v>3.59</c:v>
                </c:pt>
                <c:pt idx="1989">
                  <c:v>3.68</c:v>
                </c:pt>
                <c:pt idx="1990">
                  <c:v>3.93</c:v>
                </c:pt>
                <c:pt idx="1991">
                  <c:v>3.64</c:v>
                </c:pt>
                <c:pt idx="1992">
                  <c:v>3.69</c:v>
                </c:pt>
                <c:pt idx="1993">
                  <c:v>4.1399999999999997</c:v>
                </c:pt>
                <c:pt idx="1994">
                  <c:v>3.5</c:v>
                </c:pt>
                <c:pt idx="1995">
                  <c:v>2.9</c:v>
                </c:pt>
                <c:pt idx="1996">
                  <c:v>3.12</c:v>
                </c:pt>
                <c:pt idx="1997">
                  <c:v>4.63</c:v>
                </c:pt>
                <c:pt idx="1998">
                  <c:v>4.3899999999999997</c:v>
                </c:pt>
                <c:pt idx="1999">
                  <c:v>4.2</c:v>
                </c:pt>
                <c:pt idx="2000">
                  <c:v>4.0599999999999996</c:v>
                </c:pt>
                <c:pt idx="2001">
                  <c:v>4.01</c:v>
                </c:pt>
                <c:pt idx="2002">
                  <c:v>3.9</c:v>
                </c:pt>
                <c:pt idx="2003">
                  <c:v>3.76</c:v>
                </c:pt>
                <c:pt idx="2004">
                  <c:v>4.6399999999999997</c:v>
                </c:pt>
                <c:pt idx="2005">
                  <c:v>4.5</c:v>
                </c:pt>
                <c:pt idx="2006">
                  <c:v>3.5</c:v>
                </c:pt>
                <c:pt idx="2007">
                  <c:v>3.22</c:v>
                </c:pt>
                <c:pt idx="2008">
                  <c:v>3.41</c:v>
                </c:pt>
                <c:pt idx="2009">
                  <c:v>6.74</c:v>
                </c:pt>
                <c:pt idx="2010">
                  <c:v>6.5</c:v>
                </c:pt>
                <c:pt idx="2011">
                  <c:v>2.69</c:v>
                </c:pt>
                <c:pt idx="2012">
                  <c:v>3.16</c:v>
                </c:pt>
                <c:pt idx="2013">
                  <c:v>3.75</c:v>
                </c:pt>
                <c:pt idx="2014">
                  <c:v>3.72</c:v>
                </c:pt>
                <c:pt idx="2015">
                  <c:v>4.58</c:v>
                </c:pt>
                <c:pt idx="2016">
                  <c:v>5.0199999999999996</c:v>
                </c:pt>
                <c:pt idx="2017">
                  <c:v>3.77</c:v>
                </c:pt>
                <c:pt idx="2018">
                  <c:v>2.75</c:v>
                </c:pt>
                <c:pt idx="2019">
                  <c:v>2.99</c:v>
                </c:pt>
                <c:pt idx="2020">
                  <c:v>3.01</c:v>
                </c:pt>
                <c:pt idx="2021">
                  <c:v>4.1399999999999997</c:v>
                </c:pt>
                <c:pt idx="2022">
                  <c:v>4.58</c:v>
                </c:pt>
                <c:pt idx="2023">
                  <c:v>4.68</c:v>
                </c:pt>
                <c:pt idx="2024">
                  <c:v>4.55</c:v>
                </c:pt>
                <c:pt idx="2025">
                  <c:v>3.12</c:v>
                </c:pt>
                <c:pt idx="2026">
                  <c:v>2.58</c:v>
                </c:pt>
                <c:pt idx="2027">
                  <c:v>3.96</c:v>
                </c:pt>
                <c:pt idx="2028">
                  <c:v>5.0199999999999996</c:v>
                </c:pt>
                <c:pt idx="2029">
                  <c:v>4.08</c:v>
                </c:pt>
                <c:pt idx="2030">
                  <c:v>2.75</c:v>
                </c:pt>
                <c:pt idx="2031">
                  <c:v>3.19</c:v>
                </c:pt>
                <c:pt idx="2032">
                  <c:v>3.75</c:v>
                </c:pt>
                <c:pt idx="2033">
                  <c:v>4.46</c:v>
                </c:pt>
                <c:pt idx="2034">
                  <c:v>4.83</c:v>
                </c:pt>
                <c:pt idx="2035">
                  <c:v>3.91</c:v>
                </c:pt>
                <c:pt idx="2036">
                  <c:v>2.99</c:v>
                </c:pt>
                <c:pt idx="2037">
                  <c:v>3.1</c:v>
                </c:pt>
                <c:pt idx="2038">
                  <c:v>2.66</c:v>
                </c:pt>
                <c:pt idx="2039">
                  <c:v>3.26</c:v>
                </c:pt>
                <c:pt idx="2040">
                  <c:v>3.66</c:v>
                </c:pt>
                <c:pt idx="2041">
                  <c:v>3.79</c:v>
                </c:pt>
                <c:pt idx="2042">
                  <c:v>3.1</c:v>
                </c:pt>
                <c:pt idx="2043">
                  <c:v>3.46</c:v>
                </c:pt>
                <c:pt idx="2044">
                  <c:v>3.81</c:v>
                </c:pt>
                <c:pt idx="2045">
                  <c:v>3.67</c:v>
                </c:pt>
                <c:pt idx="2046">
                  <c:v>3.87</c:v>
                </c:pt>
                <c:pt idx="2047">
                  <c:v>3.64</c:v>
                </c:pt>
                <c:pt idx="2048">
                  <c:v>3.33</c:v>
                </c:pt>
                <c:pt idx="2049">
                  <c:v>5.17</c:v>
                </c:pt>
                <c:pt idx="2050">
                  <c:v>5.41</c:v>
                </c:pt>
                <c:pt idx="2051">
                  <c:v>4.0599999999999996</c:v>
                </c:pt>
                <c:pt idx="2052">
                  <c:v>4.34</c:v>
                </c:pt>
                <c:pt idx="2053">
                  <c:v>4.03</c:v>
                </c:pt>
                <c:pt idx="2054">
                  <c:v>2.64</c:v>
                </c:pt>
                <c:pt idx="2055">
                  <c:v>2.62</c:v>
                </c:pt>
                <c:pt idx="2056">
                  <c:v>3.62</c:v>
                </c:pt>
                <c:pt idx="2057">
                  <c:v>3.85</c:v>
                </c:pt>
                <c:pt idx="2058">
                  <c:v>3.49</c:v>
                </c:pt>
                <c:pt idx="2059">
                  <c:v>4.1399999999999997</c:v>
                </c:pt>
                <c:pt idx="2060">
                  <c:v>3.95</c:v>
                </c:pt>
                <c:pt idx="2061">
                  <c:v>3.58</c:v>
                </c:pt>
                <c:pt idx="2062">
                  <c:v>4.3099999999999996</c:v>
                </c:pt>
                <c:pt idx="2063">
                  <c:v>4.1500000000000004</c:v>
                </c:pt>
                <c:pt idx="2064">
                  <c:v>3.4</c:v>
                </c:pt>
                <c:pt idx="2065">
                  <c:v>2.94</c:v>
                </c:pt>
                <c:pt idx="2066">
                  <c:v>3.66</c:v>
                </c:pt>
                <c:pt idx="2067">
                  <c:v>3.71</c:v>
                </c:pt>
                <c:pt idx="2068">
                  <c:v>2.87</c:v>
                </c:pt>
                <c:pt idx="2069">
                  <c:v>3.89</c:v>
                </c:pt>
                <c:pt idx="2070">
                  <c:v>3.84</c:v>
                </c:pt>
                <c:pt idx="2071">
                  <c:v>3.19</c:v>
                </c:pt>
                <c:pt idx="2072">
                  <c:v>3.34</c:v>
                </c:pt>
                <c:pt idx="2073">
                  <c:v>3.04</c:v>
                </c:pt>
                <c:pt idx="2074">
                  <c:v>3.92</c:v>
                </c:pt>
                <c:pt idx="2075">
                  <c:v>4.3499999999999996</c:v>
                </c:pt>
                <c:pt idx="2076">
                  <c:v>3.49</c:v>
                </c:pt>
                <c:pt idx="2077">
                  <c:v>2.91</c:v>
                </c:pt>
                <c:pt idx="2078">
                  <c:v>2.78</c:v>
                </c:pt>
                <c:pt idx="2079">
                  <c:v>3.58</c:v>
                </c:pt>
                <c:pt idx="2080">
                  <c:v>4.09</c:v>
                </c:pt>
                <c:pt idx="2081">
                  <c:v>4.18</c:v>
                </c:pt>
                <c:pt idx="2082">
                  <c:v>3.83</c:v>
                </c:pt>
                <c:pt idx="2083">
                  <c:v>2.8</c:v>
                </c:pt>
                <c:pt idx="2084">
                  <c:v>3.85</c:v>
                </c:pt>
                <c:pt idx="2085">
                  <c:v>4.1100000000000003</c:v>
                </c:pt>
                <c:pt idx="2086">
                  <c:v>3.23</c:v>
                </c:pt>
                <c:pt idx="2087">
                  <c:v>4</c:v>
                </c:pt>
                <c:pt idx="2088">
                  <c:v>3.78</c:v>
                </c:pt>
                <c:pt idx="2089">
                  <c:v>2.94</c:v>
                </c:pt>
                <c:pt idx="2090">
                  <c:v>3.79</c:v>
                </c:pt>
                <c:pt idx="2091">
                  <c:v>5.31</c:v>
                </c:pt>
                <c:pt idx="2092">
                  <c:v>4.8099999999999996</c:v>
                </c:pt>
                <c:pt idx="2093">
                  <c:v>2.82</c:v>
                </c:pt>
                <c:pt idx="2094">
                  <c:v>2.38</c:v>
                </c:pt>
                <c:pt idx="2095">
                  <c:v>3.3</c:v>
                </c:pt>
                <c:pt idx="2096">
                  <c:v>4.33</c:v>
                </c:pt>
                <c:pt idx="2097">
                  <c:v>4.3099999999999996</c:v>
                </c:pt>
                <c:pt idx="2098">
                  <c:v>3.14</c:v>
                </c:pt>
                <c:pt idx="2099">
                  <c:v>3.79</c:v>
                </c:pt>
                <c:pt idx="2100">
                  <c:v>3.86</c:v>
                </c:pt>
                <c:pt idx="2101">
                  <c:v>3.92</c:v>
                </c:pt>
                <c:pt idx="2102">
                  <c:v>4.07</c:v>
                </c:pt>
                <c:pt idx="2103">
                  <c:v>4.32</c:v>
                </c:pt>
                <c:pt idx="2104">
                  <c:v>4.03</c:v>
                </c:pt>
                <c:pt idx="2105">
                  <c:v>3.94</c:v>
                </c:pt>
                <c:pt idx="2106">
                  <c:v>3.8</c:v>
                </c:pt>
                <c:pt idx="2107">
                  <c:v>3.36</c:v>
                </c:pt>
                <c:pt idx="2108">
                  <c:v>3.23</c:v>
                </c:pt>
                <c:pt idx="2109">
                  <c:v>3.23</c:v>
                </c:pt>
                <c:pt idx="2110">
                  <c:v>3.31</c:v>
                </c:pt>
                <c:pt idx="2111">
                  <c:v>3.66</c:v>
                </c:pt>
                <c:pt idx="2112">
                  <c:v>3.51</c:v>
                </c:pt>
                <c:pt idx="2113">
                  <c:v>3.89</c:v>
                </c:pt>
                <c:pt idx="2114">
                  <c:v>4.1399999999999997</c:v>
                </c:pt>
                <c:pt idx="2115">
                  <c:v>3.99</c:v>
                </c:pt>
                <c:pt idx="2116">
                  <c:v>3.83</c:v>
                </c:pt>
                <c:pt idx="2117">
                  <c:v>3.88</c:v>
                </c:pt>
                <c:pt idx="2118">
                  <c:v>4.38</c:v>
                </c:pt>
                <c:pt idx="2119">
                  <c:v>3.97</c:v>
                </c:pt>
                <c:pt idx="2120">
                  <c:v>2.85</c:v>
                </c:pt>
                <c:pt idx="2121">
                  <c:v>3.12</c:v>
                </c:pt>
                <c:pt idx="2122">
                  <c:v>3.4</c:v>
                </c:pt>
                <c:pt idx="2123">
                  <c:v>3.81</c:v>
                </c:pt>
                <c:pt idx="2124">
                  <c:v>3.68</c:v>
                </c:pt>
                <c:pt idx="2125">
                  <c:v>3.23</c:v>
                </c:pt>
                <c:pt idx="2126">
                  <c:v>3.16</c:v>
                </c:pt>
                <c:pt idx="2127">
                  <c:v>3.26</c:v>
                </c:pt>
                <c:pt idx="2128">
                  <c:v>4.18</c:v>
                </c:pt>
                <c:pt idx="2129">
                  <c:v>4.12</c:v>
                </c:pt>
                <c:pt idx="2130">
                  <c:v>4.8</c:v>
                </c:pt>
                <c:pt idx="2131">
                  <c:v>4.4000000000000004</c:v>
                </c:pt>
                <c:pt idx="2132">
                  <c:v>2.61</c:v>
                </c:pt>
                <c:pt idx="2133">
                  <c:v>2.85</c:v>
                </c:pt>
                <c:pt idx="2134">
                  <c:v>3.23</c:v>
                </c:pt>
                <c:pt idx="2135">
                  <c:v>3.88</c:v>
                </c:pt>
                <c:pt idx="2136">
                  <c:v>3.52</c:v>
                </c:pt>
                <c:pt idx="2137">
                  <c:v>3.82</c:v>
                </c:pt>
                <c:pt idx="2138">
                  <c:v>4.33</c:v>
                </c:pt>
                <c:pt idx="2139">
                  <c:v>3.46</c:v>
                </c:pt>
                <c:pt idx="2140">
                  <c:v>3.22</c:v>
                </c:pt>
                <c:pt idx="2141">
                  <c:v>4.1900000000000004</c:v>
                </c:pt>
                <c:pt idx="2142">
                  <c:v>4.26</c:v>
                </c:pt>
                <c:pt idx="2143">
                  <c:v>3.63</c:v>
                </c:pt>
                <c:pt idx="2144">
                  <c:v>2.72</c:v>
                </c:pt>
                <c:pt idx="2145">
                  <c:v>2.38</c:v>
                </c:pt>
                <c:pt idx="2146">
                  <c:v>2.91</c:v>
                </c:pt>
                <c:pt idx="2147">
                  <c:v>4.2699999999999996</c:v>
                </c:pt>
                <c:pt idx="2148">
                  <c:v>4.25</c:v>
                </c:pt>
                <c:pt idx="2149">
                  <c:v>3.16</c:v>
                </c:pt>
                <c:pt idx="2150">
                  <c:v>3.46</c:v>
                </c:pt>
                <c:pt idx="2151">
                  <c:v>3.48</c:v>
                </c:pt>
                <c:pt idx="2152">
                  <c:v>3.73</c:v>
                </c:pt>
                <c:pt idx="2153">
                  <c:v>4.1500000000000004</c:v>
                </c:pt>
                <c:pt idx="2154">
                  <c:v>4.21</c:v>
                </c:pt>
                <c:pt idx="2155">
                  <c:v>3.67</c:v>
                </c:pt>
                <c:pt idx="2156">
                  <c:v>2.97</c:v>
                </c:pt>
                <c:pt idx="2157">
                  <c:v>2.97</c:v>
                </c:pt>
                <c:pt idx="2158">
                  <c:v>3.93</c:v>
                </c:pt>
                <c:pt idx="2159">
                  <c:v>4.42</c:v>
                </c:pt>
                <c:pt idx="2160">
                  <c:v>3.65</c:v>
                </c:pt>
                <c:pt idx="2161">
                  <c:v>4.05</c:v>
                </c:pt>
                <c:pt idx="2162">
                  <c:v>3.16</c:v>
                </c:pt>
                <c:pt idx="2163">
                  <c:v>3.24</c:v>
                </c:pt>
                <c:pt idx="2164">
                  <c:v>4.4000000000000004</c:v>
                </c:pt>
                <c:pt idx="2165">
                  <c:v>4.67</c:v>
                </c:pt>
                <c:pt idx="2166">
                  <c:v>3.87</c:v>
                </c:pt>
                <c:pt idx="2167">
                  <c:v>3.18</c:v>
                </c:pt>
                <c:pt idx="2168">
                  <c:v>3.09</c:v>
                </c:pt>
                <c:pt idx="2169">
                  <c:v>2.86</c:v>
                </c:pt>
                <c:pt idx="2170">
                  <c:v>2.39</c:v>
                </c:pt>
                <c:pt idx="2171">
                  <c:v>3.17</c:v>
                </c:pt>
                <c:pt idx="2172">
                  <c:v>4.0599999999999996</c:v>
                </c:pt>
                <c:pt idx="2173">
                  <c:v>4.01</c:v>
                </c:pt>
                <c:pt idx="2174">
                  <c:v>3.65</c:v>
                </c:pt>
                <c:pt idx="2175">
                  <c:v>3.32</c:v>
                </c:pt>
                <c:pt idx="2176">
                  <c:v>3.81</c:v>
                </c:pt>
                <c:pt idx="2177">
                  <c:v>3.48</c:v>
                </c:pt>
                <c:pt idx="2178">
                  <c:v>2.4500000000000002</c:v>
                </c:pt>
                <c:pt idx="2179">
                  <c:v>2.57</c:v>
                </c:pt>
                <c:pt idx="2180">
                  <c:v>3.56</c:v>
                </c:pt>
                <c:pt idx="2181">
                  <c:v>3.85</c:v>
                </c:pt>
                <c:pt idx="2182">
                  <c:v>3.55</c:v>
                </c:pt>
                <c:pt idx="2183">
                  <c:v>3.46</c:v>
                </c:pt>
                <c:pt idx="2184">
                  <c:v>3.25</c:v>
                </c:pt>
                <c:pt idx="2185">
                  <c:v>3.34</c:v>
                </c:pt>
                <c:pt idx="2186">
                  <c:v>2.52</c:v>
                </c:pt>
                <c:pt idx="2187">
                  <c:v>5.24</c:v>
                </c:pt>
                <c:pt idx="2188">
                  <c:v>5.08</c:v>
                </c:pt>
                <c:pt idx="2189">
                  <c:v>3.13</c:v>
                </c:pt>
                <c:pt idx="2190">
                  <c:v>3.42</c:v>
                </c:pt>
                <c:pt idx="2191">
                  <c:v>3.19</c:v>
                </c:pt>
                <c:pt idx="2192">
                  <c:v>3.12</c:v>
                </c:pt>
                <c:pt idx="2193">
                  <c:v>3.25</c:v>
                </c:pt>
                <c:pt idx="2194">
                  <c:v>3.76</c:v>
                </c:pt>
                <c:pt idx="2195">
                  <c:v>4.13</c:v>
                </c:pt>
                <c:pt idx="2196">
                  <c:v>4.88</c:v>
                </c:pt>
                <c:pt idx="2197">
                  <c:v>4.5</c:v>
                </c:pt>
                <c:pt idx="2198">
                  <c:v>2.59</c:v>
                </c:pt>
                <c:pt idx="2199">
                  <c:v>4.33</c:v>
                </c:pt>
                <c:pt idx="2200">
                  <c:v>4.84</c:v>
                </c:pt>
                <c:pt idx="2201">
                  <c:v>4.12</c:v>
                </c:pt>
                <c:pt idx="2202">
                  <c:v>3.94</c:v>
                </c:pt>
                <c:pt idx="2203">
                  <c:v>3.89</c:v>
                </c:pt>
                <c:pt idx="2204">
                  <c:v>3.41</c:v>
                </c:pt>
                <c:pt idx="2205">
                  <c:v>3.86</c:v>
                </c:pt>
                <c:pt idx="2206">
                  <c:v>4.79</c:v>
                </c:pt>
                <c:pt idx="2207">
                  <c:v>4.47</c:v>
                </c:pt>
                <c:pt idx="2208">
                  <c:v>3.43</c:v>
                </c:pt>
                <c:pt idx="2209">
                  <c:v>3.53</c:v>
                </c:pt>
                <c:pt idx="2210">
                  <c:v>3.48</c:v>
                </c:pt>
                <c:pt idx="2211">
                  <c:v>3.75</c:v>
                </c:pt>
                <c:pt idx="2212">
                  <c:v>4.12</c:v>
                </c:pt>
                <c:pt idx="2213">
                  <c:v>3.73</c:v>
                </c:pt>
                <c:pt idx="2214">
                  <c:v>3.73</c:v>
                </c:pt>
                <c:pt idx="2215">
                  <c:v>3.56</c:v>
                </c:pt>
                <c:pt idx="2216">
                  <c:v>3.42</c:v>
                </c:pt>
                <c:pt idx="2217">
                  <c:v>3.38</c:v>
                </c:pt>
                <c:pt idx="2218">
                  <c:v>4.49</c:v>
                </c:pt>
                <c:pt idx="2219">
                  <c:v>4.57</c:v>
                </c:pt>
                <c:pt idx="2220">
                  <c:v>3.16</c:v>
                </c:pt>
                <c:pt idx="2221">
                  <c:v>3.09</c:v>
                </c:pt>
                <c:pt idx="2222">
                  <c:v>3.67</c:v>
                </c:pt>
                <c:pt idx="2223">
                  <c:v>3.81</c:v>
                </c:pt>
                <c:pt idx="2224">
                  <c:v>3.18</c:v>
                </c:pt>
                <c:pt idx="2225">
                  <c:v>3.32</c:v>
                </c:pt>
                <c:pt idx="2226">
                  <c:v>3.66</c:v>
                </c:pt>
                <c:pt idx="2227">
                  <c:v>3.96</c:v>
                </c:pt>
                <c:pt idx="2228">
                  <c:v>3.61</c:v>
                </c:pt>
                <c:pt idx="2229">
                  <c:v>2.4</c:v>
                </c:pt>
                <c:pt idx="2230">
                  <c:v>3.19</c:v>
                </c:pt>
                <c:pt idx="2231">
                  <c:v>3.51</c:v>
                </c:pt>
                <c:pt idx="2232">
                  <c:v>3.25</c:v>
                </c:pt>
                <c:pt idx="2233">
                  <c:v>3.55</c:v>
                </c:pt>
                <c:pt idx="2234">
                  <c:v>3.02</c:v>
                </c:pt>
                <c:pt idx="2235">
                  <c:v>2.74</c:v>
                </c:pt>
                <c:pt idx="2236">
                  <c:v>3.1</c:v>
                </c:pt>
                <c:pt idx="2237">
                  <c:v>3.91</c:v>
                </c:pt>
                <c:pt idx="2238">
                  <c:v>3.88</c:v>
                </c:pt>
                <c:pt idx="2239">
                  <c:v>3.93</c:v>
                </c:pt>
                <c:pt idx="2240">
                  <c:v>3.46</c:v>
                </c:pt>
                <c:pt idx="2241">
                  <c:v>3.35</c:v>
                </c:pt>
                <c:pt idx="2242">
                  <c:v>3.88</c:v>
                </c:pt>
                <c:pt idx="2243">
                  <c:v>3.98</c:v>
                </c:pt>
                <c:pt idx="2244">
                  <c:v>3.9</c:v>
                </c:pt>
                <c:pt idx="2245">
                  <c:v>3.23</c:v>
                </c:pt>
                <c:pt idx="2246">
                  <c:v>2.54</c:v>
                </c:pt>
                <c:pt idx="2247">
                  <c:v>3.26</c:v>
                </c:pt>
                <c:pt idx="2248">
                  <c:v>4.05</c:v>
                </c:pt>
                <c:pt idx="2249">
                  <c:v>4.59</c:v>
                </c:pt>
                <c:pt idx="2250">
                  <c:v>4.6100000000000003</c:v>
                </c:pt>
                <c:pt idx="2251">
                  <c:v>3.86</c:v>
                </c:pt>
                <c:pt idx="2252">
                  <c:v>2.35</c:v>
                </c:pt>
                <c:pt idx="2253">
                  <c:v>2.62</c:v>
                </c:pt>
                <c:pt idx="2254">
                  <c:v>3.98</c:v>
                </c:pt>
                <c:pt idx="2255">
                  <c:v>3.81</c:v>
                </c:pt>
                <c:pt idx="2256">
                  <c:v>5.37</c:v>
                </c:pt>
                <c:pt idx="2257">
                  <c:v>5.23</c:v>
                </c:pt>
                <c:pt idx="2258">
                  <c:v>2.31</c:v>
                </c:pt>
                <c:pt idx="2259">
                  <c:v>2.95</c:v>
                </c:pt>
                <c:pt idx="2260">
                  <c:v>3.7</c:v>
                </c:pt>
                <c:pt idx="2261">
                  <c:v>3.86</c:v>
                </c:pt>
                <c:pt idx="2262">
                  <c:v>3.7</c:v>
                </c:pt>
                <c:pt idx="2263">
                  <c:v>3.36</c:v>
                </c:pt>
                <c:pt idx="2264">
                  <c:v>2.36</c:v>
                </c:pt>
                <c:pt idx="2265">
                  <c:v>2.8</c:v>
                </c:pt>
                <c:pt idx="2266">
                  <c:v>3.39</c:v>
                </c:pt>
                <c:pt idx="2267">
                  <c:v>4.43</c:v>
                </c:pt>
                <c:pt idx="2268">
                  <c:v>4.0999999999999996</c:v>
                </c:pt>
                <c:pt idx="2269">
                  <c:v>2.8</c:v>
                </c:pt>
                <c:pt idx="2270">
                  <c:v>2.4500000000000002</c:v>
                </c:pt>
                <c:pt idx="2271">
                  <c:v>3.82</c:v>
                </c:pt>
                <c:pt idx="2272">
                  <c:v>4.38</c:v>
                </c:pt>
                <c:pt idx="2273">
                  <c:v>4.74</c:v>
                </c:pt>
                <c:pt idx="2274">
                  <c:v>4.93</c:v>
                </c:pt>
                <c:pt idx="2275">
                  <c:v>3.48</c:v>
                </c:pt>
                <c:pt idx="2276">
                  <c:v>2.44</c:v>
                </c:pt>
                <c:pt idx="2277">
                  <c:v>2.79</c:v>
                </c:pt>
                <c:pt idx="2278">
                  <c:v>3.37</c:v>
                </c:pt>
                <c:pt idx="2279">
                  <c:v>4.2300000000000004</c:v>
                </c:pt>
                <c:pt idx="2280">
                  <c:v>4.4000000000000004</c:v>
                </c:pt>
                <c:pt idx="2281">
                  <c:v>3.39</c:v>
                </c:pt>
                <c:pt idx="2282">
                  <c:v>2.77</c:v>
                </c:pt>
                <c:pt idx="2283">
                  <c:v>4.32</c:v>
                </c:pt>
                <c:pt idx="2284">
                  <c:v>4.6100000000000003</c:v>
                </c:pt>
                <c:pt idx="2285">
                  <c:v>4.45</c:v>
                </c:pt>
                <c:pt idx="2286">
                  <c:v>4.76</c:v>
                </c:pt>
                <c:pt idx="2287">
                  <c:v>3.38</c:v>
                </c:pt>
                <c:pt idx="2288">
                  <c:v>2.13</c:v>
                </c:pt>
                <c:pt idx="2289">
                  <c:v>2.98</c:v>
                </c:pt>
                <c:pt idx="2290">
                  <c:v>3.69</c:v>
                </c:pt>
                <c:pt idx="2291">
                  <c:v>4.22</c:v>
                </c:pt>
                <c:pt idx="2292">
                  <c:v>4.42</c:v>
                </c:pt>
                <c:pt idx="2293">
                  <c:v>3.45</c:v>
                </c:pt>
                <c:pt idx="2294">
                  <c:v>2.1</c:v>
                </c:pt>
                <c:pt idx="2295">
                  <c:v>2.48</c:v>
                </c:pt>
                <c:pt idx="2296">
                  <c:v>3.3</c:v>
                </c:pt>
                <c:pt idx="2297">
                  <c:v>4.0999999999999996</c:v>
                </c:pt>
                <c:pt idx="2298">
                  <c:v>3.63</c:v>
                </c:pt>
                <c:pt idx="2299">
                  <c:v>2.99</c:v>
                </c:pt>
                <c:pt idx="2300">
                  <c:v>2.41</c:v>
                </c:pt>
                <c:pt idx="2301">
                  <c:v>3.03</c:v>
                </c:pt>
                <c:pt idx="2302">
                  <c:v>3.71</c:v>
                </c:pt>
                <c:pt idx="2303">
                  <c:v>4.28</c:v>
                </c:pt>
                <c:pt idx="2304">
                  <c:v>3.93</c:v>
                </c:pt>
                <c:pt idx="2305">
                  <c:v>2.98</c:v>
                </c:pt>
                <c:pt idx="2306">
                  <c:v>2.5099999999999998</c:v>
                </c:pt>
                <c:pt idx="2307">
                  <c:v>2.68</c:v>
                </c:pt>
                <c:pt idx="2308">
                  <c:v>3.99</c:v>
                </c:pt>
                <c:pt idx="2309">
                  <c:v>3.98</c:v>
                </c:pt>
                <c:pt idx="2310">
                  <c:v>3.45</c:v>
                </c:pt>
                <c:pt idx="2311">
                  <c:v>3.81</c:v>
                </c:pt>
                <c:pt idx="2312">
                  <c:v>3.06</c:v>
                </c:pt>
                <c:pt idx="2313">
                  <c:v>2.85</c:v>
                </c:pt>
                <c:pt idx="2314">
                  <c:v>4.0199999999999996</c:v>
                </c:pt>
                <c:pt idx="2315">
                  <c:v>3.82</c:v>
                </c:pt>
                <c:pt idx="2316">
                  <c:v>3.09</c:v>
                </c:pt>
                <c:pt idx="2317">
                  <c:v>3.77</c:v>
                </c:pt>
                <c:pt idx="2318">
                  <c:v>4.4000000000000004</c:v>
                </c:pt>
                <c:pt idx="2319">
                  <c:v>4.3499999999999996</c:v>
                </c:pt>
                <c:pt idx="2320">
                  <c:v>3.71</c:v>
                </c:pt>
                <c:pt idx="2321">
                  <c:v>4.1399999999999997</c:v>
                </c:pt>
                <c:pt idx="2322">
                  <c:v>4.28</c:v>
                </c:pt>
                <c:pt idx="2323">
                  <c:v>3.67</c:v>
                </c:pt>
                <c:pt idx="2324">
                  <c:v>3.05</c:v>
                </c:pt>
                <c:pt idx="2325">
                  <c:v>3.03</c:v>
                </c:pt>
                <c:pt idx="2326">
                  <c:v>4.22</c:v>
                </c:pt>
                <c:pt idx="2327">
                  <c:v>4.3099999999999996</c:v>
                </c:pt>
                <c:pt idx="2328">
                  <c:v>4.49</c:v>
                </c:pt>
                <c:pt idx="2329">
                  <c:v>4.1500000000000004</c:v>
                </c:pt>
                <c:pt idx="2330">
                  <c:v>3.61</c:v>
                </c:pt>
                <c:pt idx="2331">
                  <c:v>4.0999999999999996</c:v>
                </c:pt>
                <c:pt idx="2332">
                  <c:v>4.12</c:v>
                </c:pt>
                <c:pt idx="2333">
                  <c:v>4.0999999999999996</c:v>
                </c:pt>
                <c:pt idx="2334">
                  <c:v>4</c:v>
                </c:pt>
                <c:pt idx="2335">
                  <c:v>3.79</c:v>
                </c:pt>
                <c:pt idx="2336">
                  <c:v>3.47</c:v>
                </c:pt>
                <c:pt idx="2337">
                  <c:v>3.8</c:v>
                </c:pt>
                <c:pt idx="2338">
                  <c:v>3.43</c:v>
                </c:pt>
                <c:pt idx="2339">
                  <c:v>3.43</c:v>
                </c:pt>
                <c:pt idx="2340">
                  <c:v>3.63</c:v>
                </c:pt>
                <c:pt idx="2341">
                  <c:v>3.66</c:v>
                </c:pt>
                <c:pt idx="2342">
                  <c:v>4.13</c:v>
                </c:pt>
                <c:pt idx="2343">
                  <c:v>4.43</c:v>
                </c:pt>
                <c:pt idx="2344">
                  <c:v>4.5</c:v>
                </c:pt>
                <c:pt idx="2345">
                  <c:v>4.34</c:v>
                </c:pt>
                <c:pt idx="2346">
                  <c:v>3.27</c:v>
                </c:pt>
                <c:pt idx="2347">
                  <c:v>3.57</c:v>
                </c:pt>
                <c:pt idx="2348">
                  <c:v>3.91</c:v>
                </c:pt>
                <c:pt idx="2349">
                  <c:v>3.99</c:v>
                </c:pt>
                <c:pt idx="2350">
                  <c:v>3.57</c:v>
                </c:pt>
                <c:pt idx="2351">
                  <c:v>3.61</c:v>
                </c:pt>
                <c:pt idx="2352">
                  <c:v>3.47</c:v>
                </c:pt>
                <c:pt idx="2353">
                  <c:v>4.3899999999999997</c:v>
                </c:pt>
                <c:pt idx="2354">
                  <c:v>4.63</c:v>
                </c:pt>
                <c:pt idx="2355">
                  <c:v>3.42</c:v>
                </c:pt>
                <c:pt idx="2356">
                  <c:v>3.98</c:v>
                </c:pt>
                <c:pt idx="2357">
                  <c:v>3.49</c:v>
                </c:pt>
                <c:pt idx="2358">
                  <c:v>2.84</c:v>
                </c:pt>
                <c:pt idx="2359">
                  <c:v>4.59</c:v>
                </c:pt>
                <c:pt idx="2360">
                  <c:v>4.88</c:v>
                </c:pt>
                <c:pt idx="2361">
                  <c:v>3.41</c:v>
                </c:pt>
                <c:pt idx="2362">
                  <c:v>2.82</c:v>
                </c:pt>
                <c:pt idx="2363">
                  <c:v>3.37</c:v>
                </c:pt>
                <c:pt idx="2364">
                  <c:v>3.48</c:v>
                </c:pt>
                <c:pt idx="2365">
                  <c:v>3.2</c:v>
                </c:pt>
                <c:pt idx="2366">
                  <c:v>3.44</c:v>
                </c:pt>
                <c:pt idx="2367">
                  <c:v>3.37</c:v>
                </c:pt>
                <c:pt idx="2368">
                  <c:v>4.13</c:v>
                </c:pt>
                <c:pt idx="2369">
                  <c:v>4.32</c:v>
                </c:pt>
                <c:pt idx="2370">
                  <c:v>3.3</c:v>
                </c:pt>
                <c:pt idx="2371">
                  <c:v>2.74</c:v>
                </c:pt>
                <c:pt idx="2372">
                  <c:v>3.51</c:v>
                </c:pt>
                <c:pt idx="2373">
                  <c:v>3.5</c:v>
                </c:pt>
                <c:pt idx="2374">
                  <c:v>3.96</c:v>
                </c:pt>
                <c:pt idx="2375">
                  <c:v>4.93</c:v>
                </c:pt>
                <c:pt idx="2376">
                  <c:v>5.09</c:v>
                </c:pt>
                <c:pt idx="2377">
                  <c:v>4.4400000000000004</c:v>
                </c:pt>
                <c:pt idx="2378">
                  <c:v>3.7</c:v>
                </c:pt>
                <c:pt idx="2379">
                  <c:v>3.27</c:v>
                </c:pt>
                <c:pt idx="2380">
                  <c:v>2.87</c:v>
                </c:pt>
                <c:pt idx="2381">
                  <c:v>3.5</c:v>
                </c:pt>
                <c:pt idx="2382">
                  <c:v>3.57</c:v>
                </c:pt>
                <c:pt idx="2383">
                  <c:v>3.38</c:v>
                </c:pt>
                <c:pt idx="2384">
                  <c:v>3.13</c:v>
                </c:pt>
                <c:pt idx="2385">
                  <c:v>3.28</c:v>
                </c:pt>
                <c:pt idx="2386">
                  <c:v>3.98</c:v>
                </c:pt>
                <c:pt idx="2387">
                  <c:v>4.4000000000000004</c:v>
                </c:pt>
                <c:pt idx="2388">
                  <c:v>3.64</c:v>
                </c:pt>
                <c:pt idx="2389">
                  <c:v>2.86</c:v>
                </c:pt>
                <c:pt idx="2390">
                  <c:v>2.66</c:v>
                </c:pt>
                <c:pt idx="2391">
                  <c:v>2.76</c:v>
                </c:pt>
                <c:pt idx="2392">
                  <c:v>3.33</c:v>
                </c:pt>
                <c:pt idx="2393">
                  <c:v>4.42</c:v>
                </c:pt>
                <c:pt idx="2394">
                  <c:v>4.3099999999999996</c:v>
                </c:pt>
                <c:pt idx="2395">
                  <c:v>3.02</c:v>
                </c:pt>
                <c:pt idx="2396">
                  <c:v>3.37</c:v>
                </c:pt>
                <c:pt idx="2397">
                  <c:v>4.17</c:v>
                </c:pt>
                <c:pt idx="2398">
                  <c:v>3.82</c:v>
                </c:pt>
                <c:pt idx="2399">
                  <c:v>4.7300000000000004</c:v>
                </c:pt>
                <c:pt idx="2400">
                  <c:v>4.88</c:v>
                </c:pt>
                <c:pt idx="2401">
                  <c:v>3.27</c:v>
                </c:pt>
                <c:pt idx="2402">
                  <c:v>3.03</c:v>
                </c:pt>
                <c:pt idx="2403">
                  <c:v>3.19</c:v>
                </c:pt>
                <c:pt idx="2404">
                  <c:v>3.55</c:v>
                </c:pt>
                <c:pt idx="2405">
                  <c:v>4.79</c:v>
                </c:pt>
                <c:pt idx="2406">
                  <c:v>4.49</c:v>
                </c:pt>
                <c:pt idx="2407">
                  <c:v>3.28</c:v>
                </c:pt>
                <c:pt idx="2408">
                  <c:v>2.81</c:v>
                </c:pt>
                <c:pt idx="2409">
                  <c:v>3.64</c:v>
                </c:pt>
                <c:pt idx="2410">
                  <c:v>3.91</c:v>
                </c:pt>
                <c:pt idx="2411">
                  <c:v>4.3499999999999996</c:v>
                </c:pt>
                <c:pt idx="2412">
                  <c:v>4.92</c:v>
                </c:pt>
                <c:pt idx="2413">
                  <c:v>3.73</c:v>
                </c:pt>
                <c:pt idx="2414">
                  <c:v>2.83</c:v>
                </c:pt>
                <c:pt idx="2415">
                  <c:v>3.21</c:v>
                </c:pt>
                <c:pt idx="2416">
                  <c:v>3.77</c:v>
                </c:pt>
                <c:pt idx="2417">
                  <c:v>5.05</c:v>
                </c:pt>
                <c:pt idx="2418">
                  <c:v>4.5599999999999996</c:v>
                </c:pt>
                <c:pt idx="2419">
                  <c:v>3.13</c:v>
                </c:pt>
                <c:pt idx="2420">
                  <c:v>2.83</c:v>
                </c:pt>
                <c:pt idx="2421">
                  <c:v>2.97</c:v>
                </c:pt>
                <c:pt idx="2422">
                  <c:v>3.86</c:v>
                </c:pt>
                <c:pt idx="2423">
                  <c:v>4.24</c:v>
                </c:pt>
                <c:pt idx="2424">
                  <c:v>3.93</c:v>
                </c:pt>
                <c:pt idx="2425">
                  <c:v>3.06</c:v>
                </c:pt>
                <c:pt idx="2426">
                  <c:v>2.61</c:v>
                </c:pt>
                <c:pt idx="2427">
                  <c:v>3.11</c:v>
                </c:pt>
                <c:pt idx="2428">
                  <c:v>4.12</c:v>
                </c:pt>
                <c:pt idx="2429">
                  <c:v>4.53</c:v>
                </c:pt>
                <c:pt idx="2430">
                  <c:v>3.87</c:v>
                </c:pt>
                <c:pt idx="2431">
                  <c:v>2.9</c:v>
                </c:pt>
                <c:pt idx="2432">
                  <c:v>2.59</c:v>
                </c:pt>
                <c:pt idx="2433">
                  <c:v>2.96</c:v>
                </c:pt>
                <c:pt idx="2434">
                  <c:v>4.28</c:v>
                </c:pt>
                <c:pt idx="2435">
                  <c:v>4.6100000000000003</c:v>
                </c:pt>
                <c:pt idx="2436">
                  <c:v>3.37</c:v>
                </c:pt>
                <c:pt idx="2437">
                  <c:v>2.3199999999999998</c:v>
                </c:pt>
                <c:pt idx="2438">
                  <c:v>2.58</c:v>
                </c:pt>
                <c:pt idx="2439">
                  <c:v>2.72</c:v>
                </c:pt>
                <c:pt idx="2440">
                  <c:v>2.72</c:v>
                </c:pt>
                <c:pt idx="2441">
                  <c:v>2.99</c:v>
                </c:pt>
                <c:pt idx="2442">
                  <c:v>2.41</c:v>
                </c:pt>
                <c:pt idx="2443">
                  <c:v>3.44</c:v>
                </c:pt>
                <c:pt idx="2444">
                  <c:v>3.49</c:v>
                </c:pt>
                <c:pt idx="2445">
                  <c:v>2.68</c:v>
                </c:pt>
                <c:pt idx="2446">
                  <c:v>2.72</c:v>
                </c:pt>
                <c:pt idx="2447">
                  <c:v>1.94</c:v>
                </c:pt>
                <c:pt idx="2448">
                  <c:v>2.17</c:v>
                </c:pt>
                <c:pt idx="2449">
                  <c:v>2.12</c:v>
                </c:pt>
                <c:pt idx="2450">
                  <c:v>2.0099999999999998</c:v>
                </c:pt>
                <c:pt idx="2451">
                  <c:v>2.2000000000000002</c:v>
                </c:pt>
                <c:pt idx="2452">
                  <c:v>2.14</c:v>
                </c:pt>
                <c:pt idx="2453">
                  <c:v>2.2999999999999998</c:v>
                </c:pt>
                <c:pt idx="2454">
                  <c:v>2.08</c:v>
                </c:pt>
                <c:pt idx="2455">
                  <c:v>3.3</c:v>
                </c:pt>
                <c:pt idx="2456">
                  <c:v>3.39</c:v>
                </c:pt>
                <c:pt idx="2457">
                  <c:v>2.4500000000000002</c:v>
                </c:pt>
                <c:pt idx="2458">
                  <c:v>2.35</c:v>
                </c:pt>
                <c:pt idx="2459">
                  <c:v>1.84</c:v>
                </c:pt>
                <c:pt idx="2460">
                  <c:v>1.53</c:v>
                </c:pt>
                <c:pt idx="2461">
                  <c:v>1.87</c:v>
                </c:pt>
                <c:pt idx="2462">
                  <c:v>2.0699999999999998</c:v>
                </c:pt>
                <c:pt idx="2463">
                  <c:v>1.65</c:v>
                </c:pt>
                <c:pt idx="2464">
                  <c:v>2.36</c:v>
                </c:pt>
                <c:pt idx="2465">
                  <c:v>2.91</c:v>
                </c:pt>
                <c:pt idx="2466">
                  <c:v>2.54</c:v>
                </c:pt>
                <c:pt idx="2467">
                  <c:v>2.84</c:v>
                </c:pt>
                <c:pt idx="2468">
                  <c:v>2.8</c:v>
                </c:pt>
                <c:pt idx="2469">
                  <c:v>2.27</c:v>
                </c:pt>
                <c:pt idx="2470">
                  <c:v>3.03</c:v>
                </c:pt>
                <c:pt idx="2471">
                  <c:v>3.43</c:v>
                </c:pt>
                <c:pt idx="2472">
                  <c:v>3.57</c:v>
                </c:pt>
                <c:pt idx="2473">
                  <c:v>3.58</c:v>
                </c:pt>
                <c:pt idx="2474">
                  <c:v>3.61</c:v>
                </c:pt>
                <c:pt idx="2475">
                  <c:v>4.04</c:v>
                </c:pt>
                <c:pt idx="2476">
                  <c:v>4.07</c:v>
                </c:pt>
                <c:pt idx="2477">
                  <c:v>3.98</c:v>
                </c:pt>
                <c:pt idx="2478">
                  <c:v>3.57</c:v>
                </c:pt>
                <c:pt idx="2479">
                  <c:v>3.02</c:v>
                </c:pt>
                <c:pt idx="2480">
                  <c:v>3.3</c:v>
                </c:pt>
                <c:pt idx="2481">
                  <c:v>4.5999999999999996</c:v>
                </c:pt>
                <c:pt idx="2482">
                  <c:v>4.84</c:v>
                </c:pt>
                <c:pt idx="2483">
                  <c:v>3.82</c:v>
                </c:pt>
                <c:pt idx="2484">
                  <c:v>3.61</c:v>
                </c:pt>
                <c:pt idx="2485">
                  <c:v>3.31</c:v>
                </c:pt>
                <c:pt idx="2486">
                  <c:v>3.41</c:v>
                </c:pt>
                <c:pt idx="2487">
                  <c:v>3.71</c:v>
                </c:pt>
                <c:pt idx="2488">
                  <c:v>3.87</c:v>
                </c:pt>
                <c:pt idx="2489">
                  <c:v>4.08</c:v>
                </c:pt>
                <c:pt idx="2490">
                  <c:v>3.75</c:v>
                </c:pt>
                <c:pt idx="2491">
                  <c:v>2.95</c:v>
                </c:pt>
                <c:pt idx="2492">
                  <c:v>2.76</c:v>
                </c:pt>
                <c:pt idx="2493">
                  <c:v>3</c:v>
                </c:pt>
                <c:pt idx="2494">
                  <c:v>3.21</c:v>
                </c:pt>
                <c:pt idx="2495">
                  <c:v>3.19</c:v>
                </c:pt>
                <c:pt idx="2496">
                  <c:v>3.79</c:v>
                </c:pt>
                <c:pt idx="2497">
                  <c:v>3.7</c:v>
                </c:pt>
                <c:pt idx="2498">
                  <c:v>4.05</c:v>
                </c:pt>
                <c:pt idx="2499">
                  <c:v>3.59</c:v>
                </c:pt>
                <c:pt idx="2500">
                  <c:v>3.32</c:v>
                </c:pt>
                <c:pt idx="2501">
                  <c:v>3.9</c:v>
                </c:pt>
                <c:pt idx="2502">
                  <c:v>3.74</c:v>
                </c:pt>
                <c:pt idx="2503">
                  <c:v>3.7</c:v>
                </c:pt>
                <c:pt idx="2504">
                  <c:v>3.46</c:v>
                </c:pt>
                <c:pt idx="2505">
                  <c:v>3.33</c:v>
                </c:pt>
                <c:pt idx="2506">
                  <c:v>3.32</c:v>
                </c:pt>
                <c:pt idx="2507">
                  <c:v>3.41</c:v>
                </c:pt>
                <c:pt idx="2508">
                  <c:v>3.51</c:v>
                </c:pt>
                <c:pt idx="2509">
                  <c:v>3.56</c:v>
                </c:pt>
                <c:pt idx="2510">
                  <c:v>3.44</c:v>
                </c:pt>
                <c:pt idx="2511">
                  <c:v>3.76</c:v>
                </c:pt>
                <c:pt idx="2512">
                  <c:v>3.7</c:v>
                </c:pt>
                <c:pt idx="2513">
                  <c:v>3.36</c:v>
                </c:pt>
                <c:pt idx="2514">
                  <c:v>4.4400000000000004</c:v>
                </c:pt>
                <c:pt idx="2515">
                  <c:v>4.5599999999999996</c:v>
                </c:pt>
                <c:pt idx="2516">
                  <c:v>4.0599999999999996</c:v>
                </c:pt>
                <c:pt idx="2517">
                  <c:v>3.44</c:v>
                </c:pt>
                <c:pt idx="2518">
                  <c:v>3.24</c:v>
                </c:pt>
                <c:pt idx="2519">
                  <c:v>3.27</c:v>
                </c:pt>
                <c:pt idx="2520">
                  <c:v>3.78</c:v>
                </c:pt>
                <c:pt idx="2521">
                  <c:v>3.78</c:v>
                </c:pt>
                <c:pt idx="2522">
                  <c:v>3.64</c:v>
                </c:pt>
                <c:pt idx="2523">
                  <c:v>3.29</c:v>
                </c:pt>
                <c:pt idx="2524">
                  <c:v>3.2</c:v>
                </c:pt>
                <c:pt idx="2525">
                  <c:v>4.04</c:v>
                </c:pt>
                <c:pt idx="2526">
                  <c:v>3.45</c:v>
                </c:pt>
                <c:pt idx="2527">
                  <c:v>2.92</c:v>
                </c:pt>
                <c:pt idx="2528">
                  <c:v>3.35</c:v>
                </c:pt>
                <c:pt idx="2529">
                  <c:v>3.42</c:v>
                </c:pt>
                <c:pt idx="2530">
                  <c:v>3.75</c:v>
                </c:pt>
                <c:pt idx="2531">
                  <c:v>4.1500000000000004</c:v>
                </c:pt>
                <c:pt idx="2532">
                  <c:v>4.25</c:v>
                </c:pt>
                <c:pt idx="2533">
                  <c:v>4.76</c:v>
                </c:pt>
                <c:pt idx="2534">
                  <c:v>3.93</c:v>
                </c:pt>
                <c:pt idx="2535">
                  <c:v>2.59</c:v>
                </c:pt>
                <c:pt idx="2536">
                  <c:v>2.5</c:v>
                </c:pt>
                <c:pt idx="2537">
                  <c:v>3.12</c:v>
                </c:pt>
                <c:pt idx="2538">
                  <c:v>3.56</c:v>
                </c:pt>
                <c:pt idx="2539">
                  <c:v>4</c:v>
                </c:pt>
                <c:pt idx="2540">
                  <c:v>4.2300000000000004</c:v>
                </c:pt>
                <c:pt idx="2541">
                  <c:v>3.2</c:v>
                </c:pt>
                <c:pt idx="2542">
                  <c:v>3.55</c:v>
                </c:pt>
                <c:pt idx="2543">
                  <c:v>3.24</c:v>
                </c:pt>
                <c:pt idx="2544">
                  <c:v>3.51</c:v>
                </c:pt>
                <c:pt idx="2545">
                  <c:v>3.75</c:v>
                </c:pt>
                <c:pt idx="2546">
                  <c:v>3.19</c:v>
                </c:pt>
                <c:pt idx="2547">
                  <c:v>3.61</c:v>
                </c:pt>
                <c:pt idx="2548">
                  <c:v>3.82</c:v>
                </c:pt>
                <c:pt idx="2549">
                  <c:v>3.65</c:v>
                </c:pt>
                <c:pt idx="2550">
                  <c:v>3.51</c:v>
                </c:pt>
                <c:pt idx="2551">
                  <c:v>3.07</c:v>
                </c:pt>
                <c:pt idx="2552">
                  <c:v>3.78</c:v>
                </c:pt>
                <c:pt idx="2553">
                  <c:v>4.07</c:v>
                </c:pt>
                <c:pt idx="2554">
                  <c:v>4.2300000000000004</c:v>
                </c:pt>
                <c:pt idx="2555">
                  <c:v>4.1100000000000003</c:v>
                </c:pt>
                <c:pt idx="2556">
                  <c:v>3.83</c:v>
                </c:pt>
                <c:pt idx="2557">
                  <c:v>3.82</c:v>
                </c:pt>
                <c:pt idx="2558">
                  <c:v>3.36</c:v>
                </c:pt>
                <c:pt idx="2559">
                  <c:v>3.13</c:v>
                </c:pt>
                <c:pt idx="2560">
                  <c:v>3.56</c:v>
                </c:pt>
                <c:pt idx="2561">
                  <c:v>3.94</c:v>
                </c:pt>
                <c:pt idx="2562">
                  <c:v>3.55</c:v>
                </c:pt>
                <c:pt idx="2563">
                  <c:v>3.15</c:v>
                </c:pt>
                <c:pt idx="2564">
                  <c:v>3.23</c:v>
                </c:pt>
                <c:pt idx="2565">
                  <c:v>5.17</c:v>
                </c:pt>
                <c:pt idx="2566">
                  <c:v>5.68</c:v>
                </c:pt>
                <c:pt idx="2567">
                  <c:v>3.89</c:v>
                </c:pt>
                <c:pt idx="2568">
                  <c:v>3.41</c:v>
                </c:pt>
                <c:pt idx="2569">
                  <c:v>3.43</c:v>
                </c:pt>
                <c:pt idx="2570">
                  <c:v>3.53</c:v>
                </c:pt>
                <c:pt idx="2571">
                  <c:v>3.21</c:v>
                </c:pt>
                <c:pt idx="2572">
                  <c:v>4.38</c:v>
                </c:pt>
                <c:pt idx="2573">
                  <c:v>4.62</c:v>
                </c:pt>
                <c:pt idx="2574">
                  <c:v>3.97</c:v>
                </c:pt>
                <c:pt idx="2575">
                  <c:v>3.44</c:v>
                </c:pt>
                <c:pt idx="2576">
                  <c:v>3.29</c:v>
                </c:pt>
                <c:pt idx="2577">
                  <c:v>3.35</c:v>
                </c:pt>
                <c:pt idx="2578">
                  <c:v>4.17</c:v>
                </c:pt>
                <c:pt idx="2579">
                  <c:v>4.32</c:v>
                </c:pt>
                <c:pt idx="2580">
                  <c:v>3.63</c:v>
                </c:pt>
                <c:pt idx="2581">
                  <c:v>3.4</c:v>
                </c:pt>
                <c:pt idx="2582">
                  <c:v>3</c:v>
                </c:pt>
                <c:pt idx="2583">
                  <c:v>2.89</c:v>
                </c:pt>
                <c:pt idx="2584">
                  <c:v>3.65</c:v>
                </c:pt>
                <c:pt idx="2585">
                  <c:v>3.34</c:v>
                </c:pt>
                <c:pt idx="2586">
                  <c:v>2.65</c:v>
                </c:pt>
                <c:pt idx="2587">
                  <c:v>3.19</c:v>
                </c:pt>
                <c:pt idx="2588">
                  <c:v>3.75</c:v>
                </c:pt>
                <c:pt idx="2589">
                  <c:v>4.8099999999999996</c:v>
                </c:pt>
                <c:pt idx="2590">
                  <c:v>4.9400000000000004</c:v>
                </c:pt>
                <c:pt idx="2591">
                  <c:v>3.81</c:v>
                </c:pt>
                <c:pt idx="2592">
                  <c:v>3.46</c:v>
                </c:pt>
                <c:pt idx="2593">
                  <c:v>3.3</c:v>
                </c:pt>
                <c:pt idx="2594">
                  <c:v>4.47</c:v>
                </c:pt>
                <c:pt idx="2595">
                  <c:v>4.3600000000000003</c:v>
                </c:pt>
                <c:pt idx="2596">
                  <c:v>3.8</c:v>
                </c:pt>
                <c:pt idx="2597">
                  <c:v>3.98</c:v>
                </c:pt>
                <c:pt idx="2598">
                  <c:v>4.67</c:v>
                </c:pt>
                <c:pt idx="2599">
                  <c:v>4.3</c:v>
                </c:pt>
                <c:pt idx="2600">
                  <c:v>4.45</c:v>
                </c:pt>
                <c:pt idx="2601">
                  <c:v>4.99</c:v>
                </c:pt>
                <c:pt idx="2602">
                  <c:v>4.6100000000000003</c:v>
                </c:pt>
                <c:pt idx="2603">
                  <c:v>4.3499999999999996</c:v>
                </c:pt>
                <c:pt idx="2604">
                  <c:v>3.91</c:v>
                </c:pt>
                <c:pt idx="2605">
                  <c:v>3.52</c:v>
                </c:pt>
                <c:pt idx="2606">
                  <c:v>4.05</c:v>
                </c:pt>
                <c:pt idx="2607">
                  <c:v>3.86</c:v>
                </c:pt>
                <c:pt idx="2608">
                  <c:v>3.84</c:v>
                </c:pt>
                <c:pt idx="2609">
                  <c:v>3.94</c:v>
                </c:pt>
                <c:pt idx="2610">
                  <c:v>3.54</c:v>
                </c:pt>
                <c:pt idx="2611">
                  <c:v>3.03</c:v>
                </c:pt>
                <c:pt idx="2612">
                  <c:v>3.74</c:v>
                </c:pt>
                <c:pt idx="2613">
                  <c:v>3.71</c:v>
                </c:pt>
                <c:pt idx="2614">
                  <c:v>3.52</c:v>
                </c:pt>
                <c:pt idx="2615">
                  <c:v>3.77</c:v>
                </c:pt>
                <c:pt idx="2616">
                  <c:v>3.31</c:v>
                </c:pt>
                <c:pt idx="2617">
                  <c:v>3.4</c:v>
                </c:pt>
                <c:pt idx="2618">
                  <c:v>3.14</c:v>
                </c:pt>
                <c:pt idx="2619">
                  <c:v>3.19</c:v>
                </c:pt>
                <c:pt idx="2620">
                  <c:v>3.12</c:v>
                </c:pt>
                <c:pt idx="2621">
                  <c:v>3.38</c:v>
                </c:pt>
                <c:pt idx="2622">
                  <c:v>3.49</c:v>
                </c:pt>
                <c:pt idx="2623">
                  <c:v>3.35</c:v>
                </c:pt>
                <c:pt idx="2624">
                  <c:v>4.24</c:v>
                </c:pt>
                <c:pt idx="2625">
                  <c:v>3.94</c:v>
                </c:pt>
                <c:pt idx="2626">
                  <c:v>3.86</c:v>
                </c:pt>
                <c:pt idx="2627">
                  <c:v>3.58</c:v>
                </c:pt>
                <c:pt idx="2628">
                  <c:v>2.95</c:v>
                </c:pt>
                <c:pt idx="2629">
                  <c:v>4.42</c:v>
                </c:pt>
                <c:pt idx="2630">
                  <c:v>4.92</c:v>
                </c:pt>
                <c:pt idx="2631">
                  <c:v>3.94</c:v>
                </c:pt>
                <c:pt idx="2632">
                  <c:v>3.05</c:v>
                </c:pt>
                <c:pt idx="2633">
                  <c:v>3.62</c:v>
                </c:pt>
                <c:pt idx="2634">
                  <c:v>3.71</c:v>
                </c:pt>
                <c:pt idx="2635">
                  <c:v>3.52</c:v>
                </c:pt>
                <c:pt idx="2636">
                  <c:v>3.52</c:v>
                </c:pt>
                <c:pt idx="2637">
                  <c:v>3.31</c:v>
                </c:pt>
                <c:pt idx="2638">
                  <c:v>4.08</c:v>
                </c:pt>
                <c:pt idx="2639">
                  <c:v>4.22</c:v>
                </c:pt>
                <c:pt idx="2640">
                  <c:v>4.71</c:v>
                </c:pt>
                <c:pt idx="2641">
                  <c:v>4.26</c:v>
                </c:pt>
                <c:pt idx="2642">
                  <c:v>3.99</c:v>
                </c:pt>
                <c:pt idx="2643">
                  <c:v>3.81</c:v>
                </c:pt>
                <c:pt idx="2644">
                  <c:v>4.01</c:v>
                </c:pt>
                <c:pt idx="2645">
                  <c:v>4.3</c:v>
                </c:pt>
                <c:pt idx="2646">
                  <c:v>3.34</c:v>
                </c:pt>
                <c:pt idx="2647">
                  <c:v>3.15</c:v>
                </c:pt>
                <c:pt idx="2648">
                  <c:v>2.82</c:v>
                </c:pt>
                <c:pt idx="2649">
                  <c:v>2.75</c:v>
                </c:pt>
                <c:pt idx="2650">
                  <c:v>3.22</c:v>
                </c:pt>
                <c:pt idx="2651">
                  <c:v>4.34</c:v>
                </c:pt>
                <c:pt idx="2652">
                  <c:v>4.58</c:v>
                </c:pt>
                <c:pt idx="2653">
                  <c:v>3.76</c:v>
                </c:pt>
                <c:pt idx="2654">
                  <c:v>3.21</c:v>
                </c:pt>
                <c:pt idx="2655">
                  <c:v>3.86</c:v>
                </c:pt>
                <c:pt idx="2656">
                  <c:v>3.38</c:v>
                </c:pt>
                <c:pt idx="2657">
                  <c:v>4.12</c:v>
                </c:pt>
                <c:pt idx="2658">
                  <c:v>4.7</c:v>
                </c:pt>
                <c:pt idx="2659">
                  <c:v>3.74</c:v>
                </c:pt>
                <c:pt idx="2660">
                  <c:v>2.99</c:v>
                </c:pt>
                <c:pt idx="2661">
                  <c:v>3.12</c:v>
                </c:pt>
                <c:pt idx="2662">
                  <c:v>2.92</c:v>
                </c:pt>
                <c:pt idx="2663">
                  <c:v>4.3499999999999996</c:v>
                </c:pt>
                <c:pt idx="2664">
                  <c:v>5.09</c:v>
                </c:pt>
                <c:pt idx="2665">
                  <c:v>3.56</c:v>
                </c:pt>
                <c:pt idx="2666">
                  <c:v>2.91</c:v>
                </c:pt>
                <c:pt idx="2667">
                  <c:v>3.3</c:v>
                </c:pt>
                <c:pt idx="2668">
                  <c:v>3.35</c:v>
                </c:pt>
                <c:pt idx="2669">
                  <c:v>4.51</c:v>
                </c:pt>
                <c:pt idx="2670">
                  <c:v>4.2699999999999996</c:v>
                </c:pt>
                <c:pt idx="2671">
                  <c:v>3.28</c:v>
                </c:pt>
                <c:pt idx="2672">
                  <c:v>3.19</c:v>
                </c:pt>
                <c:pt idx="2673">
                  <c:v>3.01</c:v>
                </c:pt>
                <c:pt idx="2674">
                  <c:v>3.58</c:v>
                </c:pt>
                <c:pt idx="2675">
                  <c:v>4.45</c:v>
                </c:pt>
                <c:pt idx="2676">
                  <c:v>4.51</c:v>
                </c:pt>
                <c:pt idx="2677">
                  <c:v>3.88</c:v>
                </c:pt>
                <c:pt idx="2678">
                  <c:v>3.74</c:v>
                </c:pt>
                <c:pt idx="2679">
                  <c:v>3.63</c:v>
                </c:pt>
                <c:pt idx="2680">
                  <c:v>4.04</c:v>
                </c:pt>
                <c:pt idx="2681">
                  <c:v>3.8</c:v>
                </c:pt>
                <c:pt idx="2682">
                  <c:v>3.83</c:v>
                </c:pt>
                <c:pt idx="2683">
                  <c:v>4.0199999999999996</c:v>
                </c:pt>
                <c:pt idx="2684">
                  <c:v>3.69</c:v>
                </c:pt>
                <c:pt idx="2685">
                  <c:v>3.58</c:v>
                </c:pt>
                <c:pt idx="2686">
                  <c:v>3.11</c:v>
                </c:pt>
                <c:pt idx="2687">
                  <c:v>3.79</c:v>
                </c:pt>
                <c:pt idx="2688">
                  <c:v>3.63</c:v>
                </c:pt>
                <c:pt idx="2689">
                  <c:v>4.6399999999999997</c:v>
                </c:pt>
                <c:pt idx="2690">
                  <c:v>5.4</c:v>
                </c:pt>
                <c:pt idx="2691">
                  <c:v>4.74</c:v>
                </c:pt>
                <c:pt idx="2692">
                  <c:v>4.59</c:v>
                </c:pt>
                <c:pt idx="2693">
                  <c:v>4.3099999999999996</c:v>
                </c:pt>
                <c:pt idx="2694">
                  <c:v>4.09</c:v>
                </c:pt>
                <c:pt idx="2695">
                  <c:v>3.73</c:v>
                </c:pt>
                <c:pt idx="2696">
                  <c:v>3.71</c:v>
                </c:pt>
                <c:pt idx="2697">
                  <c:v>5.07</c:v>
                </c:pt>
                <c:pt idx="2698">
                  <c:v>5.09</c:v>
                </c:pt>
                <c:pt idx="2699">
                  <c:v>3.88</c:v>
                </c:pt>
                <c:pt idx="2700">
                  <c:v>3.58</c:v>
                </c:pt>
                <c:pt idx="2701">
                  <c:v>3.24</c:v>
                </c:pt>
                <c:pt idx="2702">
                  <c:v>2.81</c:v>
                </c:pt>
                <c:pt idx="2703">
                  <c:v>5</c:v>
                </c:pt>
                <c:pt idx="2704">
                  <c:v>5.38</c:v>
                </c:pt>
                <c:pt idx="2705">
                  <c:v>3.84</c:v>
                </c:pt>
                <c:pt idx="2706">
                  <c:v>3.73</c:v>
                </c:pt>
                <c:pt idx="2707">
                  <c:v>2.87</c:v>
                </c:pt>
                <c:pt idx="2708">
                  <c:v>2.57</c:v>
                </c:pt>
                <c:pt idx="2709">
                  <c:v>3.09</c:v>
                </c:pt>
                <c:pt idx="2710">
                  <c:v>4.22</c:v>
                </c:pt>
                <c:pt idx="2711">
                  <c:v>4.33</c:v>
                </c:pt>
                <c:pt idx="2712">
                  <c:v>3.59</c:v>
                </c:pt>
                <c:pt idx="2713">
                  <c:v>3.7</c:v>
                </c:pt>
                <c:pt idx="2714">
                  <c:v>3.52</c:v>
                </c:pt>
                <c:pt idx="2715">
                  <c:v>3.75</c:v>
                </c:pt>
                <c:pt idx="2716">
                  <c:v>4.1500000000000004</c:v>
                </c:pt>
                <c:pt idx="2717">
                  <c:v>5.93</c:v>
                </c:pt>
                <c:pt idx="2718">
                  <c:v>5.12</c:v>
                </c:pt>
                <c:pt idx="2719">
                  <c:v>3.01</c:v>
                </c:pt>
                <c:pt idx="2720">
                  <c:v>3.08</c:v>
                </c:pt>
                <c:pt idx="2721">
                  <c:v>2.87</c:v>
                </c:pt>
                <c:pt idx="2722">
                  <c:v>3.32</c:v>
                </c:pt>
                <c:pt idx="2723">
                  <c:v>4.1100000000000003</c:v>
                </c:pt>
                <c:pt idx="2724">
                  <c:v>4.0999999999999996</c:v>
                </c:pt>
                <c:pt idx="2725">
                  <c:v>3.86</c:v>
                </c:pt>
                <c:pt idx="2726">
                  <c:v>3.68</c:v>
                </c:pt>
                <c:pt idx="2727">
                  <c:v>3.18</c:v>
                </c:pt>
                <c:pt idx="2728">
                  <c:v>3.4</c:v>
                </c:pt>
                <c:pt idx="2729">
                  <c:v>3.39</c:v>
                </c:pt>
                <c:pt idx="2730">
                  <c:v>3.27</c:v>
                </c:pt>
                <c:pt idx="2731">
                  <c:v>3.6</c:v>
                </c:pt>
                <c:pt idx="2732">
                  <c:v>3.02</c:v>
                </c:pt>
                <c:pt idx="2733">
                  <c:v>3.06</c:v>
                </c:pt>
                <c:pt idx="2734">
                  <c:v>3.35</c:v>
                </c:pt>
                <c:pt idx="2735">
                  <c:v>4.17</c:v>
                </c:pt>
                <c:pt idx="2736">
                  <c:v>3.99</c:v>
                </c:pt>
                <c:pt idx="2737">
                  <c:v>3.87</c:v>
                </c:pt>
                <c:pt idx="2738">
                  <c:v>3.92</c:v>
                </c:pt>
                <c:pt idx="2739">
                  <c:v>2.5</c:v>
                </c:pt>
                <c:pt idx="2740">
                  <c:v>2.4700000000000002</c:v>
                </c:pt>
                <c:pt idx="2741">
                  <c:v>3.71</c:v>
                </c:pt>
                <c:pt idx="2742">
                  <c:v>3.69</c:v>
                </c:pt>
                <c:pt idx="2743">
                  <c:v>3.91</c:v>
                </c:pt>
                <c:pt idx="2744">
                  <c:v>3.62</c:v>
                </c:pt>
                <c:pt idx="2745">
                  <c:v>2.9</c:v>
                </c:pt>
                <c:pt idx="2746">
                  <c:v>3.55</c:v>
                </c:pt>
                <c:pt idx="2747">
                  <c:v>3.76</c:v>
                </c:pt>
                <c:pt idx="2748">
                  <c:v>3.7</c:v>
                </c:pt>
                <c:pt idx="2749">
                  <c:v>3.39</c:v>
                </c:pt>
                <c:pt idx="2750">
                  <c:v>3.07</c:v>
                </c:pt>
                <c:pt idx="2751">
                  <c:v>3.36</c:v>
                </c:pt>
                <c:pt idx="2752">
                  <c:v>4.0599999999999996</c:v>
                </c:pt>
                <c:pt idx="2753">
                  <c:v>3.8</c:v>
                </c:pt>
                <c:pt idx="2754">
                  <c:v>3.53</c:v>
                </c:pt>
                <c:pt idx="2755">
                  <c:v>3.33</c:v>
                </c:pt>
                <c:pt idx="2756">
                  <c:v>2.72</c:v>
                </c:pt>
                <c:pt idx="2757">
                  <c:v>2.38</c:v>
                </c:pt>
                <c:pt idx="2758">
                  <c:v>3.74</c:v>
                </c:pt>
                <c:pt idx="2759">
                  <c:v>4.2</c:v>
                </c:pt>
                <c:pt idx="2760">
                  <c:v>3.85</c:v>
                </c:pt>
                <c:pt idx="2761">
                  <c:v>3.57</c:v>
                </c:pt>
                <c:pt idx="2762">
                  <c:v>2.91</c:v>
                </c:pt>
                <c:pt idx="2763">
                  <c:v>4.24</c:v>
                </c:pt>
                <c:pt idx="2764">
                  <c:v>5.21</c:v>
                </c:pt>
                <c:pt idx="2765">
                  <c:v>4.74</c:v>
                </c:pt>
                <c:pt idx="2766">
                  <c:v>4.22</c:v>
                </c:pt>
                <c:pt idx="2767">
                  <c:v>3.84</c:v>
                </c:pt>
                <c:pt idx="2768">
                  <c:v>3.1</c:v>
                </c:pt>
                <c:pt idx="2769">
                  <c:v>2.72</c:v>
                </c:pt>
                <c:pt idx="2770">
                  <c:v>3.31</c:v>
                </c:pt>
                <c:pt idx="2771">
                  <c:v>3.67</c:v>
                </c:pt>
                <c:pt idx="2772">
                  <c:v>3.3</c:v>
                </c:pt>
                <c:pt idx="2773">
                  <c:v>3.42</c:v>
                </c:pt>
                <c:pt idx="2774">
                  <c:v>2.88</c:v>
                </c:pt>
                <c:pt idx="2775">
                  <c:v>3.23</c:v>
                </c:pt>
                <c:pt idx="2776">
                  <c:v>3.78</c:v>
                </c:pt>
                <c:pt idx="2777">
                  <c:v>4.03</c:v>
                </c:pt>
                <c:pt idx="2778">
                  <c:v>3.68</c:v>
                </c:pt>
                <c:pt idx="2779">
                  <c:v>3.24</c:v>
                </c:pt>
                <c:pt idx="2780">
                  <c:v>3.05</c:v>
                </c:pt>
                <c:pt idx="2781">
                  <c:v>2.86</c:v>
                </c:pt>
                <c:pt idx="2782">
                  <c:v>3.01</c:v>
                </c:pt>
                <c:pt idx="2783">
                  <c:v>4.01</c:v>
                </c:pt>
                <c:pt idx="2784">
                  <c:v>3.63</c:v>
                </c:pt>
                <c:pt idx="2785">
                  <c:v>2.88</c:v>
                </c:pt>
                <c:pt idx="2786">
                  <c:v>2.54</c:v>
                </c:pt>
                <c:pt idx="2787">
                  <c:v>2.93</c:v>
                </c:pt>
                <c:pt idx="2788">
                  <c:v>3.58</c:v>
                </c:pt>
                <c:pt idx="2789">
                  <c:v>4.47</c:v>
                </c:pt>
                <c:pt idx="2790">
                  <c:v>4.42</c:v>
                </c:pt>
                <c:pt idx="2791">
                  <c:v>3.45</c:v>
                </c:pt>
                <c:pt idx="2792">
                  <c:v>2.34</c:v>
                </c:pt>
                <c:pt idx="2793">
                  <c:v>2.84</c:v>
                </c:pt>
                <c:pt idx="2794">
                  <c:v>3.6</c:v>
                </c:pt>
                <c:pt idx="2795">
                  <c:v>4.32</c:v>
                </c:pt>
                <c:pt idx="2796">
                  <c:v>4.45</c:v>
                </c:pt>
                <c:pt idx="2797">
                  <c:v>3.75</c:v>
                </c:pt>
                <c:pt idx="2798">
                  <c:v>2.42</c:v>
                </c:pt>
                <c:pt idx="2799">
                  <c:v>3.13</c:v>
                </c:pt>
                <c:pt idx="2800">
                  <c:v>3.09</c:v>
                </c:pt>
                <c:pt idx="2801">
                  <c:v>2.73</c:v>
                </c:pt>
                <c:pt idx="2802">
                  <c:v>3.72</c:v>
                </c:pt>
                <c:pt idx="2803">
                  <c:v>4.17</c:v>
                </c:pt>
                <c:pt idx="2804">
                  <c:v>3.12</c:v>
                </c:pt>
                <c:pt idx="2805">
                  <c:v>2.85</c:v>
                </c:pt>
                <c:pt idx="2806">
                  <c:v>4.2699999999999996</c:v>
                </c:pt>
                <c:pt idx="2807">
                  <c:v>4.71</c:v>
                </c:pt>
                <c:pt idx="2808">
                  <c:v>3.6</c:v>
                </c:pt>
                <c:pt idx="2809">
                  <c:v>2.94</c:v>
                </c:pt>
                <c:pt idx="2810">
                  <c:v>3.12</c:v>
                </c:pt>
                <c:pt idx="2811">
                  <c:v>3.23</c:v>
                </c:pt>
                <c:pt idx="2812">
                  <c:v>4.3899999999999997</c:v>
                </c:pt>
                <c:pt idx="2813">
                  <c:v>4.51</c:v>
                </c:pt>
                <c:pt idx="2814">
                  <c:v>3.81</c:v>
                </c:pt>
                <c:pt idx="2815">
                  <c:v>3.64</c:v>
                </c:pt>
                <c:pt idx="2816">
                  <c:v>2.34</c:v>
                </c:pt>
                <c:pt idx="2817">
                  <c:v>2.5299999999999998</c:v>
                </c:pt>
                <c:pt idx="2818">
                  <c:v>4.0199999999999996</c:v>
                </c:pt>
                <c:pt idx="2819">
                  <c:v>4.3</c:v>
                </c:pt>
                <c:pt idx="2820">
                  <c:v>3.34</c:v>
                </c:pt>
                <c:pt idx="2821">
                  <c:v>3.03</c:v>
                </c:pt>
                <c:pt idx="2822">
                  <c:v>2.93</c:v>
                </c:pt>
                <c:pt idx="2823">
                  <c:v>3.71</c:v>
                </c:pt>
                <c:pt idx="2824">
                  <c:v>4.37</c:v>
                </c:pt>
                <c:pt idx="2825">
                  <c:v>3.94</c:v>
                </c:pt>
                <c:pt idx="2826">
                  <c:v>3.14</c:v>
                </c:pt>
                <c:pt idx="2827">
                  <c:v>3.29</c:v>
                </c:pt>
                <c:pt idx="2828">
                  <c:v>2.7</c:v>
                </c:pt>
                <c:pt idx="2829">
                  <c:v>3.74</c:v>
                </c:pt>
                <c:pt idx="2830">
                  <c:v>3.68</c:v>
                </c:pt>
                <c:pt idx="2831">
                  <c:v>3.06</c:v>
                </c:pt>
                <c:pt idx="2832">
                  <c:v>3.31</c:v>
                </c:pt>
                <c:pt idx="2833">
                  <c:v>2.76</c:v>
                </c:pt>
                <c:pt idx="2834">
                  <c:v>2.95</c:v>
                </c:pt>
                <c:pt idx="2835">
                  <c:v>4.33</c:v>
                </c:pt>
                <c:pt idx="2836">
                  <c:v>4.57</c:v>
                </c:pt>
                <c:pt idx="2837">
                  <c:v>3.56</c:v>
                </c:pt>
                <c:pt idx="2838">
                  <c:v>3.35</c:v>
                </c:pt>
                <c:pt idx="2839">
                  <c:v>2.88</c:v>
                </c:pt>
                <c:pt idx="2840">
                  <c:v>3.41</c:v>
                </c:pt>
                <c:pt idx="2841">
                  <c:v>4.6399999999999997</c:v>
                </c:pt>
                <c:pt idx="2842">
                  <c:v>4.42</c:v>
                </c:pt>
                <c:pt idx="2843">
                  <c:v>4.0199999999999996</c:v>
                </c:pt>
                <c:pt idx="2844">
                  <c:v>3.64</c:v>
                </c:pt>
                <c:pt idx="2845">
                  <c:v>2.95</c:v>
                </c:pt>
                <c:pt idx="2846">
                  <c:v>3.55</c:v>
                </c:pt>
                <c:pt idx="2847">
                  <c:v>5.2</c:v>
                </c:pt>
                <c:pt idx="2848">
                  <c:v>5.3</c:v>
                </c:pt>
                <c:pt idx="2849">
                  <c:v>4.41</c:v>
                </c:pt>
                <c:pt idx="2850">
                  <c:v>3.9</c:v>
                </c:pt>
                <c:pt idx="2851">
                  <c:v>2.87</c:v>
                </c:pt>
                <c:pt idx="2852">
                  <c:v>3.27</c:v>
                </c:pt>
                <c:pt idx="2853">
                  <c:v>3.2</c:v>
                </c:pt>
                <c:pt idx="2854">
                  <c:v>3.12</c:v>
                </c:pt>
                <c:pt idx="2855">
                  <c:v>3.58</c:v>
                </c:pt>
                <c:pt idx="2856">
                  <c:v>3.47</c:v>
                </c:pt>
                <c:pt idx="2857">
                  <c:v>2.57</c:v>
                </c:pt>
                <c:pt idx="2858">
                  <c:v>4.66</c:v>
                </c:pt>
                <c:pt idx="2859">
                  <c:v>5.52</c:v>
                </c:pt>
                <c:pt idx="2860">
                  <c:v>4.38</c:v>
                </c:pt>
                <c:pt idx="2861">
                  <c:v>2.58</c:v>
                </c:pt>
                <c:pt idx="2862">
                  <c:v>3.23</c:v>
                </c:pt>
                <c:pt idx="2863">
                  <c:v>3.49</c:v>
                </c:pt>
                <c:pt idx="2864">
                  <c:v>3.48</c:v>
                </c:pt>
                <c:pt idx="2865">
                  <c:v>4.43</c:v>
                </c:pt>
                <c:pt idx="2866">
                  <c:v>4.33</c:v>
                </c:pt>
                <c:pt idx="2867">
                  <c:v>3.29</c:v>
                </c:pt>
                <c:pt idx="2868">
                  <c:v>3.26</c:v>
                </c:pt>
                <c:pt idx="2869">
                  <c:v>3.72</c:v>
                </c:pt>
                <c:pt idx="2870">
                  <c:v>3.2</c:v>
                </c:pt>
                <c:pt idx="2871">
                  <c:v>2.9</c:v>
                </c:pt>
                <c:pt idx="2872">
                  <c:v>3.13</c:v>
                </c:pt>
                <c:pt idx="2873">
                  <c:v>3.34</c:v>
                </c:pt>
                <c:pt idx="2874">
                  <c:v>3.26</c:v>
                </c:pt>
                <c:pt idx="2875">
                  <c:v>2.8</c:v>
                </c:pt>
                <c:pt idx="2876">
                  <c:v>3.18</c:v>
                </c:pt>
                <c:pt idx="2877">
                  <c:v>3.84</c:v>
                </c:pt>
                <c:pt idx="2878">
                  <c:v>3.95</c:v>
                </c:pt>
                <c:pt idx="2879">
                  <c:v>3.69</c:v>
                </c:pt>
                <c:pt idx="2880">
                  <c:v>3.83</c:v>
                </c:pt>
                <c:pt idx="2881">
                  <c:v>4.2</c:v>
                </c:pt>
                <c:pt idx="2882">
                  <c:v>3.78</c:v>
                </c:pt>
                <c:pt idx="2883">
                  <c:v>3.16</c:v>
                </c:pt>
                <c:pt idx="2884">
                  <c:v>3.76</c:v>
                </c:pt>
                <c:pt idx="2885">
                  <c:v>3.71</c:v>
                </c:pt>
                <c:pt idx="2886">
                  <c:v>3.15</c:v>
                </c:pt>
                <c:pt idx="2887">
                  <c:v>3</c:v>
                </c:pt>
                <c:pt idx="2888">
                  <c:v>3</c:v>
                </c:pt>
                <c:pt idx="2889">
                  <c:v>2.86</c:v>
                </c:pt>
                <c:pt idx="2890">
                  <c:v>3.11</c:v>
                </c:pt>
                <c:pt idx="2891">
                  <c:v>3.36</c:v>
                </c:pt>
                <c:pt idx="2892">
                  <c:v>6.94</c:v>
                </c:pt>
                <c:pt idx="2893">
                  <c:v>6.79</c:v>
                </c:pt>
                <c:pt idx="2894">
                  <c:v>3.08</c:v>
                </c:pt>
                <c:pt idx="2895">
                  <c:v>2.85</c:v>
                </c:pt>
                <c:pt idx="2896">
                  <c:v>4.3</c:v>
                </c:pt>
                <c:pt idx="2897">
                  <c:v>3.94</c:v>
                </c:pt>
                <c:pt idx="2898">
                  <c:v>3.7</c:v>
                </c:pt>
                <c:pt idx="2899">
                  <c:v>3.4</c:v>
                </c:pt>
                <c:pt idx="2900">
                  <c:v>3.48</c:v>
                </c:pt>
                <c:pt idx="2901">
                  <c:v>2.92</c:v>
                </c:pt>
                <c:pt idx="2902">
                  <c:v>3.58</c:v>
                </c:pt>
                <c:pt idx="2903">
                  <c:v>4.66</c:v>
                </c:pt>
                <c:pt idx="2904">
                  <c:v>4.21</c:v>
                </c:pt>
                <c:pt idx="2905">
                  <c:v>2.92</c:v>
                </c:pt>
                <c:pt idx="2906">
                  <c:v>3.84</c:v>
                </c:pt>
                <c:pt idx="2907">
                  <c:v>4.46</c:v>
                </c:pt>
                <c:pt idx="2908">
                  <c:v>4.3499999999999996</c:v>
                </c:pt>
                <c:pt idx="2909">
                  <c:v>4.8099999999999996</c:v>
                </c:pt>
                <c:pt idx="2910">
                  <c:v>4.34</c:v>
                </c:pt>
                <c:pt idx="2911">
                  <c:v>3.23</c:v>
                </c:pt>
                <c:pt idx="2912">
                  <c:v>4.21</c:v>
                </c:pt>
                <c:pt idx="2913">
                  <c:v>4.28</c:v>
                </c:pt>
                <c:pt idx="2914">
                  <c:v>2.36</c:v>
                </c:pt>
                <c:pt idx="2915">
                  <c:v>4.58</c:v>
                </c:pt>
                <c:pt idx="2916">
                  <c:v>4.93</c:v>
                </c:pt>
                <c:pt idx="2917">
                  <c:v>3.1</c:v>
                </c:pt>
                <c:pt idx="2918">
                  <c:v>2.48</c:v>
                </c:pt>
                <c:pt idx="2919">
                  <c:v>2.72</c:v>
                </c:pt>
                <c:pt idx="2920">
                  <c:v>3.08</c:v>
                </c:pt>
                <c:pt idx="2921">
                  <c:v>4.05</c:v>
                </c:pt>
                <c:pt idx="2922">
                  <c:v>4.6399999999999997</c:v>
                </c:pt>
                <c:pt idx="2923">
                  <c:v>3.49</c:v>
                </c:pt>
                <c:pt idx="2924">
                  <c:v>4.29</c:v>
                </c:pt>
                <c:pt idx="2925">
                  <c:v>4.43</c:v>
                </c:pt>
                <c:pt idx="2926">
                  <c:v>3.35</c:v>
                </c:pt>
                <c:pt idx="2927">
                  <c:v>4.25</c:v>
                </c:pt>
                <c:pt idx="2928">
                  <c:v>4.29</c:v>
                </c:pt>
                <c:pt idx="2929">
                  <c:v>2.82</c:v>
                </c:pt>
                <c:pt idx="2930">
                  <c:v>2.46</c:v>
                </c:pt>
                <c:pt idx="2931">
                  <c:v>2.95</c:v>
                </c:pt>
                <c:pt idx="2932">
                  <c:v>3.46</c:v>
                </c:pt>
                <c:pt idx="2933">
                  <c:v>3.73</c:v>
                </c:pt>
                <c:pt idx="2934">
                  <c:v>3.97</c:v>
                </c:pt>
                <c:pt idx="2935">
                  <c:v>3.5</c:v>
                </c:pt>
                <c:pt idx="2936">
                  <c:v>3.3</c:v>
                </c:pt>
                <c:pt idx="2937">
                  <c:v>3.62</c:v>
                </c:pt>
                <c:pt idx="2938">
                  <c:v>4.66</c:v>
                </c:pt>
                <c:pt idx="2939">
                  <c:v>4.34</c:v>
                </c:pt>
                <c:pt idx="2940">
                  <c:v>2.87</c:v>
                </c:pt>
                <c:pt idx="2941">
                  <c:v>2.95</c:v>
                </c:pt>
                <c:pt idx="2942">
                  <c:v>2.78</c:v>
                </c:pt>
                <c:pt idx="2943">
                  <c:v>3.11</c:v>
                </c:pt>
                <c:pt idx="2944">
                  <c:v>4.16</c:v>
                </c:pt>
                <c:pt idx="2945">
                  <c:v>4.25</c:v>
                </c:pt>
                <c:pt idx="2946">
                  <c:v>3.65</c:v>
                </c:pt>
                <c:pt idx="2947">
                  <c:v>3.33</c:v>
                </c:pt>
                <c:pt idx="2948">
                  <c:v>3.57</c:v>
                </c:pt>
                <c:pt idx="2949">
                  <c:v>3.93</c:v>
                </c:pt>
                <c:pt idx="2950">
                  <c:v>4.3899999999999997</c:v>
                </c:pt>
                <c:pt idx="2951">
                  <c:v>4.34</c:v>
                </c:pt>
                <c:pt idx="2952">
                  <c:v>3.39</c:v>
                </c:pt>
                <c:pt idx="2953">
                  <c:v>2.97</c:v>
                </c:pt>
                <c:pt idx="2954">
                  <c:v>3.5</c:v>
                </c:pt>
                <c:pt idx="2955">
                  <c:v>4.63</c:v>
                </c:pt>
                <c:pt idx="2956">
                  <c:v>4.88</c:v>
                </c:pt>
                <c:pt idx="2957">
                  <c:v>3.88</c:v>
                </c:pt>
                <c:pt idx="2958">
                  <c:v>3.52</c:v>
                </c:pt>
                <c:pt idx="2959">
                  <c:v>3.22</c:v>
                </c:pt>
                <c:pt idx="2960">
                  <c:v>3.6</c:v>
                </c:pt>
                <c:pt idx="2961">
                  <c:v>4.62</c:v>
                </c:pt>
                <c:pt idx="2962">
                  <c:v>4.4000000000000004</c:v>
                </c:pt>
                <c:pt idx="2963">
                  <c:v>3.71</c:v>
                </c:pt>
                <c:pt idx="2964">
                  <c:v>3.78</c:v>
                </c:pt>
                <c:pt idx="2965">
                  <c:v>3.02</c:v>
                </c:pt>
                <c:pt idx="2966">
                  <c:v>3.56</c:v>
                </c:pt>
                <c:pt idx="2967">
                  <c:v>4.0199999999999996</c:v>
                </c:pt>
                <c:pt idx="2968">
                  <c:v>4.55</c:v>
                </c:pt>
                <c:pt idx="2969">
                  <c:v>5.22</c:v>
                </c:pt>
                <c:pt idx="2970">
                  <c:v>4.42</c:v>
                </c:pt>
                <c:pt idx="2971">
                  <c:v>3.46</c:v>
                </c:pt>
                <c:pt idx="2972">
                  <c:v>3.03</c:v>
                </c:pt>
                <c:pt idx="2973">
                  <c:v>3.31</c:v>
                </c:pt>
                <c:pt idx="2974">
                  <c:v>3.87</c:v>
                </c:pt>
                <c:pt idx="2975">
                  <c:v>3.89</c:v>
                </c:pt>
                <c:pt idx="2976">
                  <c:v>3.53</c:v>
                </c:pt>
                <c:pt idx="2977">
                  <c:v>3.15</c:v>
                </c:pt>
                <c:pt idx="2978">
                  <c:v>3.48</c:v>
                </c:pt>
                <c:pt idx="2979">
                  <c:v>3.62</c:v>
                </c:pt>
                <c:pt idx="2980">
                  <c:v>3.86</c:v>
                </c:pt>
                <c:pt idx="2981">
                  <c:v>3.42</c:v>
                </c:pt>
                <c:pt idx="2982">
                  <c:v>3.98</c:v>
                </c:pt>
                <c:pt idx="2983">
                  <c:v>3.89</c:v>
                </c:pt>
                <c:pt idx="2984">
                  <c:v>2.82</c:v>
                </c:pt>
                <c:pt idx="2985">
                  <c:v>3.6</c:v>
                </c:pt>
                <c:pt idx="2986">
                  <c:v>3.3</c:v>
                </c:pt>
                <c:pt idx="2987">
                  <c:v>2.99</c:v>
                </c:pt>
                <c:pt idx="2988">
                  <c:v>3.55</c:v>
                </c:pt>
                <c:pt idx="2989">
                  <c:v>2.61</c:v>
                </c:pt>
                <c:pt idx="2990">
                  <c:v>3.06</c:v>
                </c:pt>
                <c:pt idx="2991">
                  <c:v>3.91</c:v>
                </c:pt>
                <c:pt idx="2992">
                  <c:v>3.88</c:v>
                </c:pt>
                <c:pt idx="2993">
                  <c:v>3.37</c:v>
                </c:pt>
                <c:pt idx="2994">
                  <c:v>3.33</c:v>
                </c:pt>
                <c:pt idx="2995">
                  <c:v>3.08</c:v>
                </c:pt>
                <c:pt idx="2996">
                  <c:v>3.06</c:v>
                </c:pt>
                <c:pt idx="2997">
                  <c:v>3.8</c:v>
                </c:pt>
                <c:pt idx="2998">
                  <c:v>4.03</c:v>
                </c:pt>
                <c:pt idx="2999">
                  <c:v>3.69</c:v>
                </c:pt>
                <c:pt idx="3000">
                  <c:v>3.28</c:v>
                </c:pt>
                <c:pt idx="3001">
                  <c:v>3.44</c:v>
                </c:pt>
                <c:pt idx="3002">
                  <c:v>3.69</c:v>
                </c:pt>
                <c:pt idx="3003">
                  <c:v>3.32</c:v>
                </c:pt>
                <c:pt idx="3004">
                  <c:v>3.27</c:v>
                </c:pt>
                <c:pt idx="3005">
                  <c:v>3.22</c:v>
                </c:pt>
                <c:pt idx="3006">
                  <c:v>3.62</c:v>
                </c:pt>
                <c:pt idx="3007">
                  <c:v>3.63</c:v>
                </c:pt>
                <c:pt idx="3008">
                  <c:v>3.49</c:v>
                </c:pt>
                <c:pt idx="3009">
                  <c:v>3.48</c:v>
                </c:pt>
                <c:pt idx="3010">
                  <c:v>3.08</c:v>
                </c:pt>
                <c:pt idx="3011">
                  <c:v>2.95</c:v>
                </c:pt>
                <c:pt idx="3012">
                  <c:v>3.32</c:v>
                </c:pt>
                <c:pt idx="3013">
                  <c:v>2.5499999999999998</c:v>
                </c:pt>
                <c:pt idx="3014">
                  <c:v>2.85</c:v>
                </c:pt>
                <c:pt idx="3015">
                  <c:v>3.04</c:v>
                </c:pt>
                <c:pt idx="3016">
                  <c:v>3.31</c:v>
                </c:pt>
                <c:pt idx="3017">
                  <c:v>3.34</c:v>
                </c:pt>
                <c:pt idx="3018">
                  <c:v>3.95</c:v>
                </c:pt>
                <c:pt idx="3019">
                  <c:v>3.49</c:v>
                </c:pt>
                <c:pt idx="3020">
                  <c:v>3.29</c:v>
                </c:pt>
                <c:pt idx="3021">
                  <c:v>3.24</c:v>
                </c:pt>
                <c:pt idx="3022">
                  <c:v>3.73</c:v>
                </c:pt>
                <c:pt idx="3023">
                  <c:v>3.63</c:v>
                </c:pt>
                <c:pt idx="3024">
                  <c:v>3.45</c:v>
                </c:pt>
                <c:pt idx="3025">
                  <c:v>3.07</c:v>
                </c:pt>
                <c:pt idx="3026">
                  <c:v>3.4</c:v>
                </c:pt>
                <c:pt idx="3027">
                  <c:v>3.48</c:v>
                </c:pt>
                <c:pt idx="3028">
                  <c:v>3.61</c:v>
                </c:pt>
                <c:pt idx="3029">
                  <c:v>3.96</c:v>
                </c:pt>
                <c:pt idx="3030">
                  <c:v>4.08</c:v>
                </c:pt>
                <c:pt idx="3031">
                  <c:v>3.75</c:v>
                </c:pt>
                <c:pt idx="3032">
                  <c:v>3.06</c:v>
                </c:pt>
                <c:pt idx="3033">
                  <c:v>3.15</c:v>
                </c:pt>
                <c:pt idx="3034">
                  <c:v>3.73</c:v>
                </c:pt>
                <c:pt idx="3035">
                  <c:v>3.67</c:v>
                </c:pt>
                <c:pt idx="3036">
                  <c:v>3.76</c:v>
                </c:pt>
                <c:pt idx="3037">
                  <c:v>3.89</c:v>
                </c:pt>
                <c:pt idx="3038">
                  <c:v>3.43</c:v>
                </c:pt>
                <c:pt idx="3039">
                  <c:v>3.07</c:v>
                </c:pt>
                <c:pt idx="3040">
                  <c:v>3</c:v>
                </c:pt>
                <c:pt idx="3041">
                  <c:v>3.86</c:v>
                </c:pt>
                <c:pt idx="3042">
                  <c:v>4.18</c:v>
                </c:pt>
                <c:pt idx="3043">
                  <c:v>3.91</c:v>
                </c:pt>
                <c:pt idx="3044">
                  <c:v>3.5</c:v>
                </c:pt>
                <c:pt idx="3045">
                  <c:v>2.65</c:v>
                </c:pt>
                <c:pt idx="3046">
                  <c:v>2.5299999999999998</c:v>
                </c:pt>
                <c:pt idx="3047">
                  <c:v>3.42</c:v>
                </c:pt>
                <c:pt idx="3048">
                  <c:v>4.07</c:v>
                </c:pt>
                <c:pt idx="3049">
                  <c:v>3.14</c:v>
                </c:pt>
                <c:pt idx="3050">
                  <c:v>4.82</c:v>
                </c:pt>
                <c:pt idx="3051">
                  <c:v>4.6500000000000004</c:v>
                </c:pt>
                <c:pt idx="3052">
                  <c:v>4.01</c:v>
                </c:pt>
                <c:pt idx="3053">
                  <c:v>4.0599999999999996</c:v>
                </c:pt>
                <c:pt idx="3054">
                  <c:v>3.65</c:v>
                </c:pt>
                <c:pt idx="3055">
                  <c:v>3.07</c:v>
                </c:pt>
                <c:pt idx="3056">
                  <c:v>2.71</c:v>
                </c:pt>
                <c:pt idx="3057">
                  <c:v>3.27</c:v>
                </c:pt>
                <c:pt idx="3058">
                  <c:v>4.16</c:v>
                </c:pt>
                <c:pt idx="3059">
                  <c:v>4.54</c:v>
                </c:pt>
                <c:pt idx="3060">
                  <c:v>4.34</c:v>
                </c:pt>
                <c:pt idx="3061">
                  <c:v>3.42</c:v>
                </c:pt>
                <c:pt idx="3062">
                  <c:v>2.9</c:v>
                </c:pt>
                <c:pt idx="3063">
                  <c:v>3.1</c:v>
                </c:pt>
                <c:pt idx="3064">
                  <c:v>4.32</c:v>
                </c:pt>
                <c:pt idx="3065">
                  <c:v>4.3</c:v>
                </c:pt>
                <c:pt idx="3066">
                  <c:v>3.04</c:v>
                </c:pt>
                <c:pt idx="3067">
                  <c:v>3.49</c:v>
                </c:pt>
                <c:pt idx="3068">
                  <c:v>3.14</c:v>
                </c:pt>
                <c:pt idx="3069">
                  <c:v>3.04</c:v>
                </c:pt>
                <c:pt idx="3070">
                  <c:v>4.1900000000000004</c:v>
                </c:pt>
                <c:pt idx="3071">
                  <c:v>4.3899999999999997</c:v>
                </c:pt>
                <c:pt idx="3072">
                  <c:v>3.62</c:v>
                </c:pt>
                <c:pt idx="3073">
                  <c:v>3.89</c:v>
                </c:pt>
                <c:pt idx="3074">
                  <c:v>4.63</c:v>
                </c:pt>
                <c:pt idx="3075">
                  <c:v>3.55</c:v>
                </c:pt>
                <c:pt idx="3076">
                  <c:v>4.1900000000000004</c:v>
                </c:pt>
                <c:pt idx="3077">
                  <c:v>4.22</c:v>
                </c:pt>
                <c:pt idx="3078">
                  <c:v>3.3</c:v>
                </c:pt>
                <c:pt idx="3079">
                  <c:v>2.9</c:v>
                </c:pt>
                <c:pt idx="3080">
                  <c:v>3.35</c:v>
                </c:pt>
                <c:pt idx="3081">
                  <c:v>3.42</c:v>
                </c:pt>
                <c:pt idx="3082">
                  <c:v>4.21</c:v>
                </c:pt>
                <c:pt idx="3083">
                  <c:v>4.08</c:v>
                </c:pt>
                <c:pt idx="3084">
                  <c:v>3.1</c:v>
                </c:pt>
                <c:pt idx="3085">
                  <c:v>2.5499999999999998</c:v>
                </c:pt>
                <c:pt idx="3086">
                  <c:v>2.74</c:v>
                </c:pt>
                <c:pt idx="3087">
                  <c:v>4.1500000000000004</c:v>
                </c:pt>
                <c:pt idx="3088">
                  <c:v>4.33</c:v>
                </c:pt>
                <c:pt idx="3089">
                  <c:v>3.63</c:v>
                </c:pt>
                <c:pt idx="3090">
                  <c:v>3.3</c:v>
                </c:pt>
                <c:pt idx="3091">
                  <c:v>3.42</c:v>
                </c:pt>
                <c:pt idx="3092">
                  <c:v>3.6</c:v>
                </c:pt>
                <c:pt idx="3093">
                  <c:v>3.31</c:v>
                </c:pt>
                <c:pt idx="3094">
                  <c:v>3.55</c:v>
                </c:pt>
                <c:pt idx="3095">
                  <c:v>3.59</c:v>
                </c:pt>
                <c:pt idx="3096">
                  <c:v>3.94</c:v>
                </c:pt>
                <c:pt idx="3097">
                  <c:v>4.09</c:v>
                </c:pt>
                <c:pt idx="3098">
                  <c:v>3.32</c:v>
                </c:pt>
                <c:pt idx="3099">
                  <c:v>3.41</c:v>
                </c:pt>
                <c:pt idx="3100">
                  <c:v>3.9</c:v>
                </c:pt>
                <c:pt idx="3101">
                  <c:v>3.6</c:v>
                </c:pt>
                <c:pt idx="3102">
                  <c:v>3.4</c:v>
                </c:pt>
                <c:pt idx="3103">
                  <c:v>3.35</c:v>
                </c:pt>
                <c:pt idx="3104">
                  <c:v>5.22</c:v>
                </c:pt>
                <c:pt idx="3105">
                  <c:v>5.53</c:v>
                </c:pt>
                <c:pt idx="3106">
                  <c:v>5.0999999999999996</c:v>
                </c:pt>
                <c:pt idx="3107">
                  <c:v>4.07</c:v>
                </c:pt>
                <c:pt idx="3108">
                  <c:v>2.72</c:v>
                </c:pt>
                <c:pt idx="3109">
                  <c:v>2.6</c:v>
                </c:pt>
                <c:pt idx="3110">
                  <c:v>3.23</c:v>
                </c:pt>
                <c:pt idx="3111">
                  <c:v>3.79</c:v>
                </c:pt>
                <c:pt idx="3112">
                  <c:v>3.9</c:v>
                </c:pt>
                <c:pt idx="3113">
                  <c:v>3.88</c:v>
                </c:pt>
                <c:pt idx="3114">
                  <c:v>3.54</c:v>
                </c:pt>
                <c:pt idx="3115">
                  <c:v>2.44</c:v>
                </c:pt>
                <c:pt idx="3116">
                  <c:v>2.86</c:v>
                </c:pt>
                <c:pt idx="3117">
                  <c:v>3.95</c:v>
                </c:pt>
                <c:pt idx="3118">
                  <c:v>3.59</c:v>
                </c:pt>
                <c:pt idx="3119">
                  <c:v>3.01</c:v>
                </c:pt>
                <c:pt idx="3120">
                  <c:v>4.17</c:v>
                </c:pt>
                <c:pt idx="3121">
                  <c:v>4.67</c:v>
                </c:pt>
                <c:pt idx="3122">
                  <c:v>4.01</c:v>
                </c:pt>
                <c:pt idx="3123">
                  <c:v>3.19</c:v>
                </c:pt>
                <c:pt idx="3124">
                  <c:v>3.06</c:v>
                </c:pt>
                <c:pt idx="3125">
                  <c:v>3.5</c:v>
                </c:pt>
                <c:pt idx="3126">
                  <c:v>3.66</c:v>
                </c:pt>
                <c:pt idx="3127">
                  <c:v>3.65</c:v>
                </c:pt>
                <c:pt idx="3128">
                  <c:v>3.18</c:v>
                </c:pt>
                <c:pt idx="3129">
                  <c:v>3.55</c:v>
                </c:pt>
                <c:pt idx="3130">
                  <c:v>3.8</c:v>
                </c:pt>
                <c:pt idx="3131">
                  <c:v>3.48</c:v>
                </c:pt>
                <c:pt idx="3132">
                  <c:v>3.24</c:v>
                </c:pt>
                <c:pt idx="3133">
                  <c:v>3.41</c:v>
                </c:pt>
                <c:pt idx="3134">
                  <c:v>3.92</c:v>
                </c:pt>
                <c:pt idx="3135">
                  <c:v>3.95</c:v>
                </c:pt>
                <c:pt idx="3136">
                  <c:v>4.17</c:v>
                </c:pt>
                <c:pt idx="3137">
                  <c:v>4.01</c:v>
                </c:pt>
                <c:pt idx="3138">
                  <c:v>3.85</c:v>
                </c:pt>
                <c:pt idx="3139">
                  <c:v>3.22</c:v>
                </c:pt>
                <c:pt idx="3140">
                  <c:v>3.84</c:v>
                </c:pt>
                <c:pt idx="3141">
                  <c:v>4.0599999999999996</c:v>
                </c:pt>
                <c:pt idx="3142">
                  <c:v>4.2</c:v>
                </c:pt>
                <c:pt idx="3143">
                  <c:v>3.27</c:v>
                </c:pt>
                <c:pt idx="3144">
                  <c:v>3.06</c:v>
                </c:pt>
                <c:pt idx="3145">
                  <c:v>3.19</c:v>
                </c:pt>
                <c:pt idx="3146">
                  <c:v>3.51</c:v>
                </c:pt>
                <c:pt idx="3147">
                  <c:v>3.51</c:v>
                </c:pt>
                <c:pt idx="3148">
                  <c:v>3.47</c:v>
                </c:pt>
                <c:pt idx="3149">
                  <c:v>3.72</c:v>
                </c:pt>
                <c:pt idx="3150">
                  <c:v>3.67</c:v>
                </c:pt>
                <c:pt idx="3151">
                  <c:v>3.12</c:v>
                </c:pt>
                <c:pt idx="3152">
                  <c:v>2.96</c:v>
                </c:pt>
                <c:pt idx="3153">
                  <c:v>3.97</c:v>
                </c:pt>
                <c:pt idx="3154">
                  <c:v>3.87</c:v>
                </c:pt>
                <c:pt idx="3155">
                  <c:v>3.77</c:v>
                </c:pt>
                <c:pt idx="3156">
                  <c:v>3.48</c:v>
                </c:pt>
                <c:pt idx="3157">
                  <c:v>2.82</c:v>
                </c:pt>
                <c:pt idx="3158">
                  <c:v>2.5299999999999998</c:v>
                </c:pt>
                <c:pt idx="3159">
                  <c:v>2.96</c:v>
                </c:pt>
                <c:pt idx="3160">
                  <c:v>3.46</c:v>
                </c:pt>
                <c:pt idx="3161">
                  <c:v>3.85</c:v>
                </c:pt>
                <c:pt idx="3162">
                  <c:v>4.08</c:v>
                </c:pt>
                <c:pt idx="3163">
                  <c:v>3.81</c:v>
                </c:pt>
                <c:pt idx="3164">
                  <c:v>3.53</c:v>
                </c:pt>
                <c:pt idx="3165">
                  <c:v>3.34</c:v>
                </c:pt>
                <c:pt idx="3166">
                  <c:v>3.59</c:v>
                </c:pt>
                <c:pt idx="3167">
                  <c:v>5.0599999999999996</c:v>
                </c:pt>
                <c:pt idx="3168">
                  <c:v>4.97</c:v>
                </c:pt>
                <c:pt idx="3169">
                  <c:v>3.21</c:v>
                </c:pt>
                <c:pt idx="3170">
                  <c:v>3.19</c:v>
                </c:pt>
                <c:pt idx="3171">
                  <c:v>4.04</c:v>
                </c:pt>
                <c:pt idx="3172">
                  <c:v>4.18</c:v>
                </c:pt>
                <c:pt idx="3173">
                  <c:v>3.99</c:v>
                </c:pt>
                <c:pt idx="3174">
                  <c:v>4.43</c:v>
                </c:pt>
                <c:pt idx="3175">
                  <c:v>3.31</c:v>
                </c:pt>
                <c:pt idx="3176">
                  <c:v>3.49</c:v>
                </c:pt>
                <c:pt idx="3177">
                  <c:v>4.13</c:v>
                </c:pt>
                <c:pt idx="3178">
                  <c:v>4.4800000000000004</c:v>
                </c:pt>
                <c:pt idx="3179">
                  <c:v>4.25</c:v>
                </c:pt>
                <c:pt idx="3180">
                  <c:v>4.29</c:v>
                </c:pt>
                <c:pt idx="3181">
                  <c:v>3.5</c:v>
                </c:pt>
                <c:pt idx="3182">
                  <c:v>3.1</c:v>
                </c:pt>
                <c:pt idx="3183">
                  <c:v>3.49</c:v>
                </c:pt>
                <c:pt idx="3184">
                  <c:v>3.24</c:v>
                </c:pt>
                <c:pt idx="3185">
                  <c:v>3.47</c:v>
                </c:pt>
                <c:pt idx="3186">
                  <c:v>4.17</c:v>
                </c:pt>
                <c:pt idx="3187">
                  <c:v>3.89</c:v>
                </c:pt>
                <c:pt idx="3188">
                  <c:v>3.43</c:v>
                </c:pt>
                <c:pt idx="3189">
                  <c:v>4.28</c:v>
                </c:pt>
                <c:pt idx="3190">
                  <c:v>5.55</c:v>
                </c:pt>
                <c:pt idx="3191">
                  <c:v>5.0599999999999996</c:v>
                </c:pt>
                <c:pt idx="3192">
                  <c:v>3.28</c:v>
                </c:pt>
                <c:pt idx="3193">
                  <c:v>3.37</c:v>
                </c:pt>
                <c:pt idx="3194">
                  <c:v>3.63</c:v>
                </c:pt>
                <c:pt idx="3195">
                  <c:v>3.43</c:v>
                </c:pt>
                <c:pt idx="3196">
                  <c:v>3.25</c:v>
                </c:pt>
                <c:pt idx="3197">
                  <c:v>4.26</c:v>
                </c:pt>
                <c:pt idx="3198">
                  <c:v>3.83</c:v>
                </c:pt>
                <c:pt idx="3199">
                  <c:v>3.73</c:v>
                </c:pt>
                <c:pt idx="3200">
                  <c:v>3.62</c:v>
                </c:pt>
                <c:pt idx="3201">
                  <c:v>3.81</c:v>
                </c:pt>
                <c:pt idx="3202">
                  <c:v>4.2300000000000004</c:v>
                </c:pt>
                <c:pt idx="3203">
                  <c:v>3.56</c:v>
                </c:pt>
                <c:pt idx="3204">
                  <c:v>3.11</c:v>
                </c:pt>
                <c:pt idx="3205">
                  <c:v>3.67</c:v>
                </c:pt>
                <c:pt idx="3206">
                  <c:v>3.34</c:v>
                </c:pt>
                <c:pt idx="3207">
                  <c:v>3.45</c:v>
                </c:pt>
                <c:pt idx="3208">
                  <c:v>3.77</c:v>
                </c:pt>
                <c:pt idx="3209">
                  <c:v>3.84</c:v>
                </c:pt>
                <c:pt idx="3210">
                  <c:v>4.1500000000000004</c:v>
                </c:pt>
                <c:pt idx="3211">
                  <c:v>5.65</c:v>
                </c:pt>
                <c:pt idx="3212">
                  <c:v>5.33</c:v>
                </c:pt>
                <c:pt idx="3213">
                  <c:v>3.68</c:v>
                </c:pt>
                <c:pt idx="3214">
                  <c:v>4.29</c:v>
                </c:pt>
                <c:pt idx="3215">
                  <c:v>4</c:v>
                </c:pt>
                <c:pt idx="3216">
                  <c:v>3.37</c:v>
                </c:pt>
                <c:pt idx="3217">
                  <c:v>3.11</c:v>
                </c:pt>
                <c:pt idx="3218">
                  <c:v>2.58</c:v>
                </c:pt>
                <c:pt idx="3219">
                  <c:v>3.48</c:v>
                </c:pt>
                <c:pt idx="3220">
                  <c:v>3.45</c:v>
                </c:pt>
                <c:pt idx="3221">
                  <c:v>2.69</c:v>
                </c:pt>
                <c:pt idx="3222">
                  <c:v>3.11</c:v>
                </c:pt>
                <c:pt idx="3223">
                  <c:v>3.31</c:v>
                </c:pt>
                <c:pt idx="3224">
                  <c:v>5.08</c:v>
                </c:pt>
                <c:pt idx="3225">
                  <c:v>5.14</c:v>
                </c:pt>
                <c:pt idx="3226">
                  <c:v>3.88</c:v>
                </c:pt>
                <c:pt idx="3227">
                  <c:v>3.68</c:v>
                </c:pt>
                <c:pt idx="3228">
                  <c:v>3.78</c:v>
                </c:pt>
                <c:pt idx="3229">
                  <c:v>3.35</c:v>
                </c:pt>
                <c:pt idx="3230">
                  <c:v>2.88</c:v>
                </c:pt>
                <c:pt idx="3231">
                  <c:v>3.17</c:v>
                </c:pt>
                <c:pt idx="3232">
                  <c:v>3.82</c:v>
                </c:pt>
                <c:pt idx="3233">
                  <c:v>3.68</c:v>
                </c:pt>
                <c:pt idx="3234">
                  <c:v>3.73</c:v>
                </c:pt>
                <c:pt idx="3235">
                  <c:v>3.47</c:v>
                </c:pt>
                <c:pt idx="3236">
                  <c:v>2.99</c:v>
                </c:pt>
                <c:pt idx="3237">
                  <c:v>3.19</c:v>
                </c:pt>
                <c:pt idx="3238">
                  <c:v>3.73</c:v>
                </c:pt>
                <c:pt idx="3239">
                  <c:v>3.85</c:v>
                </c:pt>
                <c:pt idx="3240">
                  <c:v>3.79</c:v>
                </c:pt>
                <c:pt idx="3241">
                  <c:v>4.3099999999999996</c:v>
                </c:pt>
                <c:pt idx="3242">
                  <c:v>4.6399999999999997</c:v>
                </c:pt>
                <c:pt idx="3243">
                  <c:v>4.01</c:v>
                </c:pt>
                <c:pt idx="3244">
                  <c:v>3.1</c:v>
                </c:pt>
                <c:pt idx="3245">
                  <c:v>3.58</c:v>
                </c:pt>
                <c:pt idx="3246">
                  <c:v>3.11</c:v>
                </c:pt>
                <c:pt idx="3247">
                  <c:v>2.67</c:v>
                </c:pt>
                <c:pt idx="3248">
                  <c:v>3.82</c:v>
                </c:pt>
                <c:pt idx="3249">
                  <c:v>4.5999999999999996</c:v>
                </c:pt>
                <c:pt idx="3250">
                  <c:v>4.24</c:v>
                </c:pt>
                <c:pt idx="3251">
                  <c:v>3.7</c:v>
                </c:pt>
                <c:pt idx="3252">
                  <c:v>3.82</c:v>
                </c:pt>
                <c:pt idx="3253">
                  <c:v>3.47</c:v>
                </c:pt>
                <c:pt idx="3254">
                  <c:v>3.71</c:v>
                </c:pt>
                <c:pt idx="3255">
                  <c:v>3.47</c:v>
                </c:pt>
                <c:pt idx="3256">
                  <c:v>3.74</c:v>
                </c:pt>
                <c:pt idx="3257">
                  <c:v>3.82</c:v>
                </c:pt>
                <c:pt idx="3258">
                  <c:v>3.38</c:v>
                </c:pt>
                <c:pt idx="3259">
                  <c:v>3.75</c:v>
                </c:pt>
                <c:pt idx="3260">
                  <c:v>3.81</c:v>
                </c:pt>
                <c:pt idx="3261">
                  <c:v>3.6</c:v>
                </c:pt>
                <c:pt idx="3262">
                  <c:v>3.78</c:v>
                </c:pt>
                <c:pt idx="3263">
                  <c:v>3.74</c:v>
                </c:pt>
                <c:pt idx="3264">
                  <c:v>3.71</c:v>
                </c:pt>
                <c:pt idx="3265">
                  <c:v>4.0999999999999996</c:v>
                </c:pt>
                <c:pt idx="3266">
                  <c:v>3.68</c:v>
                </c:pt>
                <c:pt idx="3267">
                  <c:v>3.43</c:v>
                </c:pt>
                <c:pt idx="3268">
                  <c:v>3.66</c:v>
                </c:pt>
                <c:pt idx="3269">
                  <c:v>4.16</c:v>
                </c:pt>
                <c:pt idx="3270">
                  <c:v>3.76</c:v>
                </c:pt>
                <c:pt idx="3271">
                  <c:v>3.38</c:v>
                </c:pt>
                <c:pt idx="3272">
                  <c:v>3.07</c:v>
                </c:pt>
                <c:pt idx="3273">
                  <c:v>3.79</c:v>
                </c:pt>
                <c:pt idx="3274">
                  <c:v>4.12</c:v>
                </c:pt>
                <c:pt idx="3275">
                  <c:v>3.5</c:v>
                </c:pt>
                <c:pt idx="3276">
                  <c:v>3.63</c:v>
                </c:pt>
                <c:pt idx="3277">
                  <c:v>4</c:v>
                </c:pt>
                <c:pt idx="3278">
                  <c:v>3.07</c:v>
                </c:pt>
                <c:pt idx="3279">
                  <c:v>3.49</c:v>
                </c:pt>
                <c:pt idx="3280">
                  <c:v>3.99</c:v>
                </c:pt>
                <c:pt idx="3281">
                  <c:v>3.28</c:v>
                </c:pt>
                <c:pt idx="3282">
                  <c:v>3.7</c:v>
                </c:pt>
                <c:pt idx="3283">
                  <c:v>3.46</c:v>
                </c:pt>
                <c:pt idx="3284">
                  <c:v>3.17</c:v>
                </c:pt>
                <c:pt idx="3285">
                  <c:v>3.09</c:v>
                </c:pt>
                <c:pt idx="3286">
                  <c:v>3.65</c:v>
                </c:pt>
                <c:pt idx="3287">
                  <c:v>3.96</c:v>
                </c:pt>
                <c:pt idx="3288">
                  <c:v>3.85</c:v>
                </c:pt>
                <c:pt idx="3289">
                  <c:v>3.04</c:v>
                </c:pt>
                <c:pt idx="3290">
                  <c:v>2.81</c:v>
                </c:pt>
                <c:pt idx="3291">
                  <c:v>5.95</c:v>
                </c:pt>
                <c:pt idx="3292">
                  <c:v>6.41</c:v>
                </c:pt>
                <c:pt idx="3293">
                  <c:v>4.07</c:v>
                </c:pt>
                <c:pt idx="3294">
                  <c:v>3.96</c:v>
                </c:pt>
                <c:pt idx="3295">
                  <c:v>3.85</c:v>
                </c:pt>
                <c:pt idx="3296">
                  <c:v>3.19</c:v>
                </c:pt>
                <c:pt idx="3297">
                  <c:v>2.72</c:v>
                </c:pt>
                <c:pt idx="3298">
                  <c:v>3.26</c:v>
                </c:pt>
                <c:pt idx="3299">
                  <c:v>3.99</c:v>
                </c:pt>
                <c:pt idx="3300">
                  <c:v>4.3</c:v>
                </c:pt>
                <c:pt idx="3301">
                  <c:v>3.81</c:v>
                </c:pt>
                <c:pt idx="3302">
                  <c:v>2.94</c:v>
                </c:pt>
                <c:pt idx="3303">
                  <c:v>2.64</c:v>
                </c:pt>
                <c:pt idx="3304">
                  <c:v>3.34</c:v>
                </c:pt>
                <c:pt idx="3305">
                  <c:v>3.94</c:v>
                </c:pt>
                <c:pt idx="3306">
                  <c:v>5.43</c:v>
                </c:pt>
                <c:pt idx="3307">
                  <c:v>4.87</c:v>
                </c:pt>
                <c:pt idx="3308">
                  <c:v>2.98</c:v>
                </c:pt>
                <c:pt idx="3309">
                  <c:v>3.67</c:v>
                </c:pt>
                <c:pt idx="3310">
                  <c:v>3.58</c:v>
                </c:pt>
                <c:pt idx="3311">
                  <c:v>3.63</c:v>
                </c:pt>
                <c:pt idx="3312">
                  <c:v>3.69</c:v>
                </c:pt>
                <c:pt idx="3313">
                  <c:v>3.6</c:v>
                </c:pt>
                <c:pt idx="3314">
                  <c:v>3.15</c:v>
                </c:pt>
                <c:pt idx="3315">
                  <c:v>3.16</c:v>
                </c:pt>
                <c:pt idx="3316">
                  <c:v>3.65</c:v>
                </c:pt>
                <c:pt idx="3317">
                  <c:v>3.08</c:v>
                </c:pt>
                <c:pt idx="3318">
                  <c:v>3.02</c:v>
                </c:pt>
                <c:pt idx="3319">
                  <c:v>3.21</c:v>
                </c:pt>
                <c:pt idx="3320">
                  <c:v>2.9</c:v>
                </c:pt>
                <c:pt idx="3321">
                  <c:v>2.94</c:v>
                </c:pt>
                <c:pt idx="3322">
                  <c:v>3.55</c:v>
                </c:pt>
                <c:pt idx="3323">
                  <c:v>3.76</c:v>
                </c:pt>
                <c:pt idx="3324">
                  <c:v>3.48</c:v>
                </c:pt>
                <c:pt idx="3325">
                  <c:v>3.97</c:v>
                </c:pt>
                <c:pt idx="3326">
                  <c:v>3.43</c:v>
                </c:pt>
                <c:pt idx="3327">
                  <c:v>2.68</c:v>
                </c:pt>
                <c:pt idx="3328">
                  <c:v>4.2300000000000004</c:v>
                </c:pt>
                <c:pt idx="3329">
                  <c:v>4.1900000000000004</c:v>
                </c:pt>
                <c:pt idx="3330">
                  <c:v>3.23</c:v>
                </c:pt>
                <c:pt idx="3331">
                  <c:v>3.5</c:v>
                </c:pt>
                <c:pt idx="3332">
                  <c:v>3.28</c:v>
                </c:pt>
                <c:pt idx="3333">
                  <c:v>3.25</c:v>
                </c:pt>
                <c:pt idx="3334">
                  <c:v>3.6</c:v>
                </c:pt>
                <c:pt idx="3335">
                  <c:v>3.47</c:v>
                </c:pt>
                <c:pt idx="3336">
                  <c:v>3.39</c:v>
                </c:pt>
                <c:pt idx="3337">
                  <c:v>3.28</c:v>
                </c:pt>
                <c:pt idx="3338">
                  <c:v>2.84</c:v>
                </c:pt>
                <c:pt idx="3339">
                  <c:v>3.53</c:v>
                </c:pt>
                <c:pt idx="3340">
                  <c:v>4.38</c:v>
                </c:pt>
                <c:pt idx="3341">
                  <c:v>3.66</c:v>
                </c:pt>
                <c:pt idx="3342">
                  <c:v>2.92</c:v>
                </c:pt>
                <c:pt idx="3343">
                  <c:v>2.54</c:v>
                </c:pt>
                <c:pt idx="3344">
                  <c:v>3.12</c:v>
                </c:pt>
                <c:pt idx="3345">
                  <c:v>4.2</c:v>
                </c:pt>
                <c:pt idx="3346">
                  <c:v>4.5199999999999996</c:v>
                </c:pt>
                <c:pt idx="3347">
                  <c:v>3.59</c:v>
                </c:pt>
                <c:pt idx="3348">
                  <c:v>4.13</c:v>
                </c:pt>
                <c:pt idx="3349">
                  <c:v>3.97</c:v>
                </c:pt>
                <c:pt idx="3350">
                  <c:v>3.25</c:v>
                </c:pt>
                <c:pt idx="3351">
                  <c:v>4.34</c:v>
                </c:pt>
                <c:pt idx="3352">
                  <c:v>4.67</c:v>
                </c:pt>
                <c:pt idx="3353">
                  <c:v>3.66</c:v>
                </c:pt>
                <c:pt idx="3354">
                  <c:v>3.7</c:v>
                </c:pt>
                <c:pt idx="3355">
                  <c:v>3.32</c:v>
                </c:pt>
                <c:pt idx="3356">
                  <c:v>3.54</c:v>
                </c:pt>
                <c:pt idx="3357">
                  <c:v>4.1900000000000004</c:v>
                </c:pt>
                <c:pt idx="3358">
                  <c:v>4.5999999999999996</c:v>
                </c:pt>
                <c:pt idx="3359">
                  <c:v>3.5</c:v>
                </c:pt>
                <c:pt idx="3360">
                  <c:v>3.1</c:v>
                </c:pt>
                <c:pt idx="3361">
                  <c:v>3.36</c:v>
                </c:pt>
                <c:pt idx="3362">
                  <c:v>3.65</c:v>
                </c:pt>
                <c:pt idx="3363">
                  <c:v>4.09</c:v>
                </c:pt>
                <c:pt idx="3364">
                  <c:v>4.53</c:v>
                </c:pt>
                <c:pt idx="3365">
                  <c:v>3.97</c:v>
                </c:pt>
                <c:pt idx="3366">
                  <c:v>3.24</c:v>
                </c:pt>
                <c:pt idx="3367">
                  <c:v>3.08</c:v>
                </c:pt>
                <c:pt idx="3368">
                  <c:v>3.9</c:v>
                </c:pt>
                <c:pt idx="3369">
                  <c:v>4.1500000000000004</c:v>
                </c:pt>
                <c:pt idx="3370">
                  <c:v>4.01</c:v>
                </c:pt>
                <c:pt idx="3371">
                  <c:v>3.49</c:v>
                </c:pt>
                <c:pt idx="3372">
                  <c:v>3.15</c:v>
                </c:pt>
                <c:pt idx="3373">
                  <c:v>3.61</c:v>
                </c:pt>
                <c:pt idx="3374">
                  <c:v>3.89</c:v>
                </c:pt>
                <c:pt idx="3375">
                  <c:v>3.1</c:v>
                </c:pt>
                <c:pt idx="3376">
                  <c:v>4.59</c:v>
                </c:pt>
                <c:pt idx="3377">
                  <c:v>4.43</c:v>
                </c:pt>
                <c:pt idx="3378">
                  <c:v>3.3</c:v>
                </c:pt>
                <c:pt idx="3379">
                  <c:v>3.94</c:v>
                </c:pt>
                <c:pt idx="3380">
                  <c:v>4.3499999999999996</c:v>
                </c:pt>
                <c:pt idx="3381">
                  <c:v>3.7</c:v>
                </c:pt>
                <c:pt idx="3382">
                  <c:v>3.98</c:v>
                </c:pt>
                <c:pt idx="3383">
                  <c:v>3.44</c:v>
                </c:pt>
                <c:pt idx="3384">
                  <c:v>3.27</c:v>
                </c:pt>
                <c:pt idx="3385">
                  <c:v>3.49</c:v>
                </c:pt>
                <c:pt idx="3386">
                  <c:v>3.34</c:v>
                </c:pt>
                <c:pt idx="3387">
                  <c:v>2.98</c:v>
                </c:pt>
                <c:pt idx="3388">
                  <c:v>4.0599999999999996</c:v>
                </c:pt>
                <c:pt idx="3389">
                  <c:v>3.52</c:v>
                </c:pt>
                <c:pt idx="3390">
                  <c:v>3.24</c:v>
                </c:pt>
                <c:pt idx="3391">
                  <c:v>3.79</c:v>
                </c:pt>
                <c:pt idx="3392">
                  <c:v>3.62</c:v>
                </c:pt>
                <c:pt idx="3393">
                  <c:v>3.63</c:v>
                </c:pt>
                <c:pt idx="3394">
                  <c:v>4.22</c:v>
                </c:pt>
                <c:pt idx="3395">
                  <c:v>3.84</c:v>
                </c:pt>
                <c:pt idx="3396">
                  <c:v>3.39</c:v>
                </c:pt>
                <c:pt idx="3397">
                  <c:v>3.85</c:v>
                </c:pt>
                <c:pt idx="3398">
                  <c:v>3.72</c:v>
                </c:pt>
                <c:pt idx="3399">
                  <c:v>3.04</c:v>
                </c:pt>
                <c:pt idx="3400">
                  <c:v>3.92</c:v>
                </c:pt>
                <c:pt idx="3401">
                  <c:v>3.7</c:v>
                </c:pt>
                <c:pt idx="3402">
                  <c:v>3.76</c:v>
                </c:pt>
                <c:pt idx="3403">
                  <c:v>3.81</c:v>
                </c:pt>
                <c:pt idx="3404">
                  <c:v>3.39</c:v>
                </c:pt>
                <c:pt idx="3405">
                  <c:v>3.33</c:v>
                </c:pt>
                <c:pt idx="3406">
                  <c:v>3.93</c:v>
                </c:pt>
                <c:pt idx="3407">
                  <c:v>4.03</c:v>
                </c:pt>
                <c:pt idx="3408">
                  <c:v>4.09</c:v>
                </c:pt>
                <c:pt idx="3409">
                  <c:v>4.03</c:v>
                </c:pt>
                <c:pt idx="3410">
                  <c:v>2.85</c:v>
                </c:pt>
                <c:pt idx="3411">
                  <c:v>3.21</c:v>
                </c:pt>
                <c:pt idx="3412">
                  <c:v>4.0599999999999996</c:v>
                </c:pt>
                <c:pt idx="3413">
                  <c:v>3.79</c:v>
                </c:pt>
                <c:pt idx="3414">
                  <c:v>4.16</c:v>
                </c:pt>
                <c:pt idx="3415">
                  <c:v>3.82</c:v>
                </c:pt>
                <c:pt idx="3416">
                  <c:v>2.87</c:v>
                </c:pt>
                <c:pt idx="3417">
                  <c:v>3.07</c:v>
                </c:pt>
                <c:pt idx="3418">
                  <c:v>3.81</c:v>
                </c:pt>
                <c:pt idx="3419">
                  <c:v>4.1399999999999997</c:v>
                </c:pt>
                <c:pt idx="3420">
                  <c:v>3.86</c:v>
                </c:pt>
                <c:pt idx="3421">
                  <c:v>3.67</c:v>
                </c:pt>
                <c:pt idx="3422">
                  <c:v>4.17</c:v>
                </c:pt>
                <c:pt idx="3423">
                  <c:v>6.65</c:v>
                </c:pt>
                <c:pt idx="3424">
                  <c:v>6.12</c:v>
                </c:pt>
                <c:pt idx="3425">
                  <c:v>4.01</c:v>
                </c:pt>
                <c:pt idx="3426">
                  <c:v>4.12</c:v>
                </c:pt>
                <c:pt idx="3427">
                  <c:v>3.44</c:v>
                </c:pt>
                <c:pt idx="3428">
                  <c:v>3.37</c:v>
                </c:pt>
                <c:pt idx="3429">
                  <c:v>2.9</c:v>
                </c:pt>
                <c:pt idx="3430">
                  <c:v>3.55</c:v>
                </c:pt>
                <c:pt idx="3431">
                  <c:v>4.28</c:v>
                </c:pt>
                <c:pt idx="3432">
                  <c:v>3.95</c:v>
                </c:pt>
                <c:pt idx="3433">
                  <c:v>3.29</c:v>
                </c:pt>
                <c:pt idx="3434">
                  <c:v>3.2</c:v>
                </c:pt>
                <c:pt idx="3435">
                  <c:v>3.08</c:v>
                </c:pt>
                <c:pt idx="3436">
                  <c:v>4.62</c:v>
                </c:pt>
                <c:pt idx="3437">
                  <c:v>6.45</c:v>
                </c:pt>
                <c:pt idx="3438">
                  <c:v>5.19</c:v>
                </c:pt>
                <c:pt idx="3439">
                  <c:v>2.95</c:v>
                </c:pt>
                <c:pt idx="3440">
                  <c:v>3.19</c:v>
                </c:pt>
                <c:pt idx="3441">
                  <c:v>2.95</c:v>
                </c:pt>
                <c:pt idx="3442">
                  <c:v>3.31</c:v>
                </c:pt>
                <c:pt idx="3443">
                  <c:v>4.0599999999999996</c:v>
                </c:pt>
                <c:pt idx="3444">
                  <c:v>3.97</c:v>
                </c:pt>
                <c:pt idx="3445">
                  <c:v>2.85</c:v>
                </c:pt>
                <c:pt idx="3446">
                  <c:v>2.66</c:v>
                </c:pt>
                <c:pt idx="3447">
                  <c:v>3.24</c:v>
                </c:pt>
                <c:pt idx="3448">
                  <c:v>3.75</c:v>
                </c:pt>
                <c:pt idx="3449">
                  <c:v>3.52</c:v>
                </c:pt>
                <c:pt idx="3450">
                  <c:v>3.13</c:v>
                </c:pt>
                <c:pt idx="3451">
                  <c:v>3.46</c:v>
                </c:pt>
                <c:pt idx="3452">
                  <c:v>3.52</c:v>
                </c:pt>
                <c:pt idx="3453">
                  <c:v>9.1</c:v>
                </c:pt>
                <c:pt idx="3454">
                  <c:v>7.36</c:v>
                </c:pt>
                <c:pt idx="3455">
                  <c:v>4.09</c:v>
                </c:pt>
                <c:pt idx="3456">
                  <c:v>3.82</c:v>
                </c:pt>
                <c:pt idx="3457">
                  <c:v>3.91</c:v>
                </c:pt>
                <c:pt idx="3458">
                  <c:v>4.0199999999999996</c:v>
                </c:pt>
                <c:pt idx="3459">
                  <c:v>2.99</c:v>
                </c:pt>
                <c:pt idx="3460">
                  <c:v>3.97</c:v>
                </c:pt>
                <c:pt idx="3461">
                  <c:v>3.93</c:v>
                </c:pt>
                <c:pt idx="3462">
                  <c:v>3.65</c:v>
                </c:pt>
                <c:pt idx="3463">
                  <c:v>3.4</c:v>
                </c:pt>
                <c:pt idx="3464">
                  <c:v>3.03</c:v>
                </c:pt>
                <c:pt idx="3465">
                  <c:v>3.46</c:v>
                </c:pt>
                <c:pt idx="3466">
                  <c:v>4.01</c:v>
                </c:pt>
                <c:pt idx="3467">
                  <c:v>4.32</c:v>
                </c:pt>
                <c:pt idx="3468">
                  <c:v>4.12</c:v>
                </c:pt>
                <c:pt idx="3469">
                  <c:v>3.49</c:v>
                </c:pt>
                <c:pt idx="3470">
                  <c:v>3.46</c:v>
                </c:pt>
                <c:pt idx="3471">
                  <c:v>4.3</c:v>
                </c:pt>
                <c:pt idx="3472">
                  <c:v>5.08</c:v>
                </c:pt>
                <c:pt idx="3473">
                  <c:v>4.17</c:v>
                </c:pt>
                <c:pt idx="3474">
                  <c:v>3.58</c:v>
                </c:pt>
                <c:pt idx="3475">
                  <c:v>3.3</c:v>
                </c:pt>
                <c:pt idx="3476">
                  <c:v>3.5</c:v>
                </c:pt>
                <c:pt idx="3477">
                  <c:v>3.85</c:v>
                </c:pt>
                <c:pt idx="3478">
                  <c:v>3.72</c:v>
                </c:pt>
                <c:pt idx="3479">
                  <c:v>4.07</c:v>
                </c:pt>
                <c:pt idx="3480">
                  <c:v>4.5999999999999996</c:v>
                </c:pt>
                <c:pt idx="3481">
                  <c:v>3.66</c:v>
                </c:pt>
                <c:pt idx="3482">
                  <c:v>3.9</c:v>
                </c:pt>
                <c:pt idx="3483">
                  <c:v>4.28</c:v>
                </c:pt>
                <c:pt idx="3484">
                  <c:v>3.95</c:v>
                </c:pt>
                <c:pt idx="3485">
                  <c:v>4.3600000000000003</c:v>
                </c:pt>
                <c:pt idx="3486">
                  <c:v>4.03</c:v>
                </c:pt>
                <c:pt idx="3487">
                  <c:v>3.55</c:v>
                </c:pt>
                <c:pt idx="3488">
                  <c:v>4.54</c:v>
                </c:pt>
                <c:pt idx="3489">
                  <c:v>4.05</c:v>
                </c:pt>
                <c:pt idx="3490">
                  <c:v>3.63</c:v>
                </c:pt>
                <c:pt idx="3491">
                  <c:v>4.33</c:v>
                </c:pt>
                <c:pt idx="3492">
                  <c:v>3.68</c:v>
                </c:pt>
                <c:pt idx="3493">
                  <c:v>3.15</c:v>
                </c:pt>
                <c:pt idx="3494">
                  <c:v>4.1500000000000004</c:v>
                </c:pt>
                <c:pt idx="3495">
                  <c:v>4.32</c:v>
                </c:pt>
                <c:pt idx="3496">
                  <c:v>3.72</c:v>
                </c:pt>
                <c:pt idx="3497">
                  <c:v>3.69</c:v>
                </c:pt>
                <c:pt idx="3498">
                  <c:v>3.39</c:v>
                </c:pt>
                <c:pt idx="3499">
                  <c:v>3.53</c:v>
                </c:pt>
                <c:pt idx="3500">
                  <c:v>4.0999999999999996</c:v>
                </c:pt>
                <c:pt idx="3501">
                  <c:v>3.47</c:v>
                </c:pt>
                <c:pt idx="3502">
                  <c:v>3.35</c:v>
                </c:pt>
                <c:pt idx="3503">
                  <c:v>3.97</c:v>
                </c:pt>
                <c:pt idx="3504">
                  <c:v>3.62</c:v>
                </c:pt>
                <c:pt idx="3505">
                  <c:v>3.35</c:v>
                </c:pt>
                <c:pt idx="3506">
                  <c:v>4.32</c:v>
                </c:pt>
                <c:pt idx="3507">
                  <c:v>3.72</c:v>
                </c:pt>
                <c:pt idx="3508">
                  <c:v>2.96</c:v>
                </c:pt>
                <c:pt idx="3509">
                  <c:v>3.45</c:v>
                </c:pt>
                <c:pt idx="3510">
                  <c:v>3.35</c:v>
                </c:pt>
                <c:pt idx="3511">
                  <c:v>3.76</c:v>
                </c:pt>
                <c:pt idx="3512">
                  <c:v>4.57</c:v>
                </c:pt>
                <c:pt idx="3513">
                  <c:v>3.7</c:v>
                </c:pt>
                <c:pt idx="3514">
                  <c:v>2.97</c:v>
                </c:pt>
                <c:pt idx="3515">
                  <c:v>3.65</c:v>
                </c:pt>
                <c:pt idx="3516">
                  <c:v>3.72</c:v>
                </c:pt>
                <c:pt idx="3517">
                  <c:v>3.32</c:v>
                </c:pt>
                <c:pt idx="3518">
                  <c:v>4.1500000000000004</c:v>
                </c:pt>
                <c:pt idx="3519">
                  <c:v>3.88</c:v>
                </c:pt>
                <c:pt idx="3520">
                  <c:v>3.7</c:v>
                </c:pt>
                <c:pt idx="3521">
                  <c:v>3.79</c:v>
                </c:pt>
                <c:pt idx="3522">
                  <c:v>3.59</c:v>
                </c:pt>
                <c:pt idx="3523">
                  <c:v>3.71</c:v>
                </c:pt>
                <c:pt idx="3524">
                  <c:v>4.26</c:v>
                </c:pt>
                <c:pt idx="3525">
                  <c:v>4.46</c:v>
                </c:pt>
                <c:pt idx="3526">
                  <c:v>4.3499999999999996</c:v>
                </c:pt>
                <c:pt idx="3527">
                  <c:v>3.84</c:v>
                </c:pt>
                <c:pt idx="3528">
                  <c:v>2.91</c:v>
                </c:pt>
                <c:pt idx="3529">
                  <c:v>3.66</c:v>
                </c:pt>
                <c:pt idx="3530">
                  <c:v>3.45</c:v>
                </c:pt>
                <c:pt idx="3531">
                  <c:v>3.37</c:v>
                </c:pt>
                <c:pt idx="3532">
                  <c:v>3.52</c:v>
                </c:pt>
                <c:pt idx="3533">
                  <c:v>3.32</c:v>
                </c:pt>
                <c:pt idx="3534">
                  <c:v>4.09</c:v>
                </c:pt>
                <c:pt idx="3535">
                  <c:v>3.5</c:v>
                </c:pt>
                <c:pt idx="3536">
                  <c:v>3.64</c:v>
                </c:pt>
                <c:pt idx="3537">
                  <c:v>3.91</c:v>
                </c:pt>
                <c:pt idx="3538">
                  <c:v>3.76</c:v>
                </c:pt>
                <c:pt idx="3539">
                  <c:v>4.16</c:v>
                </c:pt>
                <c:pt idx="3540">
                  <c:v>3.84</c:v>
                </c:pt>
                <c:pt idx="3541">
                  <c:v>3.5</c:v>
                </c:pt>
                <c:pt idx="3542">
                  <c:v>2.8</c:v>
                </c:pt>
                <c:pt idx="3543">
                  <c:v>3.01</c:v>
                </c:pt>
                <c:pt idx="3544">
                  <c:v>3.8</c:v>
                </c:pt>
                <c:pt idx="3545">
                  <c:v>3.85</c:v>
                </c:pt>
                <c:pt idx="3546">
                  <c:v>3.21</c:v>
                </c:pt>
                <c:pt idx="3547">
                  <c:v>2.82</c:v>
                </c:pt>
                <c:pt idx="3548">
                  <c:v>3.6</c:v>
                </c:pt>
                <c:pt idx="3549">
                  <c:v>3.74</c:v>
                </c:pt>
                <c:pt idx="3550">
                  <c:v>2.35</c:v>
                </c:pt>
                <c:pt idx="3551">
                  <c:v>2.99</c:v>
                </c:pt>
                <c:pt idx="3552">
                  <c:v>4.12</c:v>
                </c:pt>
                <c:pt idx="3553">
                  <c:v>3.84</c:v>
                </c:pt>
                <c:pt idx="3554">
                  <c:v>3.01</c:v>
                </c:pt>
                <c:pt idx="3555">
                  <c:v>3.29</c:v>
                </c:pt>
                <c:pt idx="3556">
                  <c:v>4.01</c:v>
                </c:pt>
                <c:pt idx="3557">
                  <c:v>3.71</c:v>
                </c:pt>
                <c:pt idx="3558">
                  <c:v>3.78</c:v>
                </c:pt>
                <c:pt idx="3559">
                  <c:v>4.0199999999999996</c:v>
                </c:pt>
                <c:pt idx="3560">
                  <c:v>3.4</c:v>
                </c:pt>
                <c:pt idx="3561">
                  <c:v>3.52</c:v>
                </c:pt>
                <c:pt idx="3562">
                  <c:v>4.63</c:v>
                </c:pt>
                <c:pt idx="3563">
                  <c:v>4.42</c:v>
                </c:pt>
                <c:pt idx="3564">
                  <c:v>2.91</c:v>
                </c:pt>
                <c:pt idx="3565">
                  <c:v>2.75</c:v>
                </c:pt>
                <c:pt idx="3566">
                  <c:v>2.5099999999999998</c:v>
                </c:pt>
                <c:pt idx="3567">
                  <c:v>3.84</c:v>
                </c:pt>
                <c:pt idx="3568">
                  <c:v>4.24</c:v>
                </c:pt>
                <c:pt idx="3569">
                  <c:v>3.06</c:v>
                </c:pt>
                <c:pt idx="3570">
                  <c:v>3.41</c:v>
                </c:pt>
                <c:pt idx="3571">
                  <c:v>3.36</c:v>
                </c:pt>
                <c:pt idx="3572">
                  <c:v>3.56</c:v>
                </c:pt>
                <c:pt idx="3573">
                  <c:v>2.98</c:v>
                </c:pt>
                <c:pt idx="3574">
                  <c:v>4</c:v>
                </c:pt>
                <c:pt idx="3575">
                  <c:v>3.94</c:v>
                </c:pt>
                <c:pt idx="3576">
                  <c:v>2.88</c:v>
                </c:pt>
                <c:pt idx="3577">
                  <c:v>2.96</c:v>
                </c:pt>
                <c:pt idx="3578">
                  <c:v>2.83</c:v>
                </c:pt>
                <c:pt idx="3579">
                  <c:v>3.08</c:v>
                </c:pt>
                <c:pt idx="3580">
                  <c:v>3.65</c:v>
                </c:pt>
                <c:pt idx="3581">
                  <c:v>3.53</c:v>
                </c:pt>
                <c:pt idx="3582">
                  <c:v>3.75</c:v>
                </c:pt>
                <c:pt idx="3583">
                  <c:v>4.05</c:v>
                </c:pt>
                <c:pt idx="3584">
                  <c:v>3.99</c:v>
                </c:pt>
                <c:pt idx="3585">
                  <c:v>5</c:v>
                </c:pt>
                <c:pt idx="3586">
                  <c:v>4.63</c:v>
                </c:pt>
                <c:pt idx="3587">
                  <c:v>2.77</c:v>
                </c:pt>
                <c:pt idx="3588">
                  <c:v>2.89</c:v>
                </c:pt>
                <c:pt idx="3589">
                  <c:v>2.77</c:v>
                </c:pt>
                <c:pt idx="3590">
                  <c:v>3.11</c:v>
                </c:pt>
                <c:pt idx="3591">
                  <c:v>3.72</c:v>
                </c:pt>
                <c:pt idx="3592">
                  <c:v>3.63</c:v>
                </c:pt>
                <c:pt idx="3593">
                  <c:v>3.1</c:v>
                </c:pt>
                <c:pt idx="3594">
                  <c:v>3.37</c:v>
                </c:pt>
                <c:pt idx="3595">
                  <c:v>3.22</c:v>
                </c:pt>
                <c:pt idx="3596">
                  <c:v>3.76</c:v>
                </c:pt>
                <c:pt idx="3597">
                  <c:v>4.49</c:v>
                </c:pt>
                <c:pt idx="3598">
                  <c:v>4.3099999999999996</c:v>
                </c:pt>
                <c:pt idx="3599">
                  <c:v>4.0199999999999996</c:v>
                </c:pt>
                <c:pt idx="3600">
                  <c:v>3.45</c:v>
                </c:pt>
                <c:pt idx="3601">
                  <c:v>3.04</c:v>
                </c:pt>
                <c:pt idx="3602">
                  <c:v>3.58</c:v>
                </c:pt>
                <c:pt idx="3603">
                  <c:v>3.72</c:v>
                </c:pt>
                <c:pt idx="3604">
                  <c:v>3.12</c:v>
                </c:pt>
                <c:pt idx="3605">
                  <c:v>3.36</c:v>
                </c:pt>
                <c:pt idx="3606">
                  <c:v>4.3</c:v>
                </c:pt>
                <c:pt idx="3607">
                  <c:v>4.8600000000000003</c:v>
                </c:pt>
                <c:pt idx="3608">
                  <c:v>3.97</c:v>
                </c:pt>
                <c:pt idx="3609">
                  <c:v>3.91</c:v>
                </c:pt>
                <c:pt idx="3610">
                  <c:v>3.44</c:v>
                </c:pt>
                <c:pt idx="3611">
                  <c:v>2.9</c:v>
                </c:pt>
                <c:pt idx="3612">
                  <c:v>4.3899999999999997</c:v>
                </c:pt>
                <c:pt idx="3613">
                  <c:v>4.7300000000000004</c:v>
                </c:pt>
                <c:pt idx="3614">
                  <c:v>3.26</c:v>
                </c:pt>
                <c:pt idx="3615">
                  <c:v>2.86</c:v>
                </c:pt>
                <c:pt idx="3616">
                  <c:v>3.2</c:v>
                </c:pt>
                <c:pt idx="3617">
                  <c:v>3.21</c:v>
                </c:pt>
                <c:pt idx="3618">
                  <c:v>2.98</c:v>
                </c:pt>
                <c:pt idx="3619">
                  <c:v>3.46</c:v>
                </c:pt>
                <c:pt idx="3620">
                  <c:v>3.68</c:v>
                </c:pt>
                <c:pt idx="3621">
                  <c:v>4.34</c:v>
                </c:pt>
                <c:pt idx="3622">
                  <c:v>4.95</c:v>
                </c:pt>
                <c:pt idx="3623">
                  <c:v>4.84</c:v>
                </c:pt>
                <c:pt idx="3624">
                  <c:v>3.45</c:v>
                </c:pt>
                <c:pt idx="3625">
                  <c:v>2.52</c:v>
                </c:pt>
                <c:pt idx="3626">
                  <c:v>4.47</c:v>
                </c:pt>
                <c:pt idx="3627">
                  <c:v>4.62</c:v>
                </c:pt>
                <c:pt idx="3628">
                  <c:v>4.0599999999999996</c:v>
                </c:pt>
                <c:pt idx="3629">
                  <c:v>2.88</c:v>
                </c:pt>
                <c:pt idx="3630">
                  <c:v>3.04</c:v>
                </c:pt>
                <c:pt idx="3631">
                  <c:v>3.67</c:v>
                </c:pt>
                <c:pt idx="3632">
                  <c:v>3.3</c:v>
                </c:pt>
                <c:pt idx="3633">
                  <c:v>2.81</c:v>
                </c:pt>
                <c:pt idx="3634">
                  <c:v>3.18</c:v>
                </c:pt>
                <c:pt idx="3635">
                  <c:v>3.06</c:v>
                </c:pt>
                <c:pt idx="3636">
                  <c:v>2.78</c:v>
                </c:pt>
                <c:pt idx="3637">
                  <c:v>2.87</c:v>
                </c:pt>
                <c:pt idx="3638">
                  <c:v>2.8</c:v>
                </c:pt>
                <c:pt idx="3639">
                  <c:v>3.17</c:v>
                </c:pt>
                <c:pt idx="3640">
                  <c:v>3.81</c:v>
                </c:pt>
                <c:pt idx="3641">
                  <c:v>3</c:v>
                </c:pt>
                <c:pt idx="3642">
                  <c:v>3.72</c:v>
                </c:pt>
                <c:pt idx="3643">
                  <c:v>3.98</c:v>
                </c:pt>
                <c:pt idx="3644">
                  <c:v>3.17</c:v>
                </c:pt>
                <c:pt idx="3645">
                  <c:v>2.77</c:v>
                </c:pt>
                <c:pt idx="3646">
                  <c:v>2.78</c:v>
                </c:pt>
                <c:pt idx="3647">
                  <c:v>2.54</c:v>
                </c:pt>
                <c:pt idx="3648">
                  <c:v>1.6</c:v>
                </c:pt>
                <c:pt idx="3649">
                  <c:v>1.59</c:v>
                </c:pt>
                <c:pt idx="3650">
                  <c:v>1.95</c:v>
                </c:pt>
                <c:pt idx="3651">
                  <c:v>1.87</c:v>
                </c:pt>
                <c:pt idx="3652">
                  <c:v>2.61</c:v>
                </c:pt>
                <c:pt idx="3653">
                  <c:v>3.29</c:v>
                </c:pt>
                <c:pt idx="3654">
                  <c:v>3.95</c:v>
                </c:pt>
                <c:pt idx="3655">
                  <c:v>3.93</c:v>
                </c:pt>
                <c:pt idx="3656">
                  <c:v>2.79</c:v>
                </c:pt>
                <c:pt idx="3657">
                  <c:v>1.85</c:v>
                </c:pt>
                <c:pt idx="3658">
                  <c:v>2.11</c:v>
                </c:pt>
                <c:pt idx="3659">
                  <c:v>2.19</c:v>
                </c:pt>
                <c:pt idx="3660">
                  <c:v>2.1</c:v>
                </c:pt>
                <c:pt idx="3661">
                  <c:v>2.16</c:v>
                </c:pt>
                <c:pt idx="3662">
                  <c:v>2.16</c:v>
                </c:pt>
                <c:pt idx="3663">
                  <c:v>1.85</c:v>
                </c:pt>
                <c:pt idx="3664">
                  <c:v>2.37</c:v>
                </c:pt>
                <c:pt idx="3665">
                  <c:v>3.17</c:v>
                </c:pt>
                <c:pt idx="3666">
                  <c:v>2.81</c:v>
                </c:pt>
                <c:pt idx="3667">
                  <c:v>3.29</c:v>
                </c:pt>
                <c:pt idx="3668">
                  <c:v>3.34</c:v>
                </c:pt>
                <c:pt idx="3669">
                  <c:v>1.92</c:v>
                </c:pt>
                <c:pt idx="3670">
                  <c:v>1.67</c:v>
                </c:pt>
                <c:pt idx="3671">
                  <c:v>1.94</c:v>
                </c:pt>
                <c:pt idx="3672">
                  <c:v>3.37</c:v>
                </c:pt>
                <c:pt idx="3673">
                  <c:v>6.21</c:v>
                </c:pt>
                <c:pt idx="3674">
                  <c:v>6.76</c:v>
                </c:pt>
                <c:pt idx="3675">
                  <c:v>4.25</c:v>
                </c:pt>
                <c:pt idx="3676">
                  <c:v>2.14</c:v>
                </c:pt>
                <c:pt idx="3677">
                  <c:v>2.5299999999999998</c:v>
                </c:pt>
                <c:pt idx="3678">
                  <c:v>2.59</c:v>
                </c:pt>
                <c:pt idx="3679">
                  <c:v>2.27</c:v>
                </c:pt>
                <c:pt idx="3680">
                  <c:v>2.09</c:v>
                </c:pt>
                <c:pt idx="3681">
                  <c:v>2.0299999999999998</c:v>
                </c:pt>
                <c:pt idx="3682">
                  <c:v>1.93</c:v>
                </c:pt>
                <c:pt idx="3683">
                  <c:v>2.2400000000000002</c:v>
                </c:pt>
                <c:pt idx="3684">
                  <c:v>1.99</c:v>
                </c:pt>
                <c:pt idx="3685">
                  <c:v>2.0099999999999998</c:v>
                </c:pt>
                <c:pt idx="3686">
                  <c:v>2.04</c:v>
                </c:pt>
                <c:pt idx="3687">
                  <c:v>1.78</c:v>
                </c:pt>
                <c:pt idx="3688">
                  <c:v>2.2599999999999998</c:v>
                </c:pt>
                <c:pt idx="3689">
                  <c:v>2.21</c:v>
                </c:pt>
                <c:pt idx="3690">
                  <c:v>2.02</c:v>
                </c:pt>
                <c:pt idx="3691">
                  <c:v>3.61</c:v>
                </c:pt>
                <c:pt idx="3692">
                  <c:v>3.46</c:v>
                </c:pt>
                <c:pt idx="3693">
                  <c:v>3.46</c:v>
                </c:pt>
                <c:pt idx="3694">
                  <c:v>3.75</c:v>
                </c:pt>
                <c:pt idx="3695">
                  <c:v>3.74</c:v>
                </c:pt>
                <c:pt idx="3696">
                  <c:v>3.48</c:v>
                </c:pt>
                <c:pt idx="3697">
                  <c:v>3.15</c:v>
                </c:pt>
                <c:pt idx="3698">
                  <c:v>3.41</c:v>
                </c:pt>
                <c:pt idx="3699">
                  <c:v>3.16</c:v>
                </c:pt>
                <c:pt idx="3700">
                  <c:v>3.25</c:v>
                </c:pt>
                <c:pt idx="3701">
                  <c:v>3.2</c:v>
                </c:pt>
                <c:pt idx="3702">
                  <c:v>2.97</c:v>
                </c:pt>
                <c:pt idx="3703">
                  <c:v>3.26</c:v>
                </c:pt>
                <c:pt idx="3704">
                  <c:v>3.12</c:v>
                </c:pt>
                <c:pt idx="3705">
                  <c:v>2.83</c:v>
                </c:pt>
                <c:pt idx="3706">
                  <c:v>3.2</c:v>
                </c:pt>
                <c:pt idx="3707">
                  <c:v>3.26</c:v>
                </c:pt>
                <c:pt idx="3708">
                  <c:v>2.72</c:v>
                </c:pt>
                <c:pt idx="3709">
                  <c:v>2.58</c:v>
                </c:pt>
                <c:pt idx="3710">
                  <c:v>2.48</c:v>
                </c:pt>
                <c:pt idx="3711">
                  <c:v>2.98</c:v>
                </c:pt>
                <c:pt idx="3712">
                  <c:v>3.18</c:v>
                </c:pt>
                <c:pt idx="3713">
                  <c:v>2.88</c:v>
                </c:pt>
                <c:pt idx="3714">
                  <c:v>2.6</c:v>
                </c:pt>
                <c:pt idx="3715">
                  <c:v>2.96</c:v>
                </c:pt>
                <c:pt idx="3716">
                  <c:v>2.9</c:v>
                </c:pt>
                <c:pt idx="3717">
                  <c:v>2.82</c:v>
                </c:pt>
                <c:pt idx="3718">
                  <c:v>2.79</c:v>
                </c:pt>
                <c:pt idx="3719">
                  <c:v>3.13</c:v>
                </c:pt>
                <c:pt idx="3720">
                  <c:v>4.66</c:v>
                </c:pt>
                <c:pt idx="3721">
                  <c:v>4.79</c:v>
                </c:pt>
                <c:pt idx="3722">
                  <c:v>2.88</c:v>
                </c:pt>
                <c:pt idx="3723">
                  <c:v>2.94</c:v>
                </c:pt>
                <c:pt idx="3724">
                  <c:v>3.89</c:v>
                </c:pt>
                <c:pt idx="3725">
                  <c:v>3.67</c:v>
                </c:pt>
                <c:pt idx="3726">
                  <c:v>3.74</c:v>
                </c:pt>
                <c:pt idx="3727">
                  <c:v>4.33</c:v>
                </c:pt>
                <c:pt idx="3728">
                  <c:v>3.75</c:v>
                </c:pt>
                <c:pt idx="3729">
                  <c:v>5.46</c:v>
                </c:pt>
                <c:pt idx="3730">
                  <c:v>5.18</c:v>
                </c:pt>
                <c:pt idx="3731">
                  <c:v>3.05</c:v>
                </c:pt>
                <c:pt idx="3732">
                  <c:v>3.31</c:v>
                </c:pt>
                <c:pt idx="3733">
                  <c:v>3.57</c:v>
                </c:pt>
                <c:pt idx="3734">
                  <c:v>2.79</c:v>
                </c:pt>
                <c:pt idx="3735">
                  <c:v>2.74</c:v>
                </c:pt>
                <c:pt idx="3736">
                  <c:v>3.43</c:v>
                </c:pt>
                <c:pt idx="3737">
                  <c:v>4.0999999999999996</c:v>
                </c:pt>
                <c:pt idx="3738">
                  <c:v>3.48</c:v>
                </c:pt>
                <c:pt idx="3739">
                  <c:v>3.35</c:v>
                </c:pt>
                <c:pt idx="3740">
                  <c:v>2.92</c:v>
                </c:pt>
                <c:pt idx="3741">
                  <c:v>2.83</c:v>
                </c:pt>
                <c:pt idx="3742">
                  <c:v>3.14</c:v>
                </c:pt>
                <c:pt idx="3743">
                  <c:v>2.97</c:v>
                </c:pt>
                <c:pt idx="3744">
                  <c:v>3.4</c:v>
                </c:pt>
                <c:pt idx="3745">
                  <c:v>4.2699999999999996</c:v>
                </c:pt>
                <c:pt idx="3746">
                  <c:v>4.12</c:v>
                </c:pt>
                <c:pt idx="3747">
                  <c:v>4.93</c:v>
                </c:pt>
                <c:pt idx="3748">
                  <c:v>4.16</c:v>
                </c:pt>
                <c:pt idx="3749">
                  <c:v>2.94</c:v>
                </c:pt>
                <c:pt idx="3750">
                  <c:v>3.04</c:v>
                </c:pt>
                <c:pt idx="3751">
                  <c:v>4.0199999999999996</c:v>
                </c:pt>
                <c:pt idx="3752">
                  <c:v>4.0999999999999996</c:v>
                </c:pt>
                <c:pt idx="3753">
                  <c:v>3.35</c:v>
                </c:pt>
                <c:pt idx="3754">
                  <c:v>3.22</c:v>
                </c:pt>
                <c:pt idx="3755">
                  <c:v>3.86</c:v>
                </c:pt>
                <c:pt idx="3756">
                  <c:v>3.13</c:v>
                </c:pt>
                <c:pt idx="3757">
                  <c:v>3.5</c:v>
                </c:pt>
                <c:pt idx="3758">
                  <c:v>3.76</c:v>
                </c:pt>
                <c:pt idx="3759">
                  <c:v>3.09</c:v>
                </c:pt>
                <c:pt idx="3760">
                  <c:v>3.83</c:v>
                </c:pt>
                <c:pt idx="3761">
                  <c:v>4.0199999999999996</c:v>
                </c:pt>
                <c:pt idx="3762">
                  <c:v>3.17</c:v>
                </c:pt>
                <c:pt idx="3763">
                  <c:v>3.29</c:v>
                </c:pt>
                <c:pt idx="3764">
                  <c:v>3.06</c:v>
                </c:pt>
                <c:pt idx="3765">
                  <c:v>2.4900000000000002</c:v>
                </c:pt>
                <c:pt idx="3766">
                  <c:v>2.5099999999999998</c:v>
                </c:pt>
                <c:pt idx="3767">
                  <c:v>3.23</c:v>
                </c:pt>
                <c:pt idx="3768">
                  <c:v>3.74</c:v>
                </c:pt>
                <c:pt idx="3769">
                  <c:v>3.8</c:v>
                </c:pt>
                <c:pt idx="3770">
                  <c:v>3.68</c:v>
                </c:pt>
                <c:pt idx="3771">
                  <c:v>6.22</c:v>
                </c:pt>
                <c:pt idx="3772">
                  <c:v>6.27</c:v>
                </c:pt>
                <c:pt idx="3773">
                  <c:v>3.27</c:v>
                </c:pt>
                <c:pt idx="3774">
                  <c:v>3.37</c:v>
                </c:pt>
                <c:pt idx="3775">
                  <c:v>3.7</c:v>
                </c:pt>
                <c:pt idx="3776">
                  <c:v>3.22</c:v>
                </c:pt>
                <c:pt idx="3777">
                  <c:v>3.41</c:v>
                </c:pt>
                <c:pt idx="3778">
                  <c:v>3.89</c:v>
                </c:pt>
                <c:pt idx="3779">
                  <c:v>3.5</c:v>
                </c:pt>
                <c:pt idx="3780">
                  <c:v>2.5099999999999998</c:v>
                </c:pt>
                <c:pt idx="3781">
                  <c:v>3.22</c:v>
                </c:pt>
                <c:pt idx="3782">
                  <c:v>3.66</c:v>
                </c:pt>
                <c:pt idx="3783">
                  <c:v>2.85</c:v>
                </c:pt>
                <c:pt idx="3784">
                  <c:v>3.83</c:v>
                </c:pt>
                <c:pt idx="3785">
                  <c:v>3.79</c:v>
                </c:pt>
                <c:pt idx="3786">
                  <c:v>3.53</c:v>
                </c:pt>
                <c:pt idx="3787">
                  <c:v>4.28</c:v>
                </c:pt>
                <c:pt idx="3788">
                  <c:v>2.93</c:v>
                </c:pt>
                <c:pt idx="3789">
                  <c:v>2.93</c:v>
                </c:pt>
                <c:pt idx="3790">
                  <c:v>3.47</c:v>
                </c:pt>
                <c:pt idx="3791">
                  <c:v>3.9</c:v>
                </c:pt>
                <c:pt idx="3792">
                  <c:v>2.98</c:v>
                </c:pt>
                <c:pt idx="3793">
                  <c:v>4.12</c:v>
                </c:pt>
                <c:pt idx="3794">
                  <c:v>4.41</c:v>
                </c:pt>
                <c:pt idx="3795">
                  <c:v>3.21</c:v>
                </c:pt>
                <c:pt idx="3796">
                  <c:v>3.48</c:v>
                </c:pt>
                <c:pt idx="3797">
                  <c:v>3.86</c:v>
                </c:pt>
                <c:pt idx="3798">
                  <c:v>4.67</c:v>
                </c:pt>
                <c:pt idx="3799">
                  <c:v>4.53</c:v>
                </c:pt>
                <c:pt idx="3800">
                  <c:v>3.13</c:v>
                </c:pt>
                <c:pt idx="3801">
                  <c:v>3.08</c:v>
                </c:pt>
                <c:pt idx="3802">
                  <c:v>3.8</c:v>
                </c:pt>
                <c:pt idx="3803">
                  <c:v>4.8499999999999996</c:v>
                </c:pt>
                <c:pt idx="3804">
                  <c:v>5.0599999999999996</c:v>
                </c:pt>
                <c:pt idx="3805">
                  <c:v>3.89</c:v>
                </c:pt>
                <c:pt idx="3806">
                  <c:v>2.81</c:v>
                </c:pt>
                <c:pt idx="3807">
                  <c:v>2.36</c:v>
                </c:pt>
                <c:pt idx="3808">
                  <c:v>4.3</c:v>
                </c:pt>
                <c:pt idx="3809">
                  <c:v>4.76</c:v>
                </c:pt>
                <c:pt idx="3810">
                  <c:v>4.47</c:v>
                </c:pt>
                <c:pt idx="3811">
                  <c:v>4.74</c:v>
                </c:pt>
                <c:pt idx="3812">
                  <c:v>2.69</c:v>
                </c:pt>
                <c:pt idx="3813">
                  <c:v>2.23</c:v>
                </c:pt>
                <c:pt idx="3814">
                  <c:v>3.01</c:v>
                </c:pt>
                <c:pt idx="3815">
                  <c:v>3.06</c:v>
                </c:pt>
                <c:pt idx="3816">
                  <c:v>2.85</c:v>
                </c:pt>
                <c:pt idx="3817">
                  <c:v>2.97</c:v>
                </c:pt>
                <c:pt idx="3818">
                  <c:v>3.21</c:v>
                </c:pt>
                <c:pt idx="3819">
                  <c:v>2.85</c:v>
                </c:pt>
                <c:pt idx="3820">
                  <c:v>4.66</c:v>
                </c:pt>
                <c:pt idx="3821">
                  <c:v>5.29</c:v>
                </c:pt>
                <c:pt idx="3822">
                  <c:v>4.3</c:v>
                </c:pt>
                <c:pt idx="3823">
                  <c:v>4.3</c:v>
                </c:pt>
                <c:pt idx="3824">
                  <c:v>4.05</c:v>
                </c:pt>
                <c:pt idx="3825">
                  <c:v>4.29</c:v>
                </c:pt>
                <c:pt idx="3826">
                  <c:v>4.53</c:v>
                </c:pt>
                <c:pt idx="3827">
                  <c:v>5.28</c:v>
                </c:pt>
                <c:pt idx="3828">
                  <c:v>3.55</c:v>
                </c:pt>
                <c:pt idx="3829">
                  <c:v>3.86</c:v>
                </c:pt>
                <c:pt idx="3830">
                  <c:v>3.76</c:v>
                </c:pt>
                <c:pt idx="3831">
                  <c:v>2.84</c:v>
                </c:pt>
                <c:pt idx="3832">
                  <c:v>5.9</c:v>
                </c:pt>
                <c:pt idx="3833">
                  <c:v>5.2</c:v>
                </c:pt>
                <c:pt idx="3834">
                  <c:v>3.72</c:v>
                </c:pt>
                <c:pt idx="3835">
                  <c:v>4.87</c:v>
                </c:pt>
                <c:pt idx="3836">
                  <c:v>3.65</c:v>
                </c:pt>
                <c:pt idx="3837">
                  <c:v>3.73</c:v>
                </c:pt>
                <c:pt idx="3838">
                  <c:v>4.97</c:v>
                </c:pt>
                <c:pt idx="3839">
                  <c:v>5.07</c:v>
                </c:pt>
                <c:pt idx="3840">
                  <c:v>3.54</c:v>
                </c:pt>
                <c:pt idx="3841">
                  <c:v>4.04</c:v>
                </c:pt>
                <c:pt idx="3842">
                  <c:v>5.09</c:v>
                </c:pt>
                <c:pt idx="3843">
                  <c:v>4.97</c:v>
                </c:pt>
                <c:pt idx="3844">
                  <c:v>5.04</c:v>
                </c:pt>
                <c:pt idx="3845">
                  <c:v>4.28</c:v>
                </c:pt>
                <c:pt idx="3846">
                  <c:v>5.36</c:v>
                </c:pt>
                <c:pt idx="3847">
                  <c:v>5.48</c:v>
                </c:pt>
                <c:pt idx="3848">
                  <c:v>3.13</c:v>
                </c:pt>
                <c:pt idx="3849">
                  <c:v>3.92</c:v>
                </c:pt>
                <c:pt idx="3850">
                  <c:v>4.97</c:v>
                </c:pt>
                <c:pt idx="3851">
                  <c:v>4.04</c:v>
                </c:pt>
                <c:pt idx="3852">
                  <c:v>3.53</c:v>
                </c:pt>
                <c:pt idx="3853">
                  <c:v>3.57</c:v>
                </c:pt>
                <c:pt idx="3854">
                  <c:v>3.83</c:v>
                </c:pt>
                <c:pt idx="3855">
                  <c:v>5.18</c:v>
                </c:pt>
                <c:pt idx="3856">
                  <c:v>6.07</c:v>
                </c:pt>
                <c:pt idx="3857">
                  <c:v>3.32</c:v>
                </c:pt>
                <c:pt idx="3858">
                  <c:v>3.82</c:v>
                </c:pt>
                <c:pt idx="3859">
                  <c:v>5.01</c:v>
                </c:pt>
                <c:pt idx="3860">
                  <c:v>3.2</c:v>
                </c:pt>
                <c:pt idx="3861">
                  <c:v>3.23</c:v>
                </c:pt>
                <c:pt idx="3862">
                  <c:v>4.13</c:v>
                </c:pt>
                <c:pt idx="3863">
                  <c:v>3.87</c:v>
                </c:pt>
                <c:pt idx="3864">
                  <c:v>2.92</c:v>
                </c:pt>
                <c:pt idx="3865">
                  <c:v>3.52</c:v>
                </c:pt>
                <c:pt idx="3866">
                  <c:v>3.44</c:v>
                </c:pt>
                <c:pt idx="3867">
                  <c:v>3.59</c:v>
                </c:pt>
                <c:pt idx="3868">
                  <c:v>4.6900000000000004</c:v>
                </c:pt>
                <c:pt idx="3869">
                  <c:v>4.0599999999999996</c:v>
                </c:pt>
                <c:pt idx="3870">
                  <c:v>3.97</c:v>
                </c:pt>
                <c:pt idx="3871">
                  <c:v>4.21</c:v>
                </c:pt>
                <c:pt idx="3872">
                  <c:v>3.47</c:v>
                </c:pt>
                <c:pt idx="3873">
                  <c:v>4.88</c:v>
                </c:pt>
                <c:pt idx="3874">
                  <c:v>4.91</c:v>
                </c:pt>
                <c:pt idx="3875">
                  <c:v>4.37</c:v>
                </c:pt>
                <c:pt idx="3876">
                  <c:v>4.01</c:v>
                </c:pt>
                <c:pt idx="3877">
                  <c:v>3.34</c:v>
                </c:pt>
                <c:pt idx="3878">
                  <c:v>3.67</c:v>
                </c:pt>
                <c:pt idx="3879">
                  <c:v>4.22</c:v>
                </c:pt>
                <c:pt idx="3880">
                  <c:v>5.15</c:v>
                </c:pt>
                <c:pt idx="3881">
                  <c:v>4.0599999999999996</c:v>
                </c:pt>
                <c:pt idx="3882">
                  <c:v>4.38</c:v>
                </c:pt>
                <c:pt idx="3883">
                  <c:v>4.4800000000000004</c:v>
                </c:pt>
                <c:pt idx="3884">
                  <c:v>3.16</c:v>
                </c:pt>
                <c:pt idx="3885">
                  <c:v>3.77</c:v>
                </c:pt>
                <c:pt idx="3886">
                  <c:v>5.0199999999999996</c:v>
                </c:pt>
                <c:pt idx="3887">
                  <c:v>4.72</c:v>
                </c:pt>
                <c:pt idx="3888">
                  <c:v>4.1399999999999997</c:v>
                </c:pt>
                <c:pt idx="3889">
                  <c:v>3.86</c:v>
                </c:pt>
                <c:pt idx="3890">
                  <c:v>4.0999999999999996</c:v>
                </c:pt>
                <c:pt idx="3891">
                  <c:v>3.65</c:v>
                </c:pt>
                <c:pt idx="3892">
                  <c:v>5.0199999999999996</c:v>
                </c:pt>
                <c:pt idx="3893">
                  <c:v>4.28</c:v>
                </c:pt>
                <c:pt idx="3894">
                  <c:v>4.41</c:v>
                </c:pt>
                <c:pt idx="3895">
                  <c:v>5.31</c:v>
                </c:pt>
                <c:pt idx="3896">
                  <c:v>4.58</c:v>
                </c:pt>
                <c:pt idx="3897">
                  <c:v>3.58</c:v>
                </c:pt>
                <c:pt idx="3898">
                  <c:v>4.5599999999999996</c:v>
                </c:pt>
                <c:pt idx="3899">
                  <c:v>5.16</c:v>
                </c:pt>
                <c:pt idx="3900">
                  <c:v>4.2300000000000004</c:v>
                </c:pt>
                <c:pt idx="3901">
                  <c:v>4.49</c:v>
                </c:pt>
                <c:pt idx="3902">
                  <c:v>4.78</c:v>
                </c:pt>
                <c:pt idx="3903">
                  <c:v>3.02</c:v>
                </c:pt>
                <c:pt idx="3904">
                  <c:v>5.09</c:v>
                </c:pt>
                <c:pt idx="3905">
                  <c:v>5.14</c:v>
                </c:pt>
                <c:pt idx="3906">
                  <c:v>5.12</c:v>
                </c:pt>
                <c:pt idx="3907">
                  <c:v>5.7</c:v>
                </c:pt>
                <c:pt idx="3908">
                  <c:v>4.8</c:v>
                </c:pt>
                <c:pt idx="3909">
                  <c:v>4.3</c:v>
                </c:pt>
                <c:pt idx="3910">
                  <c:v>5.88</c:v>
                </c:pt>
                <c:pt idx="3911">
                  <c:v>6.17</c:v>
                </c:pt>
                <c:pt idx="3912">
                  <c:v>6.26</c:v>
                </c:pt>
                <c:pt idx="3913">
                  <c:v>6.46</c:v>
                </c:pt>
                <c:pt idx="3914">
                  <c:v>5.21</c:v>
                </c:pt>
                <c:pt idx="3915">
                  <c:v>4.29</c:v>
                </c:pt>
                <c:pt idx="3916">
                  <c:v>5.58</c:v>
                </c:pt>
                <c:pt idx="3917">
                  <c:v>4.49</c:v>
                </c:pt>
                <c:pt idx="3918">
                  <c:v>4.7300000000000004</c:v>
                </c:pt>
                <c:pt idx="3919">
                  <c:v>7.26</c:v>
                </c:pt>
                <c:pt idx="3920">
                  <c:v>5.28</c:v>
                </c:pt>
                <c:pt idx="3921">
                  <c:v>4.76</c:v>
                </c:pt>
                <c:pt idx="3922">
                  <c:v>4.4000000000000004</c:v>
                </c:pt>
                <c:pt idx="3923">
                  <c:v>5.29</c:v>
                </c:pt>
                <c:pt idx="3924">
                  <c:v>6.05</c:v>
                </c:pt>
                <c:pt idx="3925">
                  <c:v>6.35</c:v>
                </c:pt>
                <c:pt idx="3926">
                  <c:v>5.26</c:v>
                </c:pt>
                <c:pt idx="3927">
                  <c:v>4.32</c:v>
                </c:pt>
                <c:pt idx="3928">
                  <c:v>4.51</c:v>
                </c:pt>
                <c:pt idx="3929">
                  <c:v>3.72</c:v>
                </c:pt>
                <c:pt idx="3930">
                  <c:v>3.47</c:v>
                </c:pt>
                <c:pt idx="3931">
                  <c:v>4.45</c:v>
                </c:pt>
                <c:pt idx="3932">
                  <c:v>3.6</c:v>
                </c:pt>
                <c:pt idx="3933">
                  <c:v>3.72</c:v>
                </c:pt>
                <c:pt idx="3934">
                  <c:v>4.37</c:v>
                </c:pt>
                <c:pt idx="3935">
                  <c:v>5.13</c:v>
                </c:pt>
                <c:pt idx="3936">
                  <c:v>3.81</c:v>
                </c:pt>
                <c:pt idx="3937">
                  <c:v>2.87</c:v>
                </c:pt>
                <c:pt idx="3938">
                  <c:v>3.49</c:v>
                </c:pt>
                <c:pt idx="3939">
                  <c:v>2.81</c:v>
                </c:pt>
                <c:pt idx="3940">
                  <c:v>4.4000000000000004</c:v>
                </c:pt>
                <c:pt idx="3941">
                  <c:v>5.08</c:v>
                </c:pt>
                <c:pt idx="3942">
                  <c:v>4.9000000000000004</c:v>
                </c:pt>
                <c:pt idx="3943">
                  <c:v>5.38</c:v>
                </c:pt>
                <c:pt idx="3944">
                  <c:v>4.62</c:v>
                </c:pt>
                <c:pt idx="3945">
                  <c:v>4.49</c:v>
                </c:pt>
                <c:pt idx="3946">
                  <c:v>6.25</c:v>
                </c:pt>
                <c:pt idx="3947">
                  <c:v>7.33</c:v>
                </c:pt>
                <c:pt idx="3948">
                  <c:v>5.25</c:v>
                </c:pt>
                <c:pt idx="3949">
                  <c:v>6.83</c:v>
                </c:pt>
                <c:pt idx="3950">
                  <c:v>6.77</c:v>
                </c:pt>
                <c:pt idx="3951">
                  <c:v>5.61</c:v>
                </c:pt>
                <c:pt idx="3952">
                  <c:v>6.81</c:v>
                </c:pt>
                <c:pt idx="3953">
                  <c:v>5.73</c:v>
                </c:pt>
                <c:pt idx="3954">
                  <c:v>8.0399999999999991</c:v>
                </c:pt>
                <c:pt idx="3955">
                  <c:v>8.94</c:v>
                </c:pt>
                <c:pt idx="3956">
                  <c:v>6.56</c:v>
                </c:pt>
                <c:pt idx="3957">
                  <c:v>7.23</c:v>
                </c:pt>
                <c:pt idx="3958">
                  <c:v>7.03</c:v>
                </c:pt>
                <c:pt idx="3959">
                  <c:v>6.59</c:v>
                </c:pt>
                <c:pt idx="3960">
                  <c:v>7.09</c:v>
                </c:pt>
                <c:pt idx="3961">
                  <c:v>8.0399999999999991</c:v>
                </c:pt>
                <c:pt idx="3962">
                  <c:v>7.05</c:v>
                </c:pt>
                <c:pt idx="3963">
                  <c:v>4.66</c:v>
                </c:pt>
                <c:pt idx="3964">
                  <c:v>7.54</c:v>
                </c:pt>
                <c:pt idx="3965">
                  <c:v>6.21</c:v>
                </c:pt>
                <c:pt idx="3966">
                  <c:v>6.74</c:v>
                </c:pt>
                <c:pt idx="3967">
                  <c:v>7.84</c:v>
                </c:pt>
                <c:pt idx="3968">
                  <c:v>4.3499999999999996</c:v>
                </c:pt>
                <c:pt idx="3969">
                  <c:v>5.29</c:v>
                </c:pt>
                <c:pt idx="3970">
                  <c:v>4.8</c:v>
                </c:pt>
                <c:pt idx="3971">
                  <c:v>5.54</c:v>
                </c:pt>
                <c:pt idx="3972">
                  <c:v>7.71</c:v>
                </c:pt>
                <c:pt idx="3973">
                  <c:v>8.7899999999999991</c:v>
                </c:pt>
                <c:pt idx="3974">
                  <c:v>6.71</c:v>
                </c:pt>
                <c:pt idx="3975">
                  <c:v>5.07</c:v>
                </c:pt>
                <c:pt idx="3976">
                  <c:v>6.41</c:v>
                </c:pt>
                <c:pt idx="3977">
                  <c:v>6.01</c:v>
                </c:pt>
                <c:pt idx="3978">
                  <c:v>5.79</c:v>
                </c:pt>
                <c:pt idx="3979">
                  <c:v>6.9</c:v>
                </c:pt>
                <c:pt idx="3980">
                  <c:v>5.97</c:v>
                </c:pt>
                <c:pt idx="3981">
                  <c:v>7.11</c:v>
                </c:pt>
                <c:pt idx="3982">
                  <c:v>6</c:v>
                </c:pt>
                <c:pt idx="3983">
                  <c:v>5.81</c:v>
                </c:pt>
                <c:pt idx="3984">
                  <c:v>5.97</c:v>
                </c:pt>
                <c:pt idx="3985">
                  <c:v>5.81</c:v>
                </c:pt>
                <c:pt idx="3986">
                  <c:v>5.57</c:v>
                </c:pt>
                <c:pt idx="3987">
                  <c:v>4.74</c:v>
                </c:pt>
                <c:pt idx="3988">
                  <c:v>4.87</c:v>
                </c:pt>
                <c:pt idx="3989">
                  <c:v>5.84</c:v>
                </c:pt>
                <c:pt idx="3990">
                  <c:v>4.7300000000000004</c:v>
                </c:pt>
                <c:pt idx="3991">
                  <c:v>4.67</c:v>
                </c:pt>
                <c:pt idx="3992">
                  <c:v>3.44</c:v>
                </c:pt>
                <c:pt idx="3993">
                  <c:v>4.17</c:v>
                </c:pt>
                <c:pt idx="3994">
                  <c:v>3.31</c:v>
                </c:pt>
                <c:pt idx="3995">
                  <c:v>3.95</c:v>
                </c:pt>
                <c:pt idx="3996">
                  <c:v>3.88</c:v>
                </c:pt>
                <c:pt idx="3997">
                  <c:v>4.6100000000000003</c:v>
                </c:pt>
                <c:pt idx="3998">
                  <c:v>5.33</c:v>
                </c:pt>
                <c:pt idx="3999">
                  <c:v>4.12</c:v>
                </c:pt>
                <c:pt idx="4000">
                  <c:v>3.78</c:v>
                </c:pt>
                <c:pt idx="4001">
                  <c:v>3.94</c:v>
                </c:pt>
                <c:pt idx="4002">
                  <c:v>3.47</c:v>
                </c:pt>
                <c:pt idx="4003">
                  <c:v>5.05</c:v>
                </c:pt>
                <c:pt idx="4004">
                  <c:v>4.13</c:v>
                </c:pt>
                <c:pt idx="4005">
                  <c:v>6.68</c:v>
                </c:pt>
                <c:pt idx="4006">
                  <c:v>5.34</c:v>
                </c:pt>
                <c:pt idx="4007">
                  <c:v>4.3</c:v>
                </c:pt>
                <c:pt idx="4008">
                  <c:v>3.92</c:v>
                </c:pt>
                <c:pt idx="4009">
                  <c:v>4.25</c:v>
                </c:pt>
                <c:pt idx="4010">
                  <c:v>5.34</c:v>
                </c:pt>
                <c:pt idx="4011">
                  <c:v>4.1399999999999997</c:v>
                </c:pt>
                <c:pt idx="4012">
                  <c:v>4.4400000000000004</c:v>
                </c:pt>
                <c:pt idx="4013">
                  <c:v>4.68</c:v>
                </c:pt>
                <c:pt idx="4014">
                  <c:v>3.7</c:v>
                </c:pt>
                <c:pt idx="4015">
                  <c:v>5.63</c:v>
                </c:pt>
                <c:pt idx="4016">
                  <c:v>4.84</c:v>
                </c:pt>
                <c:pt idx="4017">
                  <c:v>4.6399999999999997</c:v>
                </c:pt>
                <c:pt idx="4018">
                  <c:v>3.9</c:v>
                </c:pt>
                <c:pt idx="4019">
                  <c:v>3.91</c:v>
                </c:pt>
                <c:pt idx="4020">
                  <c:v>4.05</c:v>
                </c:pt>
                <c:pt idx="4021">
                  <c:v>4.3499999999999996</c:v>
                </c:pt>
                <c:pt idx="4022">
                  <c:v>4.67</c:v>
                </c:pt>
                <c:pt idx="4023">
                  <c:v>3.35</c:v>
                </c:pt>
                <c:pt idx="4024">
                  <c:v>3.44</c:v>
                </c:pt>
                <c:pt idx="4025">
                  <c:v>3.87</c:v>
                </c:pt>
                <c:pt idx="4026">
                  <c:v>3.34</c:v>
                </c:pt>
                <c:pt idx="4027">
                  <c:v>6.07</c:v>
                </c:pt>
                <c:pt idx="4028">
                  <c:v>6.17</c:v>
                </c:pt>
                <c:pt idx="4029">
                  <c:v>4.46</c:v>
                </c:pt>
                <c:pt idx="4030">
                  <c:v>3.83</c:v>
                </c:pt>
                <c:pt idx="4031">
                  <c:v>3.84</c:v>
                </c:pt>
                <c:pt idx="4032">
                  <c:v>3.58</c:v>
                </c:pt>
                <c:pt idx="4033">
                  <c:v>3.28</c:v>
                </c:pt>
                <c:pt idx="4034">
                  <c:v>4.41</c:v>
                </c:pt>
                <c:pt idx="4035">
                  <c:v>3.2</c:v>
                </c:pt>
                <c:pt idx="4036">
                  <c:v>4.54</c:v>
                </c:pt>
                <c:pt idx="4037">
                  <c:v>4.32</c:v>
                </c:pt>
                <c:pt idx="4038">
                  <c:v>4.71</c:v>
                </c:pt>
                <c:pt idx="4039">
                  <c:v>5.86</c:v>
                </c:pt>
                <c:pt idx="4040">
                  <c:v>4.1900000000000004</c:v>
                </c:pt>
                <c:pt idx="4041">
                  <c:v>3.28</c:v>
                </c:pt>
                <c:pt idx="4042">
                  <c:v>2.81</c:v>
                </c:pt>
                <c:pt idx="4043">
                  <c:v>3.18</c:v>
                </c:pt>
                <c:pt idx="4044">
                  <c:v>6.23</c:v>
                </c:pt>
                <c:pt idx="4045">
                  <c:v>6.08</c:v>
                </c:pt>
                <c:pt idx="4046">
                  <c:v>3.7</c:v>
                </c:pt>
                <c:pt idx="4047">
                  <c:v>8.1</c:v>
                </c:pt>
                <c:pt idx="4048">
                  <c:v>8.1199999999999992</c:v>
                </c:pt>
                <c:pt idx="4049">
                  <c:v>4.54</c:v>
                </c:pt>
                <c:pt idx="4050">
                  <c:v>5.48</c:v>
                </c:pt>
                <c:pt idx="4051">
                  <c:v>4.3</c:v>
                </c:pt>
                <c:pt idx="4052">
                  <c:v>3.65</c:v>
                </c:pt>
                <c:pt idx="4053">
                  <c:v>5.69</c:v>
                </c:pt>
                <c:pt idx="4054">
                  <c:v>5.19</c:v>
                </c:pt>
                <c:pt idx="4055">
                  <c:v>4.38</c:v>
                </c:pt>
                <c:pt idx="4056">
                  <c:v>5.97</c:v>
                </c:pt>
                <c:pt idx="4057">
                  <c:v>5.17</c:v>
                </c:pt>
                <c:pt idx="4058">
                  <c:v>3.38</c:v>
                </c:pt>
                <c:pt idx="4059">
                  <c:v>2.56</c:v>
                </c:pt>
                <c:pt idx="4060">
                  <c:v>2.4900000000000002</c:v>
                </c:pt>
                <c:pt idx="4061">
                  <c:v>3.43</c:v>
                </c:pt>
                <c:pt idx="4062">
                  <c:v>4.18</c:v>
                </c:pt>
                <c:pt idx="4063">
                  <c:v>3.74</c:v>
                </c:pt>
                <c:pt idx="4064">
                  <c:v>3.63</c:v>
                </c:pt>
                <c:pt idx="4065">
                  <c:v>3.61</c:v>
                </c:pt>
                <c:pt idx="4066">
                  <c:v>2.97</c:v>
                </c:pt>
                <c:pt idx="4067">
                  <c:v>4.12</c:v>
                </c:pt>
                <c:pt idx="4068">
                  <c:v>6.15</c:v>
                </c:pt>
                <c:pt idx="4069">
                  <c:v>5.0999999999999996</c:v>
                </c:pt>
                <c:pt idx="4070">
                  <c:v>4.72</c:v>
                </c:pt>
                <c:pt idx="4071">
                  <c:v>6.83</c:v>
                </c:pt>
                <c:pt idx="4072">
                  <c:v>5.82</c:v>
                </c:pt>
                <c:pt idx="4073">
                  <c:v>3.92</c:v>
                </c:pt>
                <c:pt idx="4074">
                  <c:v>10.210000000000001</c:v>
                </c:pt>
                <c:pt idx="4075">
                  <c:v>9.94</c:v>
                </c:pt>
                <c:pt idx="4076">
                  <c:v>3.37</c:v>
                </c:pt>
                <c:pt idx="4077">
                  <c:v>3.54</c:v>
                </c:pt>
                <c:pt idx="4078">
                  <c:v>3.51</c:v>
                </c:pt>
                <c:pt idx="4079">
                  <c:v>3.53</c:v>
                </c:pt>
                <c:pt idx="4080">
                  <c:v>3.51</c:v>
                </c:pt>
                <c:pt idx="4081">
                  <c:v>5.37</c:v>
                </c:pt>
                <c:pt idx="4082">
                  <c:v>6.55</c:v>
                </c:pt>
                <c:pt idx="4083">
                  <c:v>5.45</c:v>
                </c:pt>
                <c:pt idx="4084">
                  <c:v>3.16</c:v>
                </c:pt>
                <c:pt idx="4085">
                  <c:v>5.84</c:v>
                </c:pt>
                <c:pt idx="4086">
                  <c:v>5.94</c:v>
                </c:pt>
                <c:pt idx="4087">
                  <c:v>5.39</c:v>
                </c:pt>
                <c:pt idx="4088">
                  <c:v>6.78</c:v>
                </c:pt>
                <c:pt idx="4089">
                  <c:v>5.52</c:v>
                </c:pt>
                <c:pt idx="4090">
                  <c:v>3.49</c:v>
                </c:pt>
                <c:pt idx="4091">
                  <c:v>5.38</c:v>
                </c:pt>
                <c:pt idx="4092">
                  <c:v>5.27</c:v>
                </c:pt>
                <c:pt idx="4093">
                  <c:v>4.9400000000000004</c:v>
                </c:pt>
                <c:pt idx="4094">
                  <c:v>4.13</c:v>
                </c:pt>
                <c:pt idx="4095">
                  <c:v>4.28</c:v>
                </c:pt>
                <c:pt idx="4096">
                  <c:v>6.11</c:v>
                </c:pt>
                <c:pt idx="4097">
                  <c:v>6.26</c:v>
                </c:pt>
                <c:pt idx="4098">
                  <c:v>4.4000000000000004</c:v>
                </c:pt>
                <c:pt idx="4099">
                  <c:v>4.21</c:v>
                </c:pt>
                <c:pt idx="4100">
                  <c:v>4.9800000000000004</c:v>
                </c:pt>
                <c:pt idx="4101">
                  <c:v>5</c:v>
                </c:pt>
                <c:pt idx="4102">
                  <c:v>6.63</c:v>
                </c:pt>
                <c:pt idx="4103">
                  <c:v>7.07</c:v>
                </c:pt>
                <c:pt idx="4104">
                  <c:v>4.16</c:v>
                </c:pt>
                <c:pt idx="4105">
                  <c:v>6.52</c:v>
                </c:pt>
                <c:pt idx="4106">
                  <c:v>5.6</c:v>
                </c:pt>
                <c:pt idx="4107">
                  <c:v>6.72</c:v>
                </c:pt>
                <c:pt idx="4108">
                  <c:v>7.29</c:v>
                </c:pt>
                <c:pt idx="4109">
                  <c:v>7.52</c:v>
                </c:pt>
                <c:pt idx="4110">
                  <c:v>6.58</c:v>
                </c:pt>
                <c:pt idx="4111">
                  <c:v>6.63</c:v>
                </c:pt>
                <c:pt idx="4112">
                  <c:v>7.69</c:v>
                </c:pt>
                <c:pt idx="4113">
                  <c:v>7.56</c:v>
                </c:pt>
                <c:pt idx="4114">
                  <c:v>8.34</c:v>
                </c:pt>
                <c:pt idx="4115">
                  <c:v>8.43</c:v>
                </c:pt>
                <c:pt idx="4116">
                  <c:v>6.95</c:v>
                </c:pt>
                <c:pt idx="4117">
                  <c:v>7.96</c:v>
                </c:pt>
                <c:pt idx="4118">
                  <c:v>7.05</c:v>
                </c:pt>
                <c:pt idx="4119">
                  <c:v>7.66</c:v>
                </c:pt>
                <c:pt idx="4120">
                  <c:v>5.54</c:v>
                </c:pt>
                <c:pt idx="4121">
                  <c:v>7.04</c:v>
                </c:pt>
                <c:pt idx="4122">
                  <c:v>7.42</c:v>
                </c:pt>
                <c:pt idx="4123">
                  <c:v>6.35</c:v>
                </c:pt>
                <c:pt idx="4124">
                  <c:v>7.69</c:v>
                </c:pt>
                <c:pt idx="4125">
                  <c:v>6.92</c:v>
                </c:pt>
                <c:pt idx="4126">
                  <c:v>7.03</c:v>
                </c:pt>
                <c:pt idx="4127">
                  <c:v>8.0500000000000007</c:v>
                </c:pt>
                <c:pt idx="4128">
                  <c:v>6.49</c:v>
                </c:pt>
                <c:pt idx="4129">
                  <c:v>8.11</c:v>
                </c:pt>
                <c:pt idx="4130">
                  <c:v>6.36</c:v>
                </c:pt>
                <c:pt idx="4131">
                  <c:v>7.14</c:v>
                </c:pt>
                <c:pt idx="4132">
                  <c:v>7.65</c:v>
                </c:pt>
                <c:pt idx="4133">
                  <c:v>5.72</c:v>
                </c:pt>
                <c:pt idx="4134">
                  <c:v>7.67</c:v>
                </c:pt>
                <c:pt idx="4135">
                  <c:v>6.22</c:v>
                </c:pt>
                <c:pt idx="4136">
                  <c:v>7.81</c:v>
                </c:pt>
                <c:pt idx="4137">
                  <c:v>7.3</c:v>
                </c:pt>
                <c:pt idx="4138">
                  <c:v>5.34</c:v>
                </c:pt>
                <c:pt idx="4139">
                  <c:v>6.28</c:v>
                </c:pt>
                <c:pt idx="4140">
                  <c:v>6</c:v>
                </c:pt>
                <c:pt idx="4141">
                  <c:v>5.09</c:v>
                </c:pt>
                <c:pt idx="4142">
                  <c:v>8.52</c:v>
                </c:pt>
                <c:pt idx="4143">
                  <c:v>9.51</c:v>
                </c:pt>
                <c:pt idx="4144">
                  <c:v>7.51</c:v>
                </c:pt>
                <c:pt idx="4145">
                  <c:v>5.86</c:v>
                </c:pt>
                <c:pt idx="4146">
                  <c:v>5.2</c:v>
                </c:pt>
                <c:pt idx="4147">
                  <c:v>5.3</c:v>
                </c:pt>
                <c:pt idx="4148">
                  <c:v>6.42</c:v>
                </c:pt>
                <c:pt idx="4149">
                  <c:v>3.83</c:v>
                </c:pt>
                <c:pt idx="4150">
                  <c:v>3.37</c:v>
                </c:pt>
                <c:pt idx="4151">
                  <c:v>5.67</c:v>
                </c:pt>
                <c:pt idx="4152">
                  <c:v>5.68</c:v>
                </c:pt>
                <c:pt idx="4153">
                  <c:v>8.01</c:v>
                </c:pt>
                <c:pt idx="4154">
                  <c:v>9.93</c:v>
                </c:pt>
                <c:pt idx="4155">
                  <c:v>10.68</c:v>
                </c:pt>
                <c:pt idx="4156">
                  <c:v>8.6199999999999992</c:v>
                </c:pt>
                <c:pt idx="4157">
                  <c:v>11.98</c:v>
                </c:pt>
                <c:pt idx="4158">
                  <c:v>11.95</c:v>
                </c:pt>
                <c:pt idx="4159">
                  <c:v>7.16</c:v>
                </c:pt>
                <c:pt idx="4160">
                  <c:v>7.77</c:v>
                </c:pt>
                <c:pt idx="4161">
                  <c:v>8.34</c:v>
                </c:pt>
                <c:pt idx="4162">
                  <c:v>8.6</c:v>
                </c:pt>
                <c:pt idx="4163">
                  <c:v>6.05</c:v>
                </c:pt>
                <c:pt idx="4164">
                  <c:v>6.17</c:v>
                </c:pt>
                <c:pt idx="4165">
                  <c:v>5.7</c:v>
                </c:pt>
                <c:pt idx="4166">
                  <c:v>4.82</c:v>
                </c:pt>
                <c:pt idx="4167">
                  <c:v>4.8899999999999997</c:v>
                </c:pt>
                <c:pt idx="4168">
                  <c:v>3.26</c:v>
                </c:pt>
                <c:pt idx="4169">
                  <c:v>3.73</c:v>
                </c:pt>
                <c:pt idx="4170">
                  <c:v>5.09</c:v>
                </c:pt>
                <c:pt idx="4171">
                  <c:v>3.21</c:v>
                </c:pt>
                <c:pt idx="4172">
                  <c:v>4.5</c:v>
                </c:pt>
                <c:pt idx="4173">
                  <c:v>3.95</c:v>
                </c:pt>
                <c:pt idx="4174">
                  <c:v>2.67</c:v>
                </c:pt>
                <c:pt idx="4175">
                  <c:v>3.27</c:v>
                </c:pt>
                <c:pt idx="4176">
                  <c:v>4.99</c:v>
                </c:pt>
                <c:pt idx="4177">
                  <c:v>5.49</c:v>
                </c:pt>
                <c:pt idx="4178">
                  <c:v>4.16</c:v>
                </c:pt>
                <c:pt idx="4179">
                  <c:v>2.2000000000000002</c:v>
                </c:pt>
                <c:pt idx="4180">
                  <c:v>4.0599999999999996</c:v>
                </c:pt>
                <c:pt idx="4181">
                  <c:v>5.1100000000000003</c:v>
                </c:pt>
                <c:pt idx="4182">
                  <c:v>4.74</c:v>
                </c:pt>
                <c:pt idx="4183">
                  <c:v>4.71</c:v>
                </c:pt>
                <c:pt idx="4184">
                  <c:v>3.79</c:v>
                </c:pt>
                <c:pt idx="4185">
                  <c:v>3.19</c:v>
                </c:pt>
                <c:pt idx="4186">
                  <c:v>3.37</c:v>
                </c:pt>
                <c:pt idx="4187">
                  <c:v>5.39</c:v>
                </c:pt>
                <c:pt idx="4188">
                  <c:v>4.29</c:v>
                </c:pt>
                <c:pt idx="4189">
                  <c:v>3.98</c:v>
                </c:pt>
                <c:pt idx="4190">
                  <c:v>4.4000000000000004</c:v>
                </c:pt>
                <c:pt idx="4191">
                  <c:v>4.24</c:v>
                </c:pt>
                <c:pt idx="4192">
                  <c:v>3.49</c:v>
                </c:pt>
                <c:pt idx="4193">
                  <c:v>5.35</c:v>
                </c:pt>
                <c:pt idx="4194">
                  <c:v>6.71</c:v>
                </c:pt>
                <c:pt idx="4195">
                  <c:v>5.88</c:v>
                </c:pt>
                <c:pt idx="4196">
                  <c:v>5.94</c:v>
                </c:pt>
                <c:pt idx="4197">
                  <c:v>3.73</c:v>
                </c:pt>
                <c:pt idx="4198">
                  <c:v>4.28</c:v>
                </c:pt>
                <c:pt idx="4199">
                  <c:v>7.62</c:v>
                </c:pt>
                <c:pt idx="4200">
                  <c:v>8.75</c:v>
                </c:pt>
                <c:pt idx="4201">
                  <c:v>7.55</c:v>
                </c:pt>
                <c:pt idx="4202">
                  <c:v>5.8</c:v>
                </c:pt>
                <c:pt idx="4203">
                  <c:v>2.9</c:v>
                </c:pt>
                <c:pt idx="4204">
                  <c:v>4.3899999999999997</c:v>
                </c:pt>
                <c:pt idx="4205">
                  <c:v>5.93</c:v>
                </c:pt>
                <c:pt idx="4206">
                  <c:v>8.23</c:v>
                </c:pt>
                <c:pt idx="4207">
                  <c:v>6.67</c:v>
                </c:pt>
                <c:pt idx="4208">
                  <c:v>5.8</c:v>
                </c:pt>
                <c:pt idx="4209">
                  <c:v>5.99</c:v>
                </c:pt>
                <c:pt idx="4210">
                  <c:v>7.35</c:v>
                </c:pt>
                <c:pt idx="4211">
                  <c:v>7.75</c:v>
                </c:pt>
                <c:pt idx="4212">
                  <c:v>7.38</c:v>
                </c:pt>
                <c:pt idx="4213">
                  <c:v>7.56</c:v>
                </c:pt>
                <c:pt idx="4214">
                  <c:v>8.1199999999999992</c:v>
                </c:pt>
                <c:pt idx="4215">
                  <c:v>8.0299999999999994</c:v>
                </c:pt>
                <c:pt idx="4216">
                  <c:v>7.59</c:v>
                </c:pt>
                <c:pt idx="4217">
                  <c:v>7.3</c:v>
                </c:pt>
                <c:pt idx="4218">
                  <c:v>8.58</c:v>
                </c:pt>
                <c:pt idx="4219">
                  <c:v>6.28</c:v>
                </c:pt>
                <c:pt idx="4220">
                  <c:v>8.49</c:v>
                </c:pt>
                <c:pt idx="4221">
                  <c:v>7.93</c:v>
                </c:pt>
                <c:pt idx="4222">
                  <c:v>6.11</c:v>
                </c:pt>
                <c:pt idx="4223">
                  <c:v>6.45</c:v>
                </c:pt>
                <c:pt idx="4224">
                  <c:v>6.87</c:v>
                </c:pt>
                <c:pt idx="4225">
                  <c:v>5.18</c:v>
                </c:pt>
                <c:pt idx="4226">
                  <c:v>7.02</c:v>
                </c:pt>
                <c:pt idx="4227">
                  <c:v>5.7</c:v>
                </c:pt>
                <c:pt idx="4228">
                  <c:v>3.37</c:v>
                </c:pt>
                <c:pt idx="4229">
                  <c:v>3.7</c:v>
                </c:pt>
                <c:pt idx="4230">
                  <c:v>4.2300000000000004</c:v>
                </c:pt>
                <c:pt idx="4231">
                  <c:v>4.6500000000000004</c:v>
                </c:pt>
                <c:pt idx="4232">
                  <c:v>7.57</c:v>
                </c:pt>
                <c:pt idx="4233">
                  <c:v>6.75</c:v>
                </c:pt>
                <c:pt idx="4234">
                  <c:v>4.68</c:v>
                </c:pt>
                <c:pt idx="4235">
                  <c:v>3.95</c:v>
                </c:pt>
                <c:pt idx="4236">
                  <c:v>4.41</c:v>
                </c:pt>
                <c:pt idx="4237">
                  <c:v>5</c:v>
                </c:pt>
                <c:pt idx="4238">
                  <c:v>4.53</c:v>
                </c:pt>
                <c:pt idx="4239">
                  <c:v>3.56</c:v>
                </c:pt>
                <c:pt idx="4240">
                  <c:v>4.79</c:v>
                </c:pt>
                <c:pt idx="4241">
                  <c:v>3.84</c:v>
                </c:pt>
                <c:pt idx="4242">
                  <c:v>3.7</c:v>
                </c:pt>
                <c:pt idx="4243">
                  <c:v>6.65</c:v>
                </c:pt>
                <c:pt idx="4244">
                  <c:v>5.8</c:v>
                </c:pt>
                <c:pt idx="4245">
                  <c:v>4.45</c:v>
                </c:pt>
                <c:pt idx="4246">
                  <c:v>7.92</c:v>
                </c:pt>
                <c:pt idx="4247">
                  <c:v>11.92</c:v>
                </c:pt>
                <c:pt idx="4248">
                  <c:v>9.68</c:v>
                </c:pt>
                <c:pt idx="4249">
                  <c:v>11.91</c:v>
                </c:pt>
                <c:pt idx="4250">
                  <c:v>8.5</c:v>
                </c:pt>
                <c:pt idx="4251">
                  <c:v>7.8</c:v>
                </c:pt>
                <c:pt idx="4252">
                  <c:v>4.34</c:v>
                </c:pt>
                <c:pt idx="4253">
                  <c:v>3.83</c:v>
                </c:pt>
                <c:pt idx="4254">
                  <c:v>4.55</c:v>
                </c:pt>
                <c:pt idx="4255">
                  <c:v>2.74</c:v>
                </c:pt>
                <c:pt idx="4256">
                  <c:v>3.5</c:v>
                </c:pt>
                <c:pt idx="4257">
                  <c:v>3.49</c:v>
                </c:pt>
                <c:pt idx="4258">
                  <c:v>2.57</c:v>
                </c:pt>
                <c:pt idx="4259">
                  <c:v>2.63</c:v>
                </c:pt>
                <c:pt idx="4260">
                  <c:v>2.87</c:v>
                </c:pt>
                <c:pt idx="4261">
                  <c:v>2.04</c:v>
                </c:pt>
                <c:pt idx="4262">
                  <c:v>2.57</c:v>
                </c:pt>
                <c:pt idx="4263">
                  <c:v>3.25</c:v>
                </c:pt>
                <c:pt idx="4264">
                  <c:v>3.79</c:v>
                </c:pt>
                <c:pt idx="4265">
                  <c:v>4.12</c:v>
                </c:pt>
                <c:pt idx="4266">
                  <c:v>3.26</c:v>
                </c:pt>
                <c:pt idx="4267">
                  <c:v>4.83</c:v>
                </c:pt>
                <c:pt idx="4268">
                  <c:v>5.09</c:v>
                </c:pt>
                <c:pt idx="4269">
                  <c:v>3.2</c:v>
                </c:pt>
                <c:pt idx="4270">
                  <c:v>3.13</c:v>
                </c:pt>
                <c:pt idx="4271">
                  <c:v>3.16</c:v>
                </c:pt>
                <c:pt idx="4272">
                  <c:v>3.01</c:v>
                </c:pt>
                <c:pt idx="4273">
                  <c:v>4.91</c:v>
                </c:pt>
                <c:pt idx="4274">
                  <c:v>5.6</c:v>
                </c:pt>
                <c:pt idx="4275">
                  <c:v>3.97</c:v>
                </c:pt>
                <c:pt idx="4276">
                  <c:v>3.61</c:v>
                </c:pt>
                <c:pt idx="4277">
                  <c:v>3.84</c:v>
                </c:pt>
                <c:pt idx="4278">
                  <c:v>3.47</c:v>
                </c:pt>
                <c:pt idx="4279">
                  <c:v>3.68</c:v>
                </c:pt>
                <c:pt idx="4280">
                  <c:v>4.0999999999999996</c:v>
                </c:pt>
                <c:pt idx="4281">
                  <c:v>3.66</c:v>
                </c:pt>
                <c:pt idx="4282">
                  <c:v>3.37</c:v>
                </c:pt>
                <c:pt idx="4283">
                  <c:v>2.19</c:v>
                </c:pt>
                <c:pt idx="4284">
                  <c:v>2.69</c:v>
                </c:pt>
                <c:pt idx="4285">
                  <c:v>3.59</c:v>
                </c:pt>
                <c:pt idx="4286">
                  <c:v>3.55</c:v>
                </c:pt>
                <c:pt idx="4287">
                  <c:v>3.24</c:v>
                </c:pt>
                <c:pt idx="4288">
                  <c:v>3.46</c:v>
                </c:pt>
                <c:pt idx="4289">
                  <c:v>2.5499999999999998</c:v>
                </c:pt>
                <c:pt idx="4290">
                  <c:v>2.41</c:v>
                </c:pt>
                <c:pt idx="4291">
                  <c:v>4.07</c:v>
                </c:pt>
                <c:pt idx="4292">
                  <c:v>3.43</c:v>
                </c:pt>
                <c:pt idx="4293">
                  <c:v>3.29</c:v>
                </c:pt>
                <c:pt idx="4294">
                  <c:v>3.56</c:v>
                </c:pt>
                <c:pt idx="4295">
                  <c:v>3.16</c:v>
                </c:pt>
                <c:pt idx="4296">
                  <c:v>3.71</c:v>
                </c:pt>
                <c:pt idx="4297">
                  <c:v>3.76</c:v>
                </c:pt>
                <c:pt idx="4298">
                  <c:v>3.85</c:v>
                </c:pt>
                <c:pt idx="4299">
                  <c:v>3.63</c:v>
                </c:pt>
                <c:pt idx="4300">
                  <c:v>4</c:v>
                </c:pt>
                <c:pt idx="4301">
                  <c:v>2.85</c:v>
                </c:pt>
                <c:pt idx="4302">
                  <c:v>1.95</c:v>
                </c:pt>
                <c:pt idx="4303">
                  <c:v>3.24</c:v>
                </c:pt>
                <c:pt idx="4304">
                  <c:v>2.83</c:v>
                </c:pt>
                <c:pt idx="4305">
                  <c:v>2.4500000000000002</c:v>
                </c:pt>
                <c:pt idx="4306">
                  <c:v>4.43</c:v>
                </c:pt>
                <c:pt idx="4307">
                  <c:v>4.79</c:v>
                </c:pt>
                <c:pt idx="4308">
                  <c:v>4.18</c:v>
                </c:pt>
                <c:pt idx="4309">
                  <c:v>3.86</c:v>
                </c:pt>
                <c:pt idx="4310">
                  <c:v>3.32</c:v>
                </c:pt>
                <c:pt idx="4311">
                  <c:v>2.93</c:v>
                </c:pt>
                <c:pt idx="4312">
                  <c:v>3.78</c:v>
                </c:pt>
                <c:pt idx="4313">
                  <c:v>3.9</c:v>
                </c:pt>
                <c:pt idx="4314">
                  <c:v>3.77</c:v>
                </c:pt>
                <c:pt idx="4315">
                  <c:v>3.99</c:v>
                </c:pt>
                <c:pt idx="4316">
                  <c:v>3.23</c:v>
                </c:pt>
                <c:pt idx="4317">
                  <c:v>2.5299999999999998</c:v>
                </c:pt>
                <c:pt idx="4318">
                  <c:v>3.86</c:v>
                </c:pt>
                <c:pt idx="4319">
                  <c:v>3.8</c:v>
                </c:pt>
                <c:pt idx="4320">
                  <c:v>4.54</c:v>
                </c:pt>
                <c:pt idx="4321">
                  <c:v>4.16</c:v>
                </c:pt>
                <c:pt idx="4322">
                  <c:v>4.13</c:v>
                </c:pt>
                <c:pt idx="4323">
                  <c:v>2.5499999999999998</c:v>
                </c:pt>
                <c:pt idx="4324">
                  <c:v>5.07</c:v>
                </c:pt>
                <c:pt idx="4325">
                  <c:v>4.92</c:v>
                </c:pt>
                <c:pt idx="4326">
                  <c:v>3.72</c:v>
                </c:pt>
                <c:pt idx="4327">
                  <c:v>3.95</c:v>
                </c:pt>
                <c:pt idx="4328">
                  <c:v>3.43</c:v>
                </c:pt>
                <c:pt idx="4329">
                  <c:v>3.48</c:v>
                </c:pt>
                <c:pt idx="4330">
                  <c:v>4.84</c:v>
                </c:pt>
                <c:pt idx="4331">
                  <c:v>4.26</c:v>
                </c:pt>
                <c:pt idx="4332">
                  <c:v>6.74</c:v>
                </c:pt>
                <c:pt idx="4333">
                  <c:v>10.1</c:v>
                </c:pt>
                <c:pt idx="4334">
                  <c:v>8.5500000000000007</c:v>
                </c:pt>
                <c:pt idx="4335">
                  <c:v>2.78</c:v>
                </c:pt>
                <c:pt idx="4336">
                  <c:v>5.16</c:v>
                </c:pt>
                <c:pt idx="4337">
                  <c:v>4.67</c:v>
                </c:pt>
                <c:pt idx="4338">
                  <c:v>3.84</c:v>
                </c:pt>
                <c:pt idx="4339">
                  <c:v>5.4</c:v>
                </c:pt>
                <c:pt idx="4340">
                  <c:v>3.77</c:v>
                </c:pt>
                <c:pt idx="4341">
                  <c:v>4.3099999999999996</c:v>
                </c:pt>
                <c:pt idx="4342">
                  <c:v>3.69</c:v>
                </c:pt>
                <c:pt idx="4343">
                  <c:v>4.58</c:v>
                </c:pt>
                <c:pt idx="4344">
                  <c:v>3.27</c:v>
                </c:pt>
                <c:pt idx="4345">
                  <c:v>4.54</c:v>
                </c:pt>
                <c:pt idx="4346">
                  <c:v>5.08</c:v>
                </c:pt>
                <c:pt idx="4347">
                  <c:v>4.96</c:v>
                </c:pt>
                <c:pt idx="4348">
                  <c:v>5.44</c:v>
                </c:pt>
                <c:pt idx="4349">
                  <c:v>4.26</c:v>
                </c:pt>
                <c:pt idx="4350">
                  <c:v>3.66</c:v>
                </c:pt>
                <c:pt idx="4351">
                  <c:v>4.29</c:v>
                </c:pt>
                <c:pt idx="4352">
                  <c:v>3.71</c:v>
                </c:pt>
                <c:pt idx="4353">
                  <c:v>3.21</c:v>
                </c:pt>
                <c:pt idx="4354">
                  <c:v>3.55</c:v>
                </c:pt>
                <c:pt idx="4355">
                  <c:v>3.99</c:v>
                </c:pt>
                <c:pt idx="4356">
                  <c:v>3.37</c:v>
                </c:pt>
                <c:pt idx="4357">
                  <c:v>3.92</c:v>
                </c:pt>
                <c:pt idx="4358">
                  <c:v>4.0599999999999996</c:v>
                </c:pt>
                <c:pt idx="4359">
                  <c:v>2.68</c:v>
                </c:pt>
                <c:pt idx="4360">
                  <c:v>4.33</c:v>
                </c:pt>
                <c:pt idx="4361">
                  <c:v>2.78</c:v>
                </c:pt>
                <c:pt idx="4362">
                  <c:v>3.04</c:v>
                </c:pt>
                <c:pt idx="4363">
                  <c:v>4.04</c:v>
                </c:pt>
                <c:pt idx="4364">
                  <c:v>3.39</c:v>
                </c:pt>
                <c:pt idx="4365">
                  <c:v>4.76</c:v>
                </c:pt>
                <c:pt idx="4366">
                  <c:v>5.0999999999999996</c:v>
                </c:pt>
                <c:pt idx="4367">
                  <c:v>4.08</c:v>
                </c:pt>
                <c:pt idx="4368">
                  <c:v>3.39</c:v>
                </c:pt>
                <c:pt idx="4369">
                  <c:v>3.65</c:v>
                </c:pt>
                <c:pt idx="4370">
                  <c:v>5.36</c:v>
                </c:pt>
                <c:pt idx="4371">
                  <c:v>4.3099999999999996</c:v>
                </c:pt>
                <c:pt idx="4372">
                  <c:v>4.6500000000000004</c:v>
                </c:pt>
                <c:pt idx="4373">
                  <c:v>4.42</c:v>
                </c:pt>
                <c:pt idx="4374">
                  <c:v>4.37</c:v>
                </c:pt>
                <c:pt idx="4375">
                  <c:v>5.21</c:v>
                </c:pt>
                <c:pt idx="4376">
                  <c:v>5.04</c:v>
                </c:pt>
                <c:pt idx="4377">
                  <c:v>5.18</c:v>
                </c:pt>
                <c:pt idx="4378">
                  <c:v>4.37</c:v>
                </c:pt>
                <c:pt idx="4379">
                  <c:v>4.1500000000000004</c:v>
                </c:pt>
                <c:pt idx="4380">
                  <c:v>3.36</c:v>
                </c:pt>
                <c:pt idx="4381">
                  <c:v>3.81</c:v>
                </c:pt>
                <c:pt idx="4382">
                  <c:v>4.45</c:v>
                </c:pt>
                <c:pt idx="4383">
                  <c:v>5.09</c:v>
                </c:pt>
                <c:pt idx="4384">
                  <c:v>5.79</c:v>
                </c:pt>
                <c:pt idx="4385">
                  <c:v>4.01</c:v>
                </c:pt>
                <c:pt idx="4386">
                  <c:v>3.36</c:v>
                </c:pt>
                <c:pt idx="4387">
                  <c:v>4.28</c:v>
                </c:pt>
                <c:pt idx="4388">
                  <c:v>3.91</c:v>
                </c:pt>
                <c:pt idx="4389">
                  <c:v>4.63</c:v>
                </c:pt>
                <c:pt idx="4390">
                  <c:v>4.3899999999999997</c:v>
                </c:pt>
                <c:pt idx="4391">
                  <c:v>3.89</c:v>
                </c:pt>
                <c:pt idx="4392">
                  <c:v>4.09</c:v>
                </c:pt>
                <c:pt idx="4393">
                  <c:v>5.33</c:v>
                </c:pt>
                <c:pt idx="4394">
                  <c:v>6.06</c:v>
                </c:pt>
                <c:pt idx="4395">
                  <c:v>4.7699999999999996</c:v>
                </c:pt>
                <c:pt idx="4396">
                  <c:v>4.84</c:v>
                </c:pt>
                <c:pt idx="4397">
                  <c:v>3.86</c:v>
                </c:pt>
                <c:pt idx="4398">
                  <c:v>3.56</c:v>
                </c:pt>
                <c:pt idx="4399">
                  <c:v>4.8899999999999997</c:v>
                </c:pt>
                <c:pt idx="4400">
                  <c:v>5.45</c:v>
                </c:pt>
                <c:pt idx="4401">
                  <c:v>4.78</c:v>
                </c:pt>
                <c:pt idx="4402">
                  <c:v>4.7</c:v>
                </c:pt>
                <c:pt idx="4403">
                  <c:v>4.4800000000000004</c:v>
                </c:pt>
                <c:pt idx="4404">
                  <c:v>3.62</c:v>
                </c:pt>
                <c:pt idx="4405">
                  <c:v>5.6</c:v>
                </c:pt>
                <c:pt idx="4406">
                  <c:v>5.93</c:v>
                </c:pt>
                <c:pt idx="4407">
                  <c:v>3.48</c:v>
                </c:pt>
                <c:pt idx="4408">
                  <c:v>4.16</c:v>
                </c:pt>
                <c:pt idx="4409">
                  <c:v>3.79</c:v>
                </c:pt>
                <c:pt idx="4410">
                  <c:v>3.38</c:v>
                </c:pt>
                <c:pt idx="4411">
                  <c:v>5.68</c:v>
                </c:pt>
                <c:pt idx="4412">
                  <c:v>5.92</c:v>
                </c:pt>
                <c:pt idx="4413">
                  <c:v>5.19</c:v>
                </c:pt>
                <c:pt idx="4414">
                  <c:v>4.46</c:v>
                </c:pt>
                <c:pt idx="4415">
                  <c:v>5.49</c:v>
                </c:pt>
                <c:pt idx="4416">
                  <c:v>4.43</c:v>
                </c:pt>
                <c:pt idx="4417">
                  <c:v>5.6</c:v>
                </c:pt>
                <c:pt idx="4418">
                  <c:v>5.59</c:v>
                </c:pt>
                <c:pt idx="4419">
                  <c:v>4.9400000000000004</c:v>
                </c:pt>
                <c:pt idx="4420">
                  <c:v>4.91</c:v>
                </c:pt>
                <c:pt idx="4421">
                  <c:v>3.99</c:v>
                </c:pt>
                <c:pt idx="4422">
                  <c:v>4.09</c:v>
                </c:pt>
                <c:pt idx="4423">
                  <c:v>4.8099999999999996</c:v>
                </c:pt>
                <c:pt idx="4424">
                  <c:v>4.04</c:v>
                </c:pt>
                <c:pt idx="4425">
                  <c:v>4.6399999999999997</c:v>
                </c:pt>
                <c:pt idx="4426">
                  <c:v>4.12</c:v>
                </c:pt>
                <c:pt idx="4427">
                  <c:v>4.47</c:v>
                </c:pt>
                <c:pt idx="4428">
                  <c:v>3.88</c:v>
                </c:pt>
                <c:pt idx="4429">
                  <c:v>5.07</c:v>
                </c:pt>
                <c:pt idx="4430">
                  <c:v>4.1500000000000004</c:v>
                </c:pt>
                <c:pt idx="4431">
                  <c:v>3.26</c:v>
                </c:pt>
                <c:pt idx="4432">
                  <c:v>5.0599999999999996</c:v>
                </c:pt>
                <c:pt idx="4433">
                  <c:v>5.93</c:v>
                </c:pt>
                <c:pt idx="4434">
                  <c:v>5.03</c:v>
                </c:pt>
                <c:pt idx="4435">
                  <c:v>4.1399999999999997</c:v>
                </c:pt>
                <c:pt idx="4436">
                  <c:v>4.03</c:v>
                </c:pt>
                <c:pt idx="4437">
                  <c:v>4.46</c:v>
                </c:pt>
                <c:pt idx="4438">
                  <c:v>3.44</c:v>
                </c:pt>
                <c:pt idx="4439">
                  <c:v>4.17</c:v>
                </c:pt>
                <c:pt idx="4440">
                  <c:v>4.8499999999999996</c:v>
                </c:pt>
                <c:pt idx="4441">
                  <c:v>4.41</c:v>
                </c:pt>
                <c:pt idx="4442">
                  <c:v>3.25</c:v>
                </c:pt>
                <c:pt idx="4443">
                  <c:v>3.34</c:v>
                </c:pt>
                <c:pt idx="4444">
                  <c:v>4.46</c:v>
                </c:pt>
                <c:pt idx="4445">
                  <c:v>3.89</c:v>
                </c:pt>
                <c:pt idx="4446">
                  <c:v>3.97</c:v>
                </c:pt>
                <c:pt idx="4447">
                  <c:v>2.98</c:v>
                </c:pt>
                <c:pt idx="4448">
                  <c:v>3.69</c:v>
                </c:pt>
                <c:pt idx="4449">
                  <c:v>4.28</c:v>
                </c:pt>
                <c:pt idx="4450">
                  <c:v>3.18</c:v>
                </c:pt>
                <c:pt idx="4451">
                  <c:v>5.07</c:v>
                </c:pt>
                <c:pt idx="4452">
                  <c:v>4.6399999999999997</c:v>
                </c:pt>
                <c:pt idx="4453">
                  <c:v>3.4</c:v>
                </c:pt>
                <c:pt idx="4454">
                  <c:v>2.82</c:v>
                </c:pt>
                <c:pt idx="4455">
                  <c:v>3.31</c:v>
                </c:pt>
                <c:pt idx="4456">
                  <c:v>5.29</c:v>
                </c:pt>
                <c:pt idx="4457">
                  <c:v>4.51</c:v>
                </c:pt>
                <c:pt idx="4458">
                  <c:v>2.65</c:v>
                </c:pt>
                <c:pt idx="4459">
                  <c:v>3.02</c:v>
                </c:pt>
                <c:pt idx="4460">
                  <c:v>2.83</c:v>
                </c:pt>
                <c:pt idx="4461">
                  <c:v>2.91</c:v>
                </c:pt>
                <c:pt idx="4462">
                  <c:v>2.77</c:v>
                </c:pt>
                <c:pt idx="4463">
                  <c:v>4.83</c:v>
                </c:pt>
                <c:pt idx="4464">
                  <c:v>4.67</c:v>
                </c:pt>
                <c:pt idx="4465">
                  <c:v>2.5</c:v>
                </c:pt>
                <c:pt idx="4466">
                  <c:v>2.63</c:v>
                </c:pt>
                <c:pt idx="4467">
                  <c:v>7.06</c:v>
                </c:pt>
                <c:pt idx="4468">
                  <c:v>9.06</c:v>
                </c:pt>
                <c:pt idx="4469">
                  <c:v>7.91</c:v>
                </c:pt>
                <c:pt idx="4470">
                  <c:v>5.74</c:v>
                </c:pt>
                <c:pt idx="4471">
                  <c:v>3.66</c:v>
                </c:pt>
                <c:pt idx="4472">
                  <c:v>3.57</c:v>
                </c:pt>
                <c:pt idx="4473">
                  <c:v>3.15</c:v>
                </c:pt>
                <c:pt idx="4474">
                  <c:v>4.38</c:v>
                </c:pt>
                <c:pt idx="4475">
                  <c:v>4.5999999999999996</c:v>
                </c:pt>
                <c:pt idx="4476">
                  <c:v>3.44</c:v>
                </c:pt>
                <c:pt idx="4477">
                  <c:v>3.54</c:v>
                </c:pt>
                <c:pt idx="4478">
                  <c:v>3.67</c:v>
                </c:pt>
                <c:pt idx="4479">
                  <c:v>4.66</c:v>
                </c:pt>
                <c:pt idx="4480">
                  <c:v>4.84</c:v>
                </c:pt>
                <c:pt idx="4481">
                  <c:v>4.84</c:v>
                </c:pt>
                <c:pt idx="4482">
                  <c:v>5.04</c:v>
                </c:pt>
                <c:pt idx="4483">
                  <c:v>4.74</c:v>
                </c:pt>
                <c:pt idx="4484">
                  <c:v>4.17</c:v>
                </c:pt>
                <c:pt idx="4485">
                  <c:v>3.82</c:v>
                </c:pt>
                <c:pt idx="4486">
                  <c:v>4.33</c:v>
                </c:pt>
                <c:pt idx="4487">
                  <c:v>4.16</c:v>
                </c:pt>
                <c:pt idx="4488">
                  <c:v>3.13</c:v>
                </c:pt>
                <c:pt idx="4489">
                  <c:v>2.66</c:v>
                </c:pt>
                <c:pt idx="4490">
                  <c:v>2.63</c:v>
                </c:pt>
                <c:pt idx="4491">
                  <c:v>3.54</c:v>
                </c:pt>
                <c:pt idx="4492">
                  <c:v>3.12</c:v>
                </c:pt>
                <c:pt idx="4493">
                  <c:v>4.03</c:v>
                </c:pt>
                <c:pt idx="4494">
                  <c:v>3.54</c:v>
                </c:pt>
                <c:pt idx="4495">
                  <c:v>4.72</c:v>
                </c:pt>
                <c:pt idx="4496">
                  <c:v>5.87</c:v>
                </c:pt>
                <c:pt idx="4497">
                  <c:v>5.12</c:v>
                </c:pt>
                <c:pt idx="4498">
                  <c:v>4.46</c:v>
                </c:pt>
                <c:pt idx="4499">
                  <c:v>3.39</c:v>
                </c:pt>
                <c:pt idx="4500">
                  <c:v>3.28</c:v>
                </c:pt>
                <c:pt idx="4501">
                  <c:v>4.32</c:v>
                </c:pt>
                <c:pt idx="4502">
                  <c:v>4.5199999999999996</c:v>
                </c:pt>
                <c:pt idx="4503">
                  <c:v>3.5</c:v>
                </c:pt>
                <c:pt idx="4504">
                  <c:v>2.4500000000000002</c:v>
                </c:pt>
                <c:pt idx="4505">
                  <c:v>3.02</c:v>
                </c:pt>
                <c:pt idx="4506">
                  <c:v>2.96</c:v>
                </c:pt>
                <c:pt idx="4507">
                  <c:v>3.01</c:v>
                </c:pt>
                <c:pt idx="4508">
                  <c:v>5.03</c:v>
                </c:pt>
                <c:pt idx="4509">
                  <c:v>4.82</c:v>
                </c:pt>
                <c:pt idx="4510">
                  <c:v>4.29</c:v>
                </c:pt>
                <c:pt idx="4511">
                  <c:v>3.82</c:v>
                </c:pt>
                <c:pt idx="4512">
                  <c:v>4.68</c:v>
                </c:pt>
                <c:pt idx="4513">
                  <c:v>4.79</c:v>
                </c:pt>
                <c:pt idx="4514">
                  <c:v>3.42</c:v>
                </c:pt>
                <c:pt idx="4515">
                  <c:v>4.03</c:v>
                </c:pt>
                <c:pt idx="4516">
                  <c:v>2.85</c:v>
                </c:pt>
                <c:pt idx="4517">
                  <c:v>2.91</c:v>
                </c:pt>
                <c:pt idx="4518">
                  <c:v>2.4500000000000002</c:v>
                </c:pt>
                <c:pt idx="4519">
                  <c:v>4.28</c:v>
                </c:pt>
                <c:pt idx="4520">
                  <c:v>5.57</c:v>
                </c:pt>
                <c:pt idx="4521">
                  <c:v>4.32</c:v>
                </c:pt>
                <c:pt idx="4522">
                  <c:v>2.59</c:v>
                </c:pt>
                <c:pt idx="4523">
                  <c:v>6.04</c:v>
                </c:pt>
                <c:pt idx="4524">
                  <c:v>6.21</c:v>
                </c:pt>
                <c:pt idx="4525">
                  <c:v>4.5999999999999996</c:v>
                </c:pt>
                <c:pt idx="4526">
                  <c:v>5.73</c:v>
                </c:pt>
                <c:pt idx="4527">
                  <c:v>5.2</c:v>
                </c:pt>
                <c:pt idx="4528">
                  <c:v>4.74</c:v>
                </c:pt>
                <c:pt idx="4529">
                  <c:v>3.07</c:v>
                </c:pt>
                <c:pt idx="4530">
                  <c:v>3.84</c:v>
                </c:pt>
                <c:pt idx="4531">
                  <c:v>5.33</c:v>
                </c:pt>
                <c:pt idx="4532">
                  <c:v>4.7699999999999996</c:v>
                </c:pt>
                <c:pt idx="4533">
                  <c:v>3.68</c:v>
                </c:pt>
                <c:pt idx="4534">
                  <c:v>4.87</c:v>
                </c:pt>
                <c:pt idx="4535">
                  <c:v>4.75</c:v>
                </c:pt>
                <c:pt idx="4536">
                  <c:v>3.48</c:v>
                </c:pt>
                <c:pt idx="4537">
                  <c:v>4.1500000000000004</c:v>
                </c:pt>
                <c:pt idx="4538">
                  <c:v>4.37</c:v>
                </c:pt>
                <c:pt idx="4539">
                  <c:v>3.38</c:v>
                </c:pt>
                <c:pt idx="4540">
                  <c:v>5.54</c:v>
                </c:pt>
                <c:pt idx="4541">
                  <c:v>4.4800000000000004</c:v>
                </c:pt>
                <c:pt idx="4542">
                  <c:v>3.26</c:v>
                </c:pt>
                <c:pt idx="4543">
                  <c:v>6.91</c:v>
                </c:pt>
                <c:pt idx="4544">
                  <c:v>6.35</c:v>
                </c:pt>
                <c:pt idx="4545">
                  <c:v>3.03</c:v>
                </c:pt>
                <c:pt idx="4546">
                  <c:v>4.0199999999999996</c:v>
                </c:pt>
                <c:pt idx="4547">
                  <c:v>4.84</c:v>
                </c:pt>
                <c:pt idx="4548">
                  <c:v>4.5199999999999996</c:v>
                </c:pt>
                <c:pt idx="4549">
                  <c:v>3.99</c:v>
                </c:pt>
                <c:pt idx="4550">
                  <c:v>3.91</c:v>
                </c:pt>
                <c:pt idx="4551">
                  <c:v>3.09</c:v>
                </c:pt>
                <c:pt idx="4552">
                  <c:v>5.99</c:v>
                </c:pt>
                <c:pt idx="4553">
                  <c:v>5.83</c:v>
                </c:pt>
                <c:pt idx="4554">
                  <c:v>5.08</c:v>
                </c:pt>
                <c:pt idx="4555">
                  <c:v>4.58</c:v>
                </c:pt>
                <c:pt idx="4556">
                  <c:v>3.44</c:v>
                </c:pt>
                <c:pt idx="4557">
                  <c:v>3.91</c:v>
                </c:pt>
                <c:pt idx="4558">
                  <c:v>4.82</c:v>
                </c:pt>
                <c:pt idx="4559">
                  <c:v>4.87</c:v>
                </c:pt>
                <c:pt idx="4560">
                  <c:v>3.81</c:v>
                </c:pt>
                <c:pt idx="4561">
                  <c:v>4.34</c:v>
                </c:pt>
                <c:pt idx="4562">
                  <c:v>4.42</c:v>
                </c:pt>
                <c:pt idx="4563">
                  <c:v>3.6</c:v>
                </c:pt>
                <c:pt idx="4564">
                  <c:v>4.59</c:v>
                </c:pt>
                <c:pt idx="4565">
                  <c:v>4.95</c:v>
                </c:pt>
                <c:pt idx="4566">
                  <c:v>5.28</c:v>
                </c:pt>
                <c:pt idx="4567">
                  <c:v>4.3899999999999997</c:v>
                </c:pt>
                <c:pt idx="4568">
                  <c:v>4.88</c:v>
                </c:pt>
                <c:pt idx="4569">
                  <c:v>6.14</c:v>
                </c:pt>
                <c:pt idx="4570">
                  <c:v>4.4400000000000004</c:v>
                </c:pt>
                <c:pt idx="4571">
                  <c:v>4.82</c:v>
                </c:pt>
                <c:pt idx="4572">
                  <c:v>4.4000000000000004</c:v>
                </c:pt>
                <c:pt idx="4573">
                  <c:v>3.14</c:v>
                </c:pt>
                <c:pt idx="4574">
                  <c:v>3.79</c:v>
                </c:pt>
                <c:pt idx="4575">
                  <c:v>3.42</c:v>
                </c:pt>
                <c:pt idx="4576">
                  <c:v>4.7</c:v>
                </c:pt>
                <c:pt idx="4577">
                  <c:v>5.43</c:v>
                </c:pt>
                <c:pt idx="4578">
                  <c:v>5.93</c:v>
                </c:pt>
                <c:pt idx="4579">
                  <c:v>5.41</c:v>
                </c:pt>
                <c:pt idx="4580">
                  <c:v>3.98</c:v>
                </c:pt>
                <c:pt idx="4581">
                  <c:v>4.46</c:v>
                </c:pt>
                <c:pt idx="4582">
                  <c:v>3.71</c:v>
                </c:pt>
                <c:pt idx="4583">
                  <c:v>4.2699999999999996</c:v>
                </c:pt>
                <c:pt idx="4584">
                  <c:v>4.2699999999999996</c:v>
                </c:pt>
                <c:pt idx="4585">
                  <c:v>5.57</c:v>
                </c:pt>
                <c:pt idx="4586">
                  <c:v>5.59</c:v>
                </c:pt>
                <c:pt idx="4587">
                  <c:v>10.1</c:v>
                </c:pt>
                <c:pt idx="4588">
                  <c:v>9.9499999999999993</c:v>
                </c:pt>
                <c:pt idx="4589">
                  <c:v>4.67</c:v>
                </c:pt>
                <c:pt idx="4590">
                  <c:v>4.22</c:v>
                </c:pt>
                <c:pt idx="4591">
                  <c:v>4.2300000000000004</c:v>
                </c:pt>
                <c:pt idx="4592">
                  <c:v>3.79</c:v>
                </c:pt>
                <c:pt idx="4593">
                  <c:v>4.6900000000000004</c:v>
                </c:pt>
                <c:pt idx="4594">
                  <c:v>4.87</c:v>
                </c:pt>
                <c:pt idx="4595">
                  <c:v>5.75</c:v>
                </c:pt>
                <c:pt idx="4596">
                  <c:v>8.34</c:v>
                </c:pt>
                <c:pt idx="4597">
                  <c:v>7.37</c:v>
                </c:pt>
                <c:pt idx="4598">
                  <c:v>4.95</c:v>
                </c:pt>
                <c:pt idx="4599">
                  <c:v>5.33</c:v>
                </c:pt>
                <c:pt idx="4600">
                  <c:v>6.14</c:v>
                </c:pt>
                <c:pt idx="4601">
                  <c:v>4.68</c:v>
                </c:pt>
                <c:pt idx="4602">
                  <c:v>6.59</c:v>
                </c:pt>
                <c:pt idx="4603">
                  <c:v>7.28</c:v>
                </c:pt>
                <c:pt idx="4604">
                  <c:v>7.11</c:v>
                </c:pt>
                <c:pt idx="4605">
                  <c:v>10.77</c:v>
                </c:pt>
                <c:pt idx="4606">
                  <c:v>8.49</c:v>
                </c:pt>
                <c:pt idx="4607">
                  <c:v>9.7100000000000009</c:v>
                </c:pt>
                <c:pt idx="4608">
                  <c:v>7.56</c:v>
                </c:pt>
                <c:pt idx="4609">
                  <c:v>3.31</c:v>
                </c:pt>
                <c:pt idx="4610">
                  <c:v>4.13</c:v>
                </c:pt>
                <c:pt idx="4611">
                  <c:v>4.34</c:v>
                </c:pt>
                <c:pt idx="4612">
                  <c:v>7.05</c:v>
                </c:pt>
                <c:pt idx="4613">
                  <c:v>8.25</c:v>
                </c:pt>
                <c:pt idx="4614">
                  <c:v>9.69</c:v>
                </c:pt>
                <c:pt idx="4615">
                  <c:v>8.8699999999999992</c:v>
                </c:pt>
                <c:pt idx="4616">
                  <c:v>6.13</c:v>
                </c:pt>
                <c:pt idx="4617">
                  <c:v>7.35</c:v>
                </c:pt>
                <c:pt idx="4618">
                  <c:v>6.89</c:v>
                </c:pt>
                <c:pt idx="4619">
                  <c:v>11.24</c:v>
                </c:pt>
                <c:pt idx="4620">
                  <c:v>11.2</c:v>
                </c:pt>
                <c:pt idx="4621">
                  <c:v>8.52</c:v>
                </c:pt>
                <c:pt idx="4622">
                  <c:v>6.66</c:v>
                </c:pt>
                <c:pt idx="4623">
                  <c:v>5.17</c:v>
                </c:pt>
                <c:pt idx="4624">
                  <c:v>4.78</c:v>
                </c:pt>
                <c:pt idx="4625">
                  <c:v>3.36</c:v>
                </c:pt>
                <c:pt idx="4626">
                  <c:v>3.72</c:v>
                </c:pt>
                <c:pt idx="4627">
                  <c:v>4.8099999999999996</c:v>
                </c:pt>
                <c:pt idx="4628">
                  <c:v>4.8899999999999997</c:v>
                </c:pt>
                <c:pt idx="4629">
                  <c:v>5.82</c:v>
                </c:pt>
                <c:pt idx="4630">
                  <c:v>6.08</c:v>
                </c:pt>
                <c:pt idx="4631">
                  <c:v>5.5</c:v>
                </c:pt>
                <c:pt idx="4632">
                  <c:v>5.05</c:v>
                </c:pt>
                <c:pt idx="4633">
                  <c:v>4.72</c:v>
                </c:pt>
                <c:pt idx="4634">
                  <c:v>5.64</c:v>
                </c:pt>
                <c:pt idx="4635">
                  <c:v>9.81</c:v>
                </c:pt>
                <c:pt idx="4636">
                  <c:v>9.86</c:v>
                </c:pt>
                <c:pt idx="4637">
                  <c:v>5.34</c:v>
                </c:pt>
                <c:pt idx="4638">
                  <c:v>6.92</c:v>
                </c:pt>
                <c:pt idx="4639">
                  <c:v>7.46</c:v>
                </c:pt>
                <c:pt idx="4640">
                  <c:v>4.68</c:v>
                </c:pt>
                <c:pt idx="4641">
                  <c:v>5.58</c:v>
                </c:pt>
                <c:pt idx="4642">
                  <c:v>10.77</c:v>
                </c:pt>
                <c:pt idx="4643">
                  <c:v>11.09</c:v>
                </c:pt>
                <c:pt idx="4644">
                  <c:v>5.0199999999999996</c:v>
                </c:pt>
                <c:pt idx="4645">
                  <c:v>3.72</c:v>
                </c:pt>
                <c:pt idx="4646">
                  <c:v>3.35</c:v>
                </c:pt>
                <c:pt idx="4647">
                  <c:v>5.32</c:v>
                </c:pt>
                <c:pt idx="4648">
                  <c:v>5.81</c:v>
                </c:pt>
                <c:pt idx="4649">
                  <c:v>5.12</c:v>
                </c:pt>
                <c:pt idx="4650">
                  <c:v>4.28</c:v>
                </c:pt>
                <c:pt idx="4651">
                  <c:v>4.47</c:v>
                </c:pt>
                <c:pt idx="4652">
                  <c:v>4.6500000000000004</c:v>
                </c:pt>
                <c:pt idx="4653">
                  <c:v>5.43</c:v>
                </c:pt>
                <c:pt idx="4654">
                  <c:v>5.55</c:v>
                </c:pt>
                <c:pt idx="4655">
                  <c:v>6.42</c:v>
                </c:pt>
                <c:pt idx="4656">
                  <c:v>6.37</c:v>
                </c:pt>
                <c:pt idx="4657">
                  <c:v>9.91</c:v>
                </c:pt>
                <c:pt idx="4658">
                  <c:v>8.2899999999999991</c:v>
                </c:pt>
                <c:pt idx="4659">
                  <c:v>12.46</c:v>
                </c:pt>
                <c:pt idx="4660">
                  <c:v>16.149999999999999</c:v>
                </c:pt>
                <c:pt idx="4661">
                  <c:v>8.9499999999999993</c:v>
                </c:pt>
                <c:pt idx="4662">
                  <c:v>6.25</c:v>
                </c:pt>
                <c:pt idx="4663">
                  <c:v>8.41</c:v>
                </c:pt>
                <c:pt idx="4664">
                  <c:v>7.34</c:v>
                </c:pt>
                <c:pt idx="4665">
                  <c:v>4.4400000000000004</c:v>
                </c:pt>
                <c:pt idx="4666">
                  <c:v>4.66</c:v>
                </c:pt>
                <c:pt idx="4667">
                  <c:v>5.29</c:v>
                </c:pt>
                <c:pt idx="4668">
                  <c:v>4.24</c:v>
                </c:pt>
                <c:pt idx="4669">
                  <c:v>3.81</c:v>
                </c:pt>
                <c:pt idx="4670">
                  <c:v>3.91</c:v>
                </c:pt>
                <c:pt idx="4671">
                  <c:v>5.01</c:v>
                </c:pt>
                <c:pt idx="4672">
                  <c:v>4.6100000000000003</c:v>
                </c:pt>
                <c:pt idx="4673">
                  <c:v>3.81</c:v>
                </c:pt>
                <c:pt idx="4674">
                  <c:v>5.36</c:v>
                </c:pt>
                <c:pt idx="4675">
                  <c:v>6.26</c:v>
                </c:pt>
                <c:pt idx="4676">
                  <c:v>8.61</c:v>
                </c:pt>
                <c:pt idx="4677">
                  <c:v>11.13</c:v>
                </c:pt>
                <c:pt idx="4678">
                  <c:v>7.65</c:v>
                </c:pt>
                <c:pt idx="4679">
                  <c:v>5.34</c:v>
                </c:pt>
                <c:pt idx="4680">
                  <c:v>9.3800000000000008</c:v>
                </c:pt>
                <c:pt idx="4681">
                  <c:v>6.46</c:v>
                </c:pt>
                <c:pt idx="4682">
                  <c:v>5.53</c:v>
                </c:pt>
                <c:pt idx="4683">
                  <c:v>8.14</c:v>
                </c:pt>
                <c:pt idx="4684">
                  <c:v>8.07</c:v>
                </c:pt>
                <c:pt idx="4685">
                  <c:v>5.0199999999999996</c:v>
                </c:pt>
                <c:pt idx="4686">
                  <c:v>10.89</c:v>
                </c:pt>
                <c:pt idx="4687">
                  <c:v>8.43</c:v>
                </c:pt>
                <c:pt idx="4688">
                  <c:v>5.98</c:v>
                </c:pt>
                <c:pt idx="4689">
                  <c:v>4.5199999999999996</c:v>
                </c:pt>
                <c:pt idx="4690">
                  <c:v>4.55</c:v>
                </c:pt>
                <c:pt idx="4691">
                  <c:v>5.15</c:v>
                </c:pt>
                <c:pt idx="4692">
                  <c:v>7.68</c:v>
                </c:pt>
                <c:pt idx="4693">
                  <c:v>8.32</c:v>
                </c:pt>
                <c:pt idx="4694">
                  <c:v>9.9600000000000009</c:v>
                </c:pt>
                <c:pt idx="4695">
                  <c:v>8.7799999999999994</c:v>
                </c:pt>
                <c:pt idx="4696">
                  <c:v>12.51</c:v>
                </c:pt>
                <c:pt idx="4697">
                  <c:v>9.8699999999999992</c:v>
                </c:pt>
                <c:pt idx="4698">
                  <c:v>11.87</c:v>
                </c:pt>
                <c:pt idx="4699">
                  <c:v>14.02</c:v>
                </c:pt>
                <c:pt idx="4700">
                  <c:v>14.97</c:v>
                </c:pt>
                <c:pt idx="4701">
                  <c:v>19.53</c:v>
                </c:pt>
                <c:pt idx="4702">
                  <c:v>18.95</c:v>
                </c:pt>
                <c:pt idx="4703">
                  <c:v>9.33</c:v>
                </c:pt>
                <c:pt idx="4704">
                  <c:v>11.54</c:v>
                </c:pt>
                <c:pt idx="4705">
                  <c:v>6.67</c:v>
                </c:pt>
                <c:pt idx="4706">
                  <c:v>18.12</c:v>
                </c:pt>
                <c:pt idx="4707">
                  <c:v>12.71</c:v>
                </c:pt>
                <c:pt idx="4708">
                  <c:v>7.72</c:v>
                </c:pt>
                <c:pt idx="4709">
                  <c:v>6.87</c:v>
                </c:pt>
                <c:pt idx="4710">
                  <c:v>10.99</c:v>
                </c:pt>
                <c:pt idx="4711">
                  <c:v>8.39</c:v>
                </c:pt>
                <c:pt idx="4712">
                  <c:v>6.8</c:v>
                </c:pt>
                <c:pt idx="4713">
                  <c:v>12.48</c:v>
                </c:pt>
                <c:pt idx="4714">
                  <c:v>13.03</c:v>
                </c:pt>
                <c:pt idx="4715">
                  <c:v>7.72</c:v>
                </c:pt>
                <c:pt idx="4716">
                  <c:v>15.67</c:v>
                </c:pt>
                <c:pt idx="4717">
                  <c:v>17.72</c:v>
                </c:pt>
                <c:pt idx="4718">
                  <c:v>12.68</c:v>
                </c:pt>
                <c:pt idx="4719">
                  <c:v>12.42</c:v>
                </c:pt>
                <c:pt idx="4720">
                  <c:v>11.33</c:v>
                </c:pt>
                <c:pt idx="4721">
                  <c:v>13.75</c:v>
                </c:pt>
                <c:pt idx="4722">
                  <c:v>17.98</c:v>
                </c:pt>
                <c:pt idx="4723">
                  <c:v>11.32</c:v>
                </c:pt>
                <c:pt idx="4724">
                  <c:v>5.33</c:v>
                </c:pt>
                <c:pt idx="4725">
                  <c:v>5.67</c:v>
                </c:pt>
                <c:pt idx="4726">
                  <c:v>9.8699999999999992</c:v>
                </c:pt>
                <c:pt idx="4727">
                  <c:v>9.43</c:v>
                </c:pt>
                <c:pt idx="4728">
                  <c:v>7.13</c:v>
                </c:pt>
                <c:pt idx="4729">
                  <c:v>3.08</c:v>
                </c:pt>
                <c:pt idx="4730">
                  <c:v>16.03</c:v>
                </c:pt>
                <c:pt idx="4731">
                  <c:v>32.770000000000003</c:v>
                </c:pt>
                <c:pt idx="4732">
                  <c:v>30.25</c:v>
                </c:pt>
                <c:pt idx="4733">
                  <c:v>11.98</c:v>
                </c:pt>
                <c:pt idx="4734">
                  <c:v>12.66</c:v>
                </c:pt>
                <c:pt idx="4735">
                  <c:v>32.35</c:v>
                </c:pt>
                <c:pt idx="4736">
                  <c:v>30.36</c:v>
                </c:pt>
                <c:pt idx="4737">
                  <c:v>21.69</c:v>
                </c:pt>
                <c:pt idx="4738">
                  <c:v>11.18</c:v>
                </c:pt>
                <c:pt idx="4739">
                  <c:v>6.75</c:v>
                </c:pt>
                <c:pt idx="4740">
                  <c:v>5.14</c:v>
                </c:pt>
                <c:pt idx="4741">
                  <c:v>7.09</c:v>
                </c:pt>
                <c:pt idx="4742">
                  <c:v>8.8800000000000008</c:v>
                </c:pt>
                <c:pt idx="4743">
                  <c:v>6.39</c:v>
                </c:pt>
                <c:pt idx="4744">
                  <c:v>5.77</c:v>
                </c:pt>
                <c:pt idx="4745">
                  <c:v>11.26</c:v>
                </c:pt>
                <c:pt idx="4746">
                  <c:v>11.32</c:v>
                </c:pt>
                <c:pt idx="4747">
                  <c:v>15.13</c:v>
                </c:pt>
                <c:pt idx="4748">
                  <c:v>23.08</c:v>
                </c:pt>
                <c:pt idx="4749">
                  <c:v>50.36</c:v>
                </c:pt>
                <c:pt idx="4750">
                  <c:v>52.54</c:v>
                </c:pt>
                <c:pt idx="4751">
                  <c:v>40.08</c:v>
                </c:pt>
                <c:pt idx="4752">
                  <c:v>20.21</c:v>
                </c:pt>
                <c:pt idx="4753">
                  <c:v>11.85</c:v>
                </c:pt>
                <c:pt idx="4754">
                  <c:v>6.14</c:v>
                </c:pt>
                <c:pt idx="4755">
                  <c:v>5.35</c:v>
                </c:pt>
                <c:pt idx="4756">
                  <c:v>4.6100000000000003</c:v>
                </c:pt>
                <c:pt idx="4757">
                  <c:v>5.17</c:v>
                </c:pt>
                <c:pt idx="4758">
                  <c:v>4.59</c:v>
                </c:pt>
                <c:pt idx="4759">
                  <c:v>4.18</c:v>
                </c:pt>
                <c:pt idx="4760">
                  <c:v>5.81</c:v>
                </c:pt>
                <c:pt idx="4761">
                  <c:v>9.9499999999999993</c:v>
                </c:pt>
                <c:pt idx="4762">
                  <c:v>25.83</c:v>
                </c:pt>
                <c:pt idx="4763">
                  <c:v>34.380000000000003</c:v>
                </c:pt>
                <c:pt idx="4764">
                  <c:v>22.43</c:v>
                </c:pt>
                <c:pt idx="4765">
                  <c:v>37.53</c:v>
                </c:pt>
                <c:pt idx="4766">
                  <c:v>43.72</c:v>
                </c:pt>
                <c:pt idx="4767">
                  <c:v>29.82</c:v>
                </c:pt>
                <c:pt idx="4768">
                  <c:v>17.98</c:v>
                </c:pt>
                <c:pt idx="4769">
                  <c:v>10.130000000000001</c:v>
                </c:pt>
                <c:pt idx="4770">
                  <c:v>3.23</c:v>
                </c:pt>
                <c:pt idx="4771">
                  <c:v>2.34</c:v>
                </c:pt>
                <c:pt idx="4772">
                  <c:v>4.18</c:v>
                </c:pt>
                <c:pt idx="4773">
                  <c:v>5.89</c:v>
                </c:pt>
                <c:pt idx="4774">
                  <c:v>5.33</c:v>
                </c:pt>
                <c:pt idx="4775">
                  <c:v>3.07</c:v>
                </c:pt>
                <c:pt idx="4776">
                  <c:v>2.25</c:v>
                </c:pt>
                <c:pt idx="4777">
                  <c:v>2.38</c:v>
                </c:pt>
                <c:pt idx="4778">
                  <c:v>3.99</c:v>
                </c:pt>
                <c:pt idx="4779">
                  <c:v>4.96</c:v>
                </c:pt>
                <c:pt idx="4780">
                  <c:v>5.91</c:v>
                </c:pt>
                <c:pt idx="4781">
                  <c:v>5.34</c:v>
                </c:pt>
                <c:pt idx="4782">
                  <c:v>3.33</c:v>
                </c:pt>
                <c:pt idx="4783">
                  <c:v>4.09</c:v>
                </c:pt>
                <c:pt idx="4784">
                  <c:v>4.24</c:v>
                </c:pt>
                <c:pt idx="4785">
                  <c:v>4.93</c:v>
                </c:pt>
                <c:pt idx="4786">
                  <c:v>3.64</c:v>
                </c:pt>
                <c:pt idx="4787">
                  <c:v>4.2</c:v>
                </c:pt>
                <c:pt idx="4788">
                  <c:v>4.6399999999999997</c:v>
                </c:pt>
                <c:pt idx="4789">
                  <c:v>7.93</c:v>
                </c:pt>
                <c:pt idx="4790">
                  <c:v>7.29</c:v>
                </c:pt>
                <c:pt idx="4791">
                  <c:v>4.92</c:v>
                </c:pt>
                <c:pt idx="4792">
                  <c:v>6.59</c:v>
                </c:pt>
                <c:pt idx="4793">
                  <c:v>6.79</c:v>
                </c:pt>
                <c:pt idx="4794">
                  <c:v>5.99</c:v>
                </c:pt>
                <c:pt idx="4795">
                  <c:v>8.11</c:v>
                </c:pt>
                <c:pt idx="4796">
                  <c:v>9.51</c:v>
                </c:pt>
                <c:pt idx="4797">
                  <c:v>8.01</c:v>
                </c:pt>
                <c:pt idx="4798">
                  <c:v>9.73</c:v>
                </c:pt>
                <c:pt idx="4799">
                  <c:v>11.24</c:v>
                </c:pt>
                <c:pt idx="4800">
                  <c:v>15.02</c:v>
                </c:pt>
                <c:pt idx="4801">
                  <c:v>25.86</c:v>
                </c:pt>
                <c:pt idx="4802">
                  <c:v>43.6</c:v>
                </c:pt>
                <c:pt idx="4803">
                  <c:v>50.45</c:v>
                </c:pt>
                <c:pt idx="4804">
                  <c:v>47.42</c:v>
                </c:pt>
                <c:pt idx="4805">
                  <c:v>26.12</c:v>
                </c:pt>
                <c:pt idx="4806">
                  <c:v>11.37</c:v>
                </c:pt>
                <c:pt idx="4807">
                  <c:v>3.98</c:v>
                </c:pt>
                <c:pt idx="4808">
                  <c:v>5.16</c:v>
                </c:pt>
                <c:pt idx="4809">
                  <c:v>4.72</c:v>
                </c:pt>
                <c:pt idx="4810">
                  <c:v>9.58</c:v>
                </c:pt>
                <c:pt idx="4811">
                  <c:v>15.11</c:v>
                </c:pt>
                <c:pt idx="4812">
                  <c:v>10.43</c:v>
                </c:pt>
                <c:pt idx="4813">
                  <c:v>6.37</c:v>
                </c:pt>
                <c:pt idx="4814">
                  <c:v>14.07</c:v>
                </c:pt>
                <c:pt idx="4815">
                  <c:v>17.989999999999998</c:v>
                </c:pt>
                <c:pt idx="4816">
                  <c:v>17.190000000000001</c:v>
                </c:pt>
                <c:pt idx="4817">
                  <c:v>16.489999999999998</c:v>
                </c:pt>
                <c:pt idx="4818">
                  <c:v>16.3</c:v>
                </c:pt>
                <c:pt idx="4819">
                  <c:v>11.3</c:v>
                </c:pt>
                <c:pt idx="4820">
                  <c:v>8.2100000000000009</c:v>
                </c:pt>
                <c:pt idx="4821">
                  <c:v>7.72</c:v>
                </c:pt>
                <c:pt idx="4822">
                  <c:v>11.21</c:v>
                </c:pt>
                <c:pt idx="4823">
                  <c:v>9.41</c:v>
                </c:pt>
                <c:pt idx="4824">
                  <c:v>5</c:v>
                </c:pt>
                <c:pt idx="4825">
                  <c:v>3.4</c:v>
                </c:pt>
                <c:pt idx="4826">
                  <c:v>3.95</c:v>
                </c:pt>
                <c:pt idx="4827">
                  <c:v>4.04</c:v>
                </c:pt>
                <c:pt idx="4828">
                  <c:v>5.86</c:v>
                </c:pt>
                <c:pt idx="4829">
                  <c:v>6.04</c:v>
                </c:pt>
                <c:pt idx="4830">
                  <c:v>4.1100000000000003</c:v>
                </c:pt>
                <c:pt idx="4831">
                  <c:v>3.71</c:v>
                </c:pt>
                <c:pt idx="4832">
                  <c:v>4.26</c:v>
                </c:pt>
                <c:pt idx="4833">
                  <c:v>4.66</c:v>
                </c:pt>
                <c:pt idx="4834">
                  <c:v>4.34</c:v>
                </c:pt>
                <c:pt idx="4835">
                  <c:v>4.34</c:v>
                </c:pt>
                <c:pt idx="4836">
                  <c:v>3.89</c:v>
                </c:pt>
                <c:pt idx="4837">
                  <c:v>4.04</c:v>
                </c:pt>
                <c:pt idx="4838">
                  <c:v>12.08</c:v>
                </c:pt>
                <c:pt idx="4839">
                  <c:v>9.7100000000000009</c:v>
                </c:pt>
                <c:pt idx="4840">
                  <c:v>9.5</c:v>
                </c:pt>
                <c:pt idx="4841">
                  <c:v>4.72</c:v>
                </c:pt>
                <c:pt idx="4842">
                  <c:v>4.7699999999999996</c:v>
                </c:pt>
                <c:pt idx="4843">
                  <c:v>5.17</c:v>
                </c:pt>
                <c:pt idx="4844">
                  <c:v>6.4</c:v>
                </c:pt>
                <c:pt idx="4845">
                  <c:v>6.58</c:v>
                </c:pt>
                <c:pt idx="4846">
                  <c:v>5.13</c:v>
                </c:pt>
                <c:pt idx="4847">
                  <c:v>4.6900000000000004</c:v>
                </c:pt>
                <c:pt idx="4848">
                  <c:v>3.36</c:v>
                </c:pt>
                <c:pt idx="4849">
                  <c:v>3.45</c:v>
                </c:pt>
                <c:pt idx="4850">
                  <c:v>7.3</c:v>
                </c:pt>
                <c:pt idx="4851">
                  <c:v>5.57</c:v>
                </c:pt>
                <c:pt idx="4852">
                  <c:v>5.53</c:v>
                </c:pt>
                <c:pt idx="4853">
                  <c:v>6.01</c:v>
                </c:pt>
                <c:pt idx="4854">
                  <c:v>4.47</c:v>
                </c:pt>
                <c:pt idx="4855">
                  <c:v>7.1</c:v>
                </c:pt>
                <c:pt idx="4856">
                  <c:v>7.8</c:v>
                </c:pt>
                <c:pt idx="4857">
                  <c:v>13.31</c:v>
                </c:pt>
                <c:pt idx="4858">
                  <c:v>12.25</c:v>
                </c:pt>
                <c:pt idx="4859">
                  <c:v>13.63</c:v>
                </c:pt>
                <c:pt idx="4860">
                  <c:v>12.87</c:v>
                </c:pt>
                <c:pt idx="4861">
                  <c:v>14.54</c:v>
                </c:pt>
                <c:pt idx="4862">
                  <c:v>12.05</c:v>
                </c:pt>
                <c:pt idx="4863">
                  <c:v>13.37</c:v>
                </c:pt>
                <c:pt idx="4864">
                  <c:v>15.31</c:v>
                </c:pt>
                <c:pt idx="4865">
                  <c:v>18.62</c:v>
                </c:pt>
                <c:pt idx="4866">
                  <c:v>15.26</c:v>
                </c:pt>
                <c:pt idx="4867">
                  <c:v>21.33</c:v>
                </c:pt>
                <c:pt idx="4868">
                  <c:v>19.57</c:v>
                </c:pt>
                <c:pt idx="4869">
                  <c:v>15.63</c:v>
                </c:pt>
                <c:pt idx="4870">
                  <c:v>13.47</c:v>
                </c:pt>
                <c:pt idx="4871">
                  <c:v>13.9</c:v>
                </c:pt>
                <c:pt idx="4872">
                  <c:v>21.11</c:v>
                </c:pt>
                <c:pt idx="4873">
                  <c:v>16.3</c:v>
                </c:pt>
                <c:pt idx="4874">
                  <c:v>15.05</c:v>
                </c:pt>
                <c:pt idx="4875">
                  <c:v>15.97</c:v>
                </c:pt>
                <c:pt idx="4876">
                  <c:v>16.100000000000001</c:v>
                </c:pt>
                <c:pt idx="4877">
                  <c:v>12.64</c:v>
                </c:pt>
                <c:pt idx="4878">
                  <c:v>12.22</c:v>
                </c:pt>
                <c:pt idx="4879">
                  <c:v>11.58</c:v>
                </c:pt>
                <c:pt idx="4880">
                  <c:v>14.48</c:v>
                </c:pt>
                <c:pt idx="4881">
                  <c:v>14.86</c:v>
                </c:pt>
                <c:pt idx="4882">
                  <c:v>12.4</c:v>
                </c:pt>
                <c:pt idx="4883">
                  <c:v>9.64</c:v>
                </c:pt>
                <c:pt idx="4884">
                  <c:v>12.8</c:v>
                </c:pt>
                <c:pt idx="4885">
                  <c:v>14.84</c:v>
                </c:pt>
                <c:pt idx="4886">
                  <c:v>15.12</c:v>
                </c:pt>
                <c:pt idx="4887">
                  <c:v>15.47</c:v>
                </c:pt>
                <c:pt idx="4888">
                  <c:v>15.23</c:v>
                </c:pt>
                <c:pt idx="4889">
                  <c:v>9.69</c:v>
                </c:pt>
                <c:pt idx="4890">
                  <c:v>5.25</c:v>
                </c:pt>
                <c:pt idx="4891">
                  <c:v>6.79</c:v>
                </c:pt>
                <c:pt idx="4892">
                  <c:v>9.56</c:v>
                </c:pt>
                <c:pt idx="4893">
                  <c:v>12.49</c:v>
                </c:pt>
                <c:pt idx="4894">
                  <c:v>11.04</c:v>
                </c:pt>
                <c:pt idx="4895">
                  <c:v>10.97</c:v>
                </c:pt>
                <c:pt idx="4896">
                  <c:v>14.75</c:v>
                </c:pt>
                <c:pt idx="4897">
                  <c:v>27.94</c:v>
                </c:pt>
                <c:pt idx="4898">
                  <c:v>9.9600000000000009</c:v>
                </c:pt>
                <c:pt idx="4899">
                  <c:v>9.32</c:v>
                </c:pt>
                <c:pt idx="4900">
                  <c:v>10.41</c:v>
                </c:pt>
                <c:pt idx="4901">
                  <c:v>10.46</c:v>
                </c:pt>
                <c:pt idx="4902">
                  <c:v>13.17</c:v>
                </c:pt>
                <c:pt idx="4903">
                  <c:v>12.73</c:v>
                </c:pt>
                <c:pt idx="4904">
                  <c:v>9.26</c:v>
                </c:pt>
                <c:pt idx="4905">
                  <c:v>10.37</c:v>
                </c:pt>
                <c:pt idx="4906">
                  <c:v>6.87</c:v>
                </c:pt>
                <c:pt idx="4907">
                  <c:v>4.71</c:v>
                </c:pt>
                <c:pt idx="4908">
                  <c:v>5.0599999999999996</c:v>
                </c:pt>
                <c:pt idx="4909">
                  <c:v>5.08</c:v>
                </c:pt>
                <c:pt idx="4910">
                  <c:v>9.58</c:v>
                </c:pt>
                <c:pt idx="4911">
                  <c:v>16.899999999999999</c:v>
                </c:pt>
                <c:pt idx="4912">
                  <c:v>19.21</c:v>
                </c:pt>
                <c:pt idx="4913">
                  <c:v>20.239999999999998</c:v>
                </c:pt>
                <c:pt idx="4914">
                  <c:v>20.84</c:v>
                </c:pt>
                <c:pt idx="4915">
                  <c:v>13.58</c:v>
                </c:pt>
                <c:pt idx="4916">
                  <c:v>13.23</c:v>
                </c:pt>
                <c:pt idx="4917">
                  <c:v>9.15</c:v>
                </c:pt>
                <c:pt idx="4918">
                  <c:v>17.239999999999998</c:v>
                </c:pt>
                <c:pt idx="4919">
                  <c:v>17.66</c:v>
                </c:pt>
                <c:pt idx="4920">
                  <c:v>13.88</c:v>
                </c:pt>
                <c:pt idx="4921">
                  <c:v>28.35</c:v>
                </c:pt>
                <c:pt idx="4922">
                  <c:v>10.050000000000001</c:v>
                </c:pt>
                <c:pt idx="4923">
                  <c:v>13.87</c:v>
                </c:pt>
                <c:pt idx="4924">
                  <c:v>18.57</c:v>
                </c:pt>
                <c:pt idx="4925">
                  <c:v>26.09</c:v>
                </c:pt>
                <c:pt idx="4926">
                  <c:v>16.350000000000001</c:v>
                </c:pt>
                <c:pt idx="4927">
                  <c:v>16.97</c:v>
                </c:pt>
                <c:pt idx="4928">
                  <c:v>22.59</c:v>
                </c:pt>
                <c:pt idx="4929">
                  <c:v>13.1</c:v>
                </c:pt>
                <c:pt idx="4930">
                  <c:v>14.34</c:v>
                </c:pt>
                <c:pt idx="4931">
                  <c:v>19.91</c:v>
                </c:pt>
                <c:pt idx="4932">
                  <c:v>27.53</c:v>
                </c:pt>
                <c:pt idx="4933">
                  <c:v>18.399999999999999</c:v>
                </c:pt>
                <c:pt idx="4934">
                  <c:v>15.8</c:v>
                </c:pt>
                <c:pt idx="4935">
                  <c:v>34.94</c:v>
                </c:pt>
                <c:pt idx="4936">
                  <c:v>28.68</c:v>
                </c:pt>
                <c:pt idx="4937">
                  <c:v>35.19</c:v>
                </c:pt>
                <c:pt idx="4938">
                  <c:v>29.99</c:v>
                </c:pt>
                <c:pt idx="4939">
                  <c:v>27.87</c:v>
                </c:pt>
                <c:pt idx="4940">
                  <c:v>28.46</c:v>
                </c:pt>
                <c:pt idx="4941">
                  <c:v>23.54</c:v>
                </c:pt>
                <c:pt idx="4942">
                  <c:v>19.37</c:v>
                </c:pt>
                <c:pt idx="4943">
                  <c:v>13.46</c:v>
                </c:pt>
                <c:pt idx="4944">
                  <c:v>11.13</c:v>
                </c:pt>
                <c:pt idx="4945">
                  <c:v>20.54</c:v>
                </c:pt>
                <c:pt idx="4946">
                  <c:v>8.7899999999999991</c:v>
                </c:pt>
                <c:pt idx="4947">
                  <c:v>9.93</c:v>
                </c:pt>
                <c:pt idx="4948">
                  <c:v>14.21</c:v>
                </c:pt>
                <c:pt idx="4949">
                  <c:v>16.399999999999999</c:v>
                </c:pt>
                <c:pt idx="4950">
                  <c:v>10.99</c:v>
                </c:pt>
                <c:pt idx="4951">
                  <c:v>11.91</c:v>
                </c:pt>
                <c:pt idx="4952">
                  <c:v>5.96</c:v>
                </c:pt>
                <c:pt idx="4953">
                  <c:v>7.85</c:v>
                </c:pt>
                <c:pt idx="4954">
                  <c:v>12.55</c:v>
                </c:pt>
                <c:pt idx="4955">
                  <c:v>14.27</c:v>
                </c:pt>
                <c:pt idx="4956">
                  <c:v>21.35</c:v>
                </c:pt>
                <c:pt idx="4957">
                  <c:v>15.64</c:v>
                </c:pt>
                <c:pt idx="4958">
                  <c:v>15.78</c:v>
                </c:pt>
                <c:pt idx="4959">
                  <c:v>18.72</c:v>
                </c:pt>
                <c:pt idx="4960">
                  <c:v>13.58</c:v>
                </c:pt>
                <c:pt idx="4961">
                  <c:v>12.81</c:v>
                </c:pt>
                <c:pt idx="4962">
                  <c:v>13.14</c:v>
                </c:pt>
                <c:pt idx="4963">
                  <c:v>13.09</c:v>
                </c:pt>
                <c:pt idx="4964">
                  <c:v>15.49</c:v>
                </c:pt>
                <c:pt idx="4965">
                  <c:v>17.53</c:v>
                </c:pt>
                <c:pt idx="4966">
                  <c:v>21.18</c:v>
                </c:pt>
                <c:pt idx="4967">
                  <c:v>11.51</c:v>
                </c:pt>
                <c:pt idx="4968">
                  <c:v>16.760000000000002</c:v>
                </c:pt>
                <c:pt idx="4969">
                  <c:v>15.18</c:v>
                </c:pt>
                <c:pt idx="4970">
                  <c:v>16.61</c:v>
                </c:pt>
                <c:pt idx="4971">
                  <c:v>13.19</c:v>
                </c:pt>
                <c:pt idx="4972">
                  <c:v>16.12</c:v>
                </c:pt>
                <c:pt idx="4973">
                  <c:v>15.14</c:v>
                </c:pt>
                <c:pt idx="4974">
                  <c:v>9.39</c:v>
                </c:pt>
                <c:pt idx="4975">
                  <c:v>9.43</c:v>
                </c:pt>
                <c:pt idx="4976">
                  <c:v>8.9499999999999993</c:v>
                </c:pt>
                <c:pt idx="4977">
                  <c:v>10.96</c:v>
                </c:pt>
                <c:pt idx="4978">
                  <c:v>32.01</c:v>
                </c:pt>
                <c:pt idx="4979">
                  <c:v>40.01</c:v>
                </c:pt>
                <c:pt idx="4980">
                  <c:v>28.78</c:v>
                </c:pt>
                <c:pt idx="4981">
                  <c:v>29</c:v>
                </c:pt>
                <c:pt idx="4982">
                  <c:v>40.97</c:v>
                </c:pt>
                <c:pt idx="4983">
                  <c:v>33.57</c:v>
                </c:pt>
                <c:pt idx="4984">
                  <c:v>28.75</c:v>
                </c:pt>
                <c:pt idx="4985">
                  <c:v>23.49</c:v>
                </c:pt>
                <c:pt idx="4986">
                  <c:v>25.11</c:v>
                </c:pt>
                <c:pt idx="4987">
                  <c:v>17.09</c:v>
                </c:pt>
                <c:pt idx="4988">
                  <c:v>41.36</c:v>
                </c:pt>
                <c:pt idx="4989">
                  <c:v>46.15</c:v>
                </c:pt>
                <c:pt idx="4990">
                  <c:v>33.24</c:v>
                </c:pt>
                <c:pt idx="4991">
                  <c:v>42.4</c:v>
                </c:pt>
                <c:pt idx="4992">
                  <c:v>29.33</c:v>
                </c:pt>
                <c:pt idx="4993">
                  <c:v>26.89</c:v>
                </c:pt>
                <c:pt idx="4994">
                  <c:v>47.16</c:v>
                </c:pt>
                <c:pt idx="4995">
                  <c:v>41.7</c:v>
                </c:pt>
                <c:pt idx="4996">
                  <c:v>42.78</c:v>
                </c:pt>
                <c:pt idx="4997">
                  <c:v>36.24</c:v>
                </c:pt>
                <c:pt idx="4998">
                  <c:v>34.130000000000003</c:v>
                </c:pt>
                <c:pt idx="4999">
                  <c:v>47.74</c:v>
                </c:pt>
                <c:pt idx="5000">
                  <c:v>31.22</c:v>
                </c:pt>
                <c:pt idx="5001">
                  <c:v>20.93</c:v>
                </c:pt>
                <c:pt idx="5002">
                  <c:v>19.88</c:v>
                </c:pt>
                <c:pt idx="5003">
                  <c:v>18.77</c:v>
                </c:pt>
                <c:pt idx="5004">
                  <c:v>26.68</c:v>
                </c:pt>
                <c:pt idx="5005">
                  <c:v>32.76</c:v>
                </c:pt>
                <c:pt idx="5006">
                  <c:v>59.54</c:v>
                </c:pt>
                <c:pt idx="5007">
                  <c:v>45.58</c:v>
                </c:pt>
                <c:pt idx="5008">
                  <c:v>44.49</c:v>
                </c:pt>
                <c:pt idx="5009">
                  <c:v>91.24</c:v>
                </c:pt>
                <c:pt idx="5010">
                  <c:v>75.39</c:v>
                </c:pt>
                <c:pt idx="5011">
                  <c:v>91.15</c:v>
                </c:pt>
                <c:pt idx="5012">
                  <c:v>164.74</c:v>
                </c:pt>
                <c:pt idx="5013">
                  <c:v>99.05</c:v>
                </c:pt>
                <c:pt idx="5014">
                  <c:v>57.26</c:v>
                </c:pt>
                <c:pt idx="5015">
                  <c:v>106.74</c:v>
                </c:pt>
                <c:pt idx="5016">
                  <c:v>91.78</c:v>
                </c:pt>
                <c:pt idx="5017">
                  <c:v>125.52</c:v>
                </c:pt>
                <c:pt idx="5018">
                  <c:v>35.840000000000003</c:v>
                </c:pt>
                <c:pt idx="5019">
                  <c:v>25.15</c:v>
                </c:pt>
                <c:pt idx="5020">
                  <c:v>20.23</c:v>
                </c:pt>
                <c:pt idx="5021">
                  <c:v>43.06</c:v>
                </c:pt>
                <c:pt idx="5022">
                  <c:v>32.78</c:v>
                </c:pt>
                <c:pt idx="5023">
                  <c:v>37.270000000000003</c:v>
                </c:pt>
                <c:pt idx="5024">
                  <c:v>36.97</c:v>
                </c:pt>
                <c:pt idx="5025">
                  <c:v>70.34</c:v>
                </c:pt>
                <c:pt idx="5026">
                  <c:v>44.62</c:v>
                </c:pt>
                <c:pt idx="5027">
                  <c:v>49.67</c:v>
                </c:pt>
                <c:pt idx="5028">
                  <c:v>43.73</c:v>
                </c:pt>
                <c:pt idx="5029">
                  <c:v>29.6</c:v>
                </c:pt>
                <c:pt idx="5030">
                  <c:v>38.31</c:v>
                </c:pt>
                <c:pt idx="5031">
                  <c:v>55.46</c:v>
                </c:pt>
                <c:pt idx="5032">
                  <c:v>52.36</c:v>
                </c:pt>
                <c:pt idx="5033">
                  <c:v>32.840000000000003</c:v>
                </c:pt>
                <c:pt idx="5034">
                  <c:v>25.39</c:v>
                </c:pt>
                <c:pt idx="5035">
                  <c:v>26.13</c:v>
                </c:pt>
                <c:pt idx="5036">
                  <c:v>41.26</c:v>
                </c:pt>
                <c:pt idx="5037">
                  <c:v>29.52</c:v>
                </c:pt>
                <c:pt idx="5038">
                  <c:v>48.07</c:v>
                </c:pt>
                <c:pt idx="5039">
                  <c:v>123.47</c:v>
                </c:pt>
                <c:pt idx="5040">
                  <c:v>81.239999999999995</c:v>
                </c:pt>
                <c:pt idx="5041">
                  <c:v>73.430000000000007</c:v>
                </c:pt>
                <c:pt idx="5042">
                  <c:v>86.01</c:v>
                </c:pt>
                <c:pt idx="5043">
                  <c:v>58.4</c:v>
                </c:pt>
                <c:pt idx="5044">
                  <c:v>64.09</c:v>
                </c:pt>
                <c:pt idx="5045">
                  <c:v>58.22</c:v>
                </c:pt>
                <c:pt idx="5046">
                  <c:v>28.9</c:v>
                </c:pt>
                <c:pt idx="5047">
                  <c:v>15.44</c:v>
                </c:pt>
                <c:pt idx="5048">
                  <c:v>8.15</c:v>
                </c:pt>
                <c:pt idx="5049">
                  <c:v>6.44</c:v>
                </c:pt>
                <c:pt idx="5050">
                  <c:v>4.68</c:v>
                </c:pt>
                <c:pt idx="5051">
                  <c:v>4.93</c:v>
                </c:pt>
                <c:pt idx="5052">
                  <c:v>2.85</c:v>
                </c:pt>
                <c:pt idx="5053">
                  <c:v>3.81</c:v>
                </c:pt>
                <c:pt idx="5054">
                  <c:v>2.73</c:v>
                </c:pt>
                <c:pt idx="5055">
                  <c:v>2.4900000000000002</c:v>
                </c:pt>
                <c:pt idx="5056">
                  <c:v>2.42</c:v>
                </c:pt>
                <c:pt idx="5057">
                  <c:v>1.97</c:v>
                </c:pt>
                <c:pt idx="5058">
                  <c:v>1.45</c:v>
                </c:pt>
                <c:pt idx="5059">
                  <c:v>1.45</c:v>
                </c:pt>
                <c:pt idx="5060">
                  <c:v>1.54</c:v>
                </c:pt>
                <c:pt idx="5061">
                  <c:v>2.5</c:v>
                </c:pt>
                <c:pt idx="5062">
                  <c:v>2.4700000000000002</c:v>
                </c:pt>
                <c:pt idx="5063">
                  <c:v>1.62</c:v>
                </c:pt>
                <c:pt idx="5064">
                  <c:v>1.56</c:v>
                </c:pt>
                <c:pt idx="5065">
                  <c:v>1.45</c:v>
                </c:pt>
                <c:pt idx="5066">
                  <c:v>1.28</c:v>
                </c:pt>
                <c:pt idx="5067">
                  <c:v>1.05</c:v>
                </c:pt>
                <c:pt idx="5068">
                  <c:v>2.84</c:v>
                </c:pt>
                <c:pt idx="5069">
                  <c:v>2.96</c:v>
                </c:pt>
                <c:pt idx="5070">
                  <c:v>1.44</c:v>
                </c:pt>
                <c:pt idx="5071">
                  <c:v>1.46</c:v>
                </c:pt>
                <c:pt idx="5072">
                  <c:v>1.43</c:v>
                </c:pt>
                <c:pt idx="5073">
                  <c:v>1.3</c:v>
                </c:pt>
                <c:pt idx="5074">
                  <c:v>1.41</c:v>
                </c:pt>
                <c:pt idx="5075">
                  <c:v>1.56</c:v>
                </c:pt>
                <c:pt idx="5076">
                  <c:v>1.82</c:v>
                </c:pt>
                <c:pt idx="5077">
                  <c:v>1.67</c:v>
                </c:pt>
                <c:pt idx="5078">
                  <c:v>1.24</c:v>
                </c:pt>
                <c:pt idx="5079">
                  <c:v>1.3</c:v>
                </c:pt>
                <c:pt idx="5080">
                  <c:v>1.35</c:v>
                </c:pt>
                <c:pt idx="5081">
                  <c:v>1.38</c:v>
                </c:pt>
                <c:pt idx="5082">
                  <c:v>1.62</c:v>
                </c:pt>
                <c:pt idx="5083">
                  <c:v>1.69</c:v>
                </c:pt>
                <c:pt idx="5084">
                  <c:v>1.52</c:v>
                </c:pt>
                <c:pt idx="5085">
                  <c:v>1.52</c:v>
                </c:pt>
                <c:pt idx="5086">
                  <c:v>1.73</c:v>
                </c:pt>
                <c:pt idx="5087">
                  <c:v>1.76</c:v>
                </c:pt>
                <c:pt idx="5088">
                  <c:v>1.71</c:v>
                </c:pt>
                <c:pt idx="5089">
                  <c:v>1.56</c:v>
                </c:pt>
                <c:pt idx="5090">
                  <c:v>1.49</c:v>
                </c:pt>
                <c:pt idx="5091">
                  <c:v>1.64</c:v>
                </c:pt>
                <c:pt idx="5092">
                  <c:v>1.43</c:v>
                </c:pt>
                <c:pt idx="5093">
                  <c:v>1.1399999999999999</c:v>
                </c:pt>
                <c:pt idx="5094">
                  <c:v>1.55</c:v>
                </c:pt>
                <c:pt idx="5095">
                  <c:v>1.86</c:v>
                </c:pt>
                <c:pt idx="5096">
                  <c:v>1.73</c:v>
                </c:pt>
                <c:pt idx="5097">
                  <c:v>1.72</c:v>
                </c:pt>
                <c:pt idx="5098">
                  <c:v>1.67</c:v>
                </c:pt>
                <c:pt idx="5099">
                  <c:v>1.41</c:v>
                </c:pt>
                <c:pt idx="5100">
                  <c:v>1.29</c:v>
                </c:pt>
                <c:pt idx="5101">
                  <c:v>1.36</c:v>
                </c:pt>
                <c:pt idx="5102">
                  <c:v>1.56</c:v>
                </c:pt>
                <c:pt idx="5103">
                  <c:v>1.43</c:v>
                </c:pt>
                <c:pt idx="5104">
                  <c:v>1.39</c:v>
                </c:pt>
                <c:pt idx="5105">
                  <c:v>1.54</c:v>
                </c:pt>
                <c:pt idx="5106">
                  <c:v>1.27</c:v>
                </c:pt>
                <c:pt idx="5107">
                  <c:v>1.17</c:v>
                </c:pt>
                <c:pt idx="5108">
                  <c:v>1.31</c:v>
                </c:pt>
                <c:pt idx="5109">
                  <c:v>1.35</c:v>
                </c:pt>
                <c:pt idx="5110">
                  <c:v>1.36</c:v>
                </c:pt>
                <c:pt idx="5111">
                  <c:v>1.48</c:v>
                </c:pt>
                <c:pt idx="5112">
                  <c:v>1.71</c:v>
                </c:pt>
                <c:pt idx="5113">
                  <c:v>1.62</c:v>
                </c:pt>
                <c:pt idx="5114">
                  <c:v>1.27</c:v>
                </c:pt>
                <c:pt idx="5115">
                  <c:v>1.25</c:v>
                </c:pt>
                <c:pt idx="5116">
                  <c:v>1.59</c:v>
                </c:pt>
                <c:pt idx="5117">
                  <c:v>1.48</c:v>
                </c:pt>
                <c:pt idx="5118">
                  <c:v>1.47</c:v>
                </c:pt>
                <c:pt idx="5119">
                  <c:v>1.65</c:v>
                </c:pt>
                <c:pt idx="5120">
                  <c:v>1.39</c:v>
                </c:pt>
                <c:pt idx="5121">
                  <c:v>1.52</c:v>
                </c:pt>
                <c:pt idx="5122">
                  <c:v>1.43</c:v>
                </c:pt>
                <c:pt idx="5123">
                  <c:v>1.38</c:v>
                </c:pt>
                <c:pt idx="5124">
                  <c:v>1.62</c:v>
                </c:pt>
                <c:pt idx="5125">
                  <c:v>1.51</c:v>
                </c:pt>
                <c:pt idx="5126">
                  <c:v>1.41</c:v>
                </c:pt>
                <c:pt idx="5127">
                  <c:v>1.33</c:v>
                </c:pt>
                <c:pt idx="5128">
                  <c:v>1.2</c:v>
                </c:pt>
                <c:pt idx="5129">
                  <c:v>1.34</c:v>
                </c:pt>
                <c:pt idx="5130">
                  <c:v>1.5</c:v>
                </c:pt>
                <c:pt idx="5131">
                  <c:v>1.27</c:v>
                </c:pt>
                <c:pt idx="5132">
                  <c:v>1.37</c:v>
                </c:pt>
                <c:pt idx="5133">
                  <c:v>1.41</c:v>
                </c:pt>
                <c:pt idx="5134">
                  <c:v>1.1399999999999999</c:v>
                </c:pt>
                <c:pt idx="5135">
                  <c:v>1.53</c:v>
                </c:pt>
                <c:pt idx="5136">
                  <c:v>1.7</c:v>
                </c:pt>
                <c:pt idx="5137">
                  <c:v>1.63</c:v>
                </c:pt>
                <c:pt idx="5138">
                  <c:v>1.41</c:v>
                </c:pt>
                <c:pt idx="5139">
                  <c:v>1.45</c:v>
                </c:pt>
                <c:pt idx="5140">
                  <c:v>1.93</c:v>
                </c:pt>
                <c:pt idx="5141">
                  <c:v>1.78</c:v>
                </c:pt>
                <c:pt idx="5142">
                  <c:v>1.32</c:v>
                </c:pt>
                <c:pt idx="5143">
                  <c:v>1.17</c:v>
                </c:pt>
                <c:pt idx="5144">
                  <c:v>1.07</c:v>
                </c:pt>
                <c:pt idx="5145">
                  <c:v>1.1599999999999999</c:v>
                </c:pt>
                <c:pt idx="5146">
                  <c:v>1.28</c:v>
                </c:pt>
                <c:pt idx="5147">
                  <c:v>1.48</c:v>
                </c:pt>
                <c:pt idx="5148">
                  <c:v>1.44</c:v>
                </c:pt>
                <c:pt idx="5149">
                  <c:v>1.22</c:v>
                </c:pt>
                <c:pt idx="5150">
                  <c:v>1.62</c:v>
                </c:pt>
                <c:pt idx="5151">
                  <c:v>1.67</c:v>
                </c:pt>
                <c:pt idx="5152">
                  <c:v>1.31</c:v>
                </c:pt>
                <c:pt idx="5153">
                  <c:v>1.27</c:v>
                </c:pt>
                <c:pt idx="5154">
                  <c:v>1.37</c:v>
                </c:pt>
                <c:pt idx="5155">
                  <c:v>1.72</c:v>
                </c:pt>
                <c:pt idx="5156">
                  <c:v>2.21</c:v>
                </c:pt>
                <c:pt idx="5157">
                  <c:v>1.88</c:v>
                </c:pt>
                <c:pt idx="5158">
                  <c:v>1.5</c:v>
                </c:pt>
                <c:pt idx="5159">
                  <c:v>1.27</c:v>
                </c:pt>
                <c:pt idx="5160">
                  <c:v>1.53</c:v>
                </c:pt>
                <c:pt idx="5161">
                  <c:v>1.6</c:v>
                </c:pt>
                <c:pt idx="5162">
                  <c:v>1.47</c:v>
                </c:pt>
                <c:pt idx="5163">
                  <c:v>1.55</c:v>
                </c:pt>
                <c:pt idx="5164">
                  <c:v>1.94</c:v>
                </c:pt>
                <c:pt idx="5165">
                  <c:v>1.9</c:v>
                </c:pt>
                <c:pt idx="5166">
                  <c:v>1.81</c:v>
                </c:pt>
                <c:pt idx="5167">
                  <c:v>2.0299999999999998</c:v>
                </c:pt>
                <c:pt idx="5168">
                  <c:v>1.64</c:v>
                </c:pt>
                <c:pt idx="5169">
                  <c:v>1.25</c:v>
                </c:pt>
                <c:pt idx="5170">
                  <c:v>1.31</c:v>
                </c:pt>
                <c:pt idx="5171">
                  <c:v>1.4</c:v>
                </c:pt>
                <c:pt idx="5172">
                  <c:v>1.58</c:v>
                </c:pt>
                <c:pt idx="5173">
                  <c:v>1.55</c:v>
                </c:pt>
                <c:pt idx="5174">
                  <c:v>1.53</c:v>
                </c:pt>
                <c:pt idx="5175">
                  <c:v>1.51</c:v>
                </c:pt>
                <c:pt idx="5176">
                  <c:v>1.38</c:v>
                </c:pt>
                <c:pt idx="5177">
                  <c:v>1.69</c:v>
                </c:pt>
                <c:pt idx="5178">
                  <c:v>1.82</c:v>
                </c:pt>
                <c:pt idx="5179">
                  <c:v>1.62</c:v>
                </c:pt>
                <c:pt idx="5180">
                  <c:v>1.97</c:v>
                </c:pt>
                <c:pt idx="5181">
                  <c:v>1.96</c:v>
                </c:pt>
                <c:pt idx="5182">
                  <c:v>1.9</c:v>
                </c:pt>
                <c:pt idx="5183">
                  <c:v>1.98</c:v>
                </c:pt>
                <c:pt idx="5184">
                  <c:v>1.98</c:v>
                </c:pt>
                <c:pt idx="5185">
                  <c:v>1.9</c:v>
                </c:pt>
                <c:pt idx="5186">
                  <c:v>1.5</c:v>
                </c:pt>
                <c:pt idx="5187">
                  <c:v>1.43</c:v>
                </c:pt>
                <c:pt idx="5188">
                  <c:v>1.21</c:v>
                </c:pt>
                <c:pt idx="5189">
                  <c:v>1.35</c:v>
                </c:pt>
                <c:pt idx="5190">
                  <c:v>1.52</c:v>
                </c:pt>
                <c:pt idx="5191">
                  <c:v>1.34</c:v>
                </c:pt>
                <c:pt idx="5192">
                  <c:v>1.28</c:v>
                </c:pt>
                <c:pt idx="5193">
                  <c:v>1.43</c:v>
                </c:pt>
                <c:pt idx="5194">
                  <c:v>1.21</c:v>
                </c:pt>
                <c:pt idx="5195">
                  <c:v>1.34</c:v>
                </c:pt>
                <c:pt idx="5196">
                  <c:v>2.94</c:v>
                </c:pt>
                <c:pt idx="5197">
                  <c:v>2.92</c:v>
                </c:pt>
                <c:pt idx="5198">
                  <c:v>1.49</c:v>
                </c:pt>
                <c:pt idx="5199">
                  <c:v>1.35</c:v>
                </c:pt>
                <c:pt idx="5200">
                  <c:v>1.74</c:v>
                </c:pt>
                <c:pt idx="5201">
                  <c:v>1.72</c:v>
                </c:pt>
                <c:pt idx="5202">
                  <c:v>1.64</c:v>
                </c:pt>
                <c:pt idx="5203">
                  <c:v>1.59</c:v>
                </c:pt>
                <c:pt idx="5204">
                  <c:v>1.33</c:v>
                </c:pt>
                <c:pt idx="5205">
                  <c:v>1.62</c:v>
                </c:pt>
                <c:pt idx="5206">
                  <c:v>1.45</c:v>
                </c:pt>
                <c:pt idx="5207">
                  <c:v>1.35</c:v>
                </c:pt>
                <c:pt idx="5208">
                  <c:v>1.34</c:v>
                </c:pt>
                <c:pt idx="5209">
                  <c:v>1.33</c:v>
                </c:pt>
                <c:pt idx="5210">
                  <c:v>1.39</c:v>
                </c:pt>
                <c:pt idx="5211">
                  <c:v>1.3</c:v>
                </c:pt>
                <c:pt idx="5212">
                  <c:v>1.64</c:v>
                </c:pt>
                <c:pt idx="5213">
                  <c:v>1.66</c:v>
                </c:pt>
                <c:pt idx="5214">
                  <c:v>1.44</c:v>
                </c:pt>
                <c:pt idx="5215">
                  <c:v>1.35</c:v>
                </c:pt>
                <c:pt idx="5216">
                  <c:v>1.62</c:v>
                </c:pt>
                <c:pt idx="5217">
                  <c:v>1.65</c:v>
                </c:pt>
                <c:pt idx="5218">
                  <c:v>1.46</c:v>
                </c:pt>
                <c:pt idx="5219">
                  <c:v>1.39</c:v>
                </c:pt>
                <c:pt idx="5220">
                  <c:v>1.24</c:v>
                </c:pt>
                <c:pt idx="5221">
                  <c:v>1.55</c:v>
                </c:pt>
                <c:pt idx="5222">
                  <c:v>1.45</c:v>
                </c:pt>
                <c:pt idx="5223">
                  <c:v>1.65</c:v>
                </c:pt>
                <c:pt idx="5224">
                  <c:v>1.62</c:v>
                </c:pt>
                <c:pt idx="5225">
                  <c:v>1.21</c:v>
                </c:pt>
                <c:pt idx="5226">
                  <c:v>2.71</c:v>
                </c:pt>
                <c:pt idx="5227">
                  <c:v>2.77</c:v>
                </c:pt>
                <c:pt idx="5228">
                  <c:v>1.27</c:v>
                </c:pt>
                <c:pt idx="5229">
                  <c:v>1.53</c:v>
                </c:pt>
                <c:pt idx="5230">
                  <c:v>1.63</c:v>
                </c:pt>
                <c:pt idx="5231">
                  <c:v>1.17</c:v>
                </c:pt>
                <c:pt idx="5232">
                  <c:v>1.76</c:v>
                </c:pt>
                <c:pt idx="5233">
                  <c:v>1.95</c:v>
                </c:pt>
                <c:pt idx="5234">
                  <c:v>1.46</c:v>
                </c:pt>
                <c:pt idx="5235">
                  <c:v>1.55</c:v>
                </c:pt>
                <c:pt idx="5236">
                  <c:v>1.53</c:v>
                </c:pt>
                <c:pt idx="5237">
                  <c:v>1.38</c:v>
                </c:pt>
                <c:pt idx="5238">
                  <c:v>1.74</c:v>
                </c:pt>
                <c:pt idx="5239">
                  <c:v>1.89</c:v>
                </c:pt>
                <c:pt idx="5240">
                  <c:v>1.51</c:v>
                </c:pt>
                <c:pt idx="5241">
                  <c:v>1.41</c:v>
                </c:pt>
                <c:pt idx="5242">
                  <c:v>1.48</c:v>
                </c:pt>
                <c:pt idx="5243">
                  <c:v>1.7</c:v>
                </c:pt>
                <c:pt idx="5244">
                  <c:v>1.9</c:v>
                </c:pt>
                <c:pt idx="5245">
                  <c:v>1.93</c:v>
                </c:pt>
                <c:pt idx="5246">
                  <c:v>1.78</c:v>
                </c:pt>
                <c:pt idx="5247">
                  <c:v>1.7</c:v>
                </c:pt>
                <c:pt idx="5248">
                  <c:v>1.64</c:v>
                </c:pt>
                <c:pt idx="5249">
                  <c:v>1.6</c:v>
                </c:pt>
                <c:pt idx="5250">
                  <c:v>1.86</c:v>
                </c:pt>
                <c:pt idx="5251">
                  <c:v>1.79</c:v>
                </c:pt>
                <c:pt idx="5252">
                  <c:v>1.84</c:v>
                </c:pt>
                <c:pt idx="5253">
                  <c:v>1.85</c:v>
                </c:pt>
                <c:pt idx="5254">
                  <c:v>1.6</c:v>
                </c:pt>
                <c:pt idx="5255">
                  <c:v>1.96</c:v>
                </c:pt>
                <c:pt idx="5256">
                  <c:v>1.72</c:v>
                </c:pt>
                <c:pt idx="5257">
                  <c:v>1.47</c:v>
                </c:pt>
                <c:pt idx="5258">
                  <c:v>1.26</c:v>
                </c:pt>
                <c:pt idx="5259">
                  <c:v>2.74</c:v>
                </c:pt>
                <c:pt idx="5260">
                  <c:v>6.58</c:v>
                </c:pt>
                <c:pt idx="5261">
                  <c:v>6.69</c:v>
                </c:pt>
                <c:pt idx="5262">
                  <c:v>3.56</c:v>
                </c:pt>
                <c:pt idx="5263">
                  <c:v>4.5199999999999996</c:v>
                </c:pt>
                <c:pt idx="5264">
                  <c:v>3.16</c:v>
                </c:pt>
                <c:pt idx="5265">
                  <c:v>3.6</c:v>
                </c:pt>
                <c:pt idx="5266">
                  <c:v>6.16</c:v>
                </c:pt>
                <c:pt idx="5267">
                  <c:v>3.21</c:v>
                </c:pt>
                <c:pt idx="5268">
                  <c:v>1.83</c:v>
                </c:pt>
                <c:pt idx="5269">
                  <c:v>1.6</c:v>
                </c:pt>
                <c:pt idx="5270">
                  <c:v>1.59</c:v>
                </c:pt>
                <c:pt idx="5271">
                  <c:v>1.71</c:v>
                </c:pt>
                <c:pt idx="5272">
                  <c:v>1.83</c:v>
                </c:pt>
                <c:pt idx="5273">
                  <c:v>1.38</c:v>
                </c:pt>
                <c:pt idx="5274">
                  <c:v>1.18</c:v>
                </c:pt>
                <c:pt idx="5275">
                  <c:v>1.48</c:v>
                </c:pt>
                <c:pt idx="5276">
                  <c:v>1.74</c:v>
                </c:pt>
                <c:pt idx="5277">
                  <c:v>2.19</c:v>
                </c:pt>
                <c:pt idx="5278">
                  <c:v>2.2400000000000002</c:v>
                </c:pt>
                <c:pt idx="5279">
                  <c:v>1.59</c:v>
                </c:pt>
                <c:pt idx="5280">
                  <c:v>1.89</c:v>
                </c:pt>
                <c:pt idx="5281">
                  <c:v>1.93</c:v>
                </c:pt>
                <c:pt idx="5282">
                  <c:v>1.18</c:v>
                </c:pt>
                <c:pt idx="5283">
                  <c:v>1.79</c:v>
                </c:pt>
                <c:pt idx="5284">
                  <c:v>1.93</c:v>
                </c:pt>
                <c:pt idx="5285">
                  <c:v>1.53</c:v>
                </c:pt>
                <c:pt idx="5286">
                  <c:v>1.77</c:v>
                </c:pt>
                <c:pt idx="5287">
                  <c:v>1.7</c:v>
                </c:pt>
                <c:pt idx="5288">
                  <c:v>1.33</c:v>
                </c:pt>
                <c:pt idx="5289">
                  <c:v>1.49</c:v>
                </c:pt>
                <c:pt idx="5290">
                  <c:v>1.74</c:v>
                </c:pt>
                <c:pt idx="5291">
                  <c:v>1.58</c:v>
                </c:pt>
                <c:pt idx="5292">
                  <c:v>1.46</c:v>
                </c:pt>
                <c:pt idx="5293">
                  <c:v>1.37</c:v>
                </c:pt>
                <c:pt idx="5294">
                  <c:v>1.37</c:v>
                </c:pt>
                <c:pt idx="5295">
                  <c:v>1.57</c:v>
                </c:pt>
                <c:pt idx="5296">
                  <c:v>1.86</c:v>
                </c:pt>
                <c:pt idx="5297">
                  <c:v>1.77</c:v>
                </c:pt>
                <c:pt idx="5298">
                  <c:v>1.42</c:v>
                </c:pt>
                <c:pt idx="5299">
                  <c:v>1.8</c:v>
                </c:pt>
                <c:pt idx="5300">
                  <c:v>2</c:v>
                </c:pt>
                <c:pt idx="5301">
                  <c:v>1.66</c:v>
                </c:pt>
                <c:pt idx="5302">
                  <c:v>1.61</c:v>
                </c:pt>
                <c:pt idx="5303">
                  <c:v>1.57</c:v>
                </c:pt>
                <c:pt idx="5304">
                  <c:v>1.65</c:v>
                </c:pt>
                <c:pt idx="5305">
                  <c:v>1.52</c:v>
                </c:pt>
                <c:pt idx="5306">
                  <c:v>1.62</c:v>
                </c:pt>
                <c:pt idx="5307">
                  <c:v>1.67</c:v>
                </c:pt>
                <c:pt idx="5308">
                  <c:v>1.45</c:v>
                </c:pt>
                <c:pt idx="5309">
                  <c:v>1.5</c:v>
                </c:pt>
                <c:pt idx="5310">
                  <c:v>1.53</c:v>
                </c:pt>
                <c:pt idx="5311">
                  <c:v>1.46</c:v>
                </c:pt>
                <c:pt idx="5312">
                  <c:v>1.46</c:v>
                </c:pt>
                <c:pt idx="5313">
                  <c:v>1.56</c:v>
                </c:pt>
                <c:pt idx="5314">
                  <c:v>1.46</c:v>
                </c:pt>
                <c:pt idx="5315">
                  <c:v>1.31</c:v>
                </c:pt>
                <c:pt idx="5316">
                  <c:v>2.41</c:v>
                </c:pt>
                <c:pt idx="5317">
                  <c:v>2.67</c:v>
                </c:pt>
                <c:pt idx="5318">
                  <c:v>1.94</c:v>
                </c:pt>
                <c:pt idx="5319">
                  <c:v>1.86</c:v>
                </c:pt>
                <c:pt idx="5320">
                  <c:v>1.59</c:v>
                </c:pt>
                <c:pt idx="5321">
                  <c:v>1.22</c:v>
                </c:pt>
                <c:pt idx="5322">
                  <c:v>2.2000000000000002</c:v>
                </c:pt>
                <c:pt idx="5323">
                  <c:v>2.44</c:v>
                </c:pt>
                <c:pt idx="5324">
                  <c:v>1.71</c:v>
                </c:pt>
                <c:pt idx="5325">
                  <c:v>1.58</c:v>
                </c:pt>
                <c:pt idx="5326">
                  <c:v>1.61</c:v>
                </c:pt>
                <c:pt idx="5327">
                  <c:v>1.45</c:v>
                </c:pt>
                <c:pt idx="5328">
                  <c:v>1.46</c:v>
                </c:pt>
                <c:pt idx="5329">
                  <c:v>1.75</c:v>
                </c:pt>
                <c:pt idx="5330">
                  <c:v>1.78</c:v>
                </c:pt>
                <c:pt idx="5331">
                  <c:v>1.7</c:v>
                </c:pt>
                <c:pt idx="5332">
                  <c:v>1.57</c:v>
                </c:pt>
                <c:pt idx="5333">
                  <c:v>1.41</c:v>
                </c:pt>
                <c:pt idx="5334">
                  <c:v>1.19</c:v>
                </c:pt>
                <c:pt idx="5335">
                  <c:v>1.44</c:v>
                </c:pt>
                <c:pt idx="5336">
                  <c:v>1.64</c:v>
                </c:pt>
                <c:pt idx="5337">
                  <c:v>1.88</c:v>
                </c:pt>
                <c:pt idx="5338">
                  <c:v>2.02</c:v>
                </c:pt>
                <c:pt idx="5339">
                  <c:v>1.73</c:v>
                </c:pt>
                <c:pt idx="5340">
                  <c:v>1.39</c:v>
                </c:pt>
                <c:pt idx="5341">
                  <c:v>1.1000000000000001</c:v>
                </c:pt>
                <c:pt idx="5342">
                  <c:v>1.1299999999999999</c:v>
                </c:pt>
                <c:pt idx="5343">
                  <c:v>1.1000000000000001</c:v>
                </c:pt>
                <c:pt idx="5344">
                  <c:v>1.1499999999999999</c:v>
                </c:pt>
                <c:pt idx="5345">
                  <c:v>1.26</c:v>
                </c:pt>
                <c:pt idx="5346">
                  <c:v>1.21</c:v>
                </c:pt>
                <c:pt idx="5347">
                  <c:v>1.56</c:v>
                </c:pt>
                <c:pt idx="5348">
                  <c:v>1.61</c:v>
                </c:pt>
                <c:pt idx="5349">
                  <c:v>2.2000000000000002</c:v>
                </c:pt>
                <c:pt idx="5350">
                  <c:v>2.29</c:v>
                </c:pt>
                <c:pt idx="5351">
                  <c:v>1.32</c:v>
                </c:pt>
                <c:pt idx="5352">
                  <c:v>1.59</c:v>
                </c:pt>
                <c:pt idx="5353">
                  <c:v>1.57</c:v>
                </c:pt>
                <c:pt idx="5354">
                  <c:v>1.36</c:v>
                </c:pt>
                <c:pt idx="5355">
                  <c:v>1.6</c:v>
                </c:pt>
                <c:pt idx="5356">
                  <c:v>1.67</c:v>
                </c:pt>
                <c:pt idx="5357">
                  <c:v>3.05</c:v>
                </c:pt>
                <c:pt idx="5358">
                  <c:v>3.04</c:v>
                </c:pt>
                <c:pt idx="5359">
                  <c:v>1.64</c:v>
                </c:pt>
                <c:pt idx="5360">
                  <c:v>1.36</c:v>
                </c:pt>
                <c:pt idx="5361">
                  <c:v>1.28</c:v>
                </c:pt>
                <c:pt idx="5362">
                  <c:v>1.82</c:v>
                </c:pt>
                <c:pt idx="5363">
                  <c:v>1.89</c:v>
                </c:pt>
                <c:pt idx="5364">
                  <c:v>1.71</c:v>
                </c:pt>
                <c:pt idx="5365">
                  <c:v>1.87</c:v>
                </c:pt>
                <c:pt idx="5366">
                  <c:v>1.76</c:v>
                </c:pt>
                <c:pt idx="5367">
                  <c:v>1.77</c:v>
                </c:pt>
                <c:pt idx="5368">
                  <c:v>1.87</c:v>
                </c:pt>
                <c:pt idx="5369">
                  <c:v>1.72</c:v>
                </c:pt>
                <c:pt idx="5370">
                  <c:v>1.39</c:v>
                </c:pt>
                <c:pt idx="5371">
                  <c:v>1.04</c:v>
                </c:pt>
                <c:pt idx="5372">
                  <c:v>1.31</c:v>
                </c:pt>
                <c:pt idx="5373">
                  <c:v>1.88</c:v>
                </c:pt>
                <c:pt idx="5374">
                  <c:v>1.78</c:v>
                </c:pt>
                <c:pt idx="5375">
                  <c:v>1.47</c:v>
                </c:pt>
                <c:pt idx="5376">
                  <c:v>1.55</c:v>
                </c:pt>
                <c:pt idx="5377">
                  <c:v>1.52</c:v>
                </c:pt>
                <c:pt idx="5378">
                  <c:v>1.59</c:v>
                </c:pt>
                <c:pt idx="5379">
                  <c:v>1.67</c:v>
                </c:pt>
                <c:pt idx="5380">
                  <c:v>1.43</c:v>
                </c:pt>
                <c:pt idx="5381">
                  <c:v>1.35</c:v>
                </c:pt>
                <c:pt idx="5382">
                  <c:v>1.67</c:v>
                </c:pt>
                <c:pt idx="5383">
                  <c:v>1.67</c:v>
                </c:pt>
                <c:pt idx="5384">
                  <c:v>1.58</c:v>
                </c:pt>
                <c:pt idx="5385">
                  <c:v>1.94</c:v>
                </c:pt>
                <c:pt idx="5386">
                  <c:v>1.9</c:v>
                </c:pt>
                <c:pt idx="5387">
                  <c:v>1.72</c:v>
                </c:pt>
                <c:pt idx="5388">
                  <c:v>1.9</c:v>
                </c:pt>
                <c:pt idx="5389">
                  <c:v>2.08</c:v>
                </c:pt>
                <c:pt idx="5390">
                  <c:v>1.9</c:v>
                </c:pt>
                <c:pt idx="5391">
                  <c:v>1.41</c:v>
                </c:pt>
                <c:pt idx="5392">
                  <c:v>1.37</c:v>
                </c:pt>
                <c:pt idx="5393">
                  <c:v>1.51</c:v>
                </c:pt>
                <c:pt idx="5394">
                  <c:v>1.8</c:v>
                </c:pt>
                <c:pt idx="5395">
                  <c:v>1.79</c:v>
                </c:pt>
                <c:pt idx="5396">
                  <c:v>1.31</c:v>
                </c:pt>
                <c:pt idx="5397">
                  <c:v>1.17</c:v>
                </c:pt>
                <c:pt idx="5398">
                  <c:v>1.63</c:v>
                </c:pt>
                <c:pt idx="5399">
                  <c:v>2</c:v>
                </c:pt>
                <c:pt idx="5400">
                  <c:v>2.23</c:v>
                </c:pt>
                <c:pt idx="5401">
                  <c:v>2</c:v>
                </c:pt>
                <c:pt idx="5402">
                  <c:v>1.7</c:v>
                </c:pt>
                <c:pt idx="5403">
                  <c:v>2.12</c:v>
                </c:pt>
                <c:pt idx="5404">
                  <c:v>1.63</c:v>
                </c:pt>
                <c:pt idx="5405">
                  <c:v>1.67</c:v>
                </c:pt>
                <c:pt idx="5406">
                  <c:v>2.77</c:v>
                </c:pt>
                <c:pt idx="5407">
                  <c:v>2.79</c:v>
                </c:pt>
                <c:pt idx="5408">
                  <c:v>1.63</c:v>
                </c:pt>
                <c:pt idx="5409">
                  <c:v>1.9</c:v>
                </c:pt>
                <c:pt idx="5410">
                  <c:v>2.27</c:v>
                </c:pt>
                <c:pt idx="5411">
                  <c:v>2.72</c:v>
                </c:pt>
                <c:pt idx="5412">
                  <c:v>2.84</c:v>
                </c:pt>
                <c:pt idx="5413">
                  <c:v>2.33</c:v>
                </c:pt>
                <c:pt idx="5414">
                  <c:v>3.37</c:v>
                </c:pt>
                <c:pt idx="5415">
                  <c:v>2.93</c:v>
                </c:pt>
                <c:pt idx="5416">
                  <c:v>1.92</c:v>
                </c:pt>
                <c:pt idx="5417">
                  <c:v>2.2799999999999998</c:v>
                </c:pt>
                <c:pt idx="5418">
                  <c:v>1.98</c:v>
                </c:pt>
                <c:pt idx="5419">
                  <c:v>2</c:v>
                </c:pt>
                <c:pt idx="5420">
                  <c:v>3.02</c:v>
                </c:pt>
                <c:pt idx="5421">
                  <c:v>3.88</c:v>
                </c:pt>
                <c:pt idx="5422">
                  <c:v>2.08</c:v>
                </c:pt>
                <c:pt idx="5423">
                  <c:v>1.91</c:v>
                </c:pt>
                <c:pt idx="5424">
                  <c:v>2.81</c:v>
                </c:pt>
                <c:pt idx="5425">
                  <c:v>5.34</c:v>
                </c:pt>
                <c:pt idx="5426">
                  <c:v>2.95</c:v>
                </c:pt>
                <c:pt idx="5427">
                  <c:v>3.97</c:v>
                </c:pt>
                <c:pt idx="5428">
                  <c:v>5.13</c:v>
                </c:pt>
                <c:pt idx="5429">
                  <c:v>4.38</c:v>
                </c:pt>
                <c:pt idx="5430">
                  <c:v>2.79</c:v>
                </c:pt>
                <c:pt idx="5431">
                  <c:v>2.16</c:v>
                </c:pt>
                <c:pt idx="5432">
                  <c:v>2.39</c:v>
                </c:pt>
                <c:pt idx="5433">
                  <c:v>2.0299999999999998</c:v>
                </c:pt>
                <c:pt idx="5434">
                  <c:v>1.45</c:v>
                </c:pt>
                <c:pt idx="5435">
                  <c:v>1.67</c:v>
                </c:pt>
                <c:pt idx="5436">
                  <c:v>1.78</c:v>
                </c:pt>
                <c:pt idx="5437">
                  <c:v>1.65</c:v>
                </c:pt>
                <c:pt idx="5438">
                  <c:v>1.53</c:v>
                </c:pt>
                <c:pt idx="5439">
                  <c:v>1.79</c:v>
                </c:pt>
                <c:pt idx="5440">
                  <c:v>1.71</c:v>
                </c:pt>
                <c:pt idx="5441">
                  <c:v>2.09</c:v>
                </c:pt>
                <c:pt idx="5442">
                  <c:v>2.0099999999999998</c:v>
                </c:pt>
                <c:pt idx="5443">
                  <c:v>1.8</c:v>
                </c:pt>
                <c:pt idx="5444">
                  <c:v>2.02</c:v>
                </c:pt>
                <c:pt idx="5445">
                  <c:v>2.17</c:v>
                </c:pt>
                <c:pt idx="5446">
                  <c:v>2.06</c:v>
                </c:pt>
                <c:pt idx="5447">
                  <c:v>2.0699999999999998</c:v>
                </c:pt>
                <c:pt idx="5448">
                  <c:v>1.89</c:v>
                </c:pt>
                <c:pt idx="5449">
                  <c:v>1.43</c:v>
                </c:pt>
                <c:pt idx="5450">
                  <c:v>1.67</c:v>
                </c:pt>
                <c:pt idx="5451">
                  <c:v>1.7</c:v>
                </c:pt>
                <c:pt idx="5452">
                  <c:v>1.68</c:v>
                </c:pt>
                <c:pt idx="5453">
                  <c:v>1.85</c:v>
                </c:pt>
                <c:pt idx="5454">
                  <c:v>1.68</c:v>
                </c:pt>
                <c:pt idx="5455">
                  <c:v>1.65</c:v>
                </c:pt>
                <c:pt idx="5456">
                  <c:v>1.93</c:v>
                </c:pt>
                <c:pt idx="5457">
                  <c:v>2.0299999999999998</c:v>
                </c:pt>
                <c:pt idx="5458">
                  <c:v>1.91</c:v>
                </c:pt>
                <c:pt idx="5459">
                  <c:v>2.4300000000000002</c:v>
                </c:pt>
                <c:pt idx="5460">
                  <c:v>2.61</c:v>
                </c:pt>
                <c:pt idx="5461">
                  <c:v>2.12</c:v>
                </c:pt>
                <c:pt idx="5462">
                  <c:v>1.98</c:v>
                </c:pt>
                <c:pt idx="5463">
                  <c:v>1.82</c:v>
                </c:pt>
                <c:pt idx="5464">
                  <c:v>1.74</c:v>
                </c:pt>
                <c:pt idx="5465">
                  <c:v>1.69</c:v>
                </c:pt>
                <c:pt idx="5466">
                  <c:v>1.75</c:v>
                </c:pt>
                <c:pt idx="5467">
                  <c:v>1.85</c:v>
                </c:pt>
                <c:pt idx="5468">
                  <c:v>1.73</c:v>
                </c:pt>
                <c:pt idx="5469">
                  <c:v>1.66</c:v>
                </c:pt>
                <c:pt idx="5470">
                  <c:v>1.68</c:v>
                </c:pt>
                <c:pt idx="5471">
                  <c:v>1.73</c:v>
                </c:pt>
                <c:pt idx="5472">
                  <c:v>1.71</c:v>
                </c:pt>
                <c:pt idx="5473">
                  <c:v>1.6</c:v>
                </c:pt>
                <c:pt idx="5474">
                  <c:v>1.62</c:v>
                </c:pt>
                <c:pt idx="5475">
                  <c:v>2.06</c:v>
                </c:pt>
                <c:pt idx="5476">
                  <c:v>1.96</c:v>
                </c:pt>
                <c:pt idx="5477">
                  <c:v>1.33</c:v>
                </c:pt>
                <c:pt idx="5478">
                  <c:v>1.57</c:v>
                </c:pt>
                <c:pt idx="5479">
                  <c:v>1.62</c:v>
                </c:pt>
                <c:pt idx="5480">
                  <c:v>1.42</c:v>
                </c:pt>
                <c:pt idx="5481">
                  <c:v>1.87</c:v>
                </c:pt>
                <c:pt idx="5482">
                  <c:v>1.96</c:v>
                </c:pt>
                <c:pt idx="5483">
                  <c:v>1.68</c:v>
                </c:pt>
                <c:pt idx="5484">
                  <c:v>1.68</c:v>
                </c:pt>
                <c:pt idx="5485">
                  <c:v>2.08</c:v>
                </c:pt>
                <c:pt idx="5486">
                  <c:v>1.9</c:v>
                </c:pt>
                <c:pt idx="5487">
                  <c:v>1.33</c:v>
                </c:pt>
                <c:pt idx="5488">
                  <c:v>1.65</c:v>
                </c:pt>
                <c:pt idx="5489">
                  <c:v>1.49</c:v>
                </c:pt>
                <c:pt idx="5490">
                  <c:v>1.23</c:v>
                </c:pt>
                <c:pt idx="5491">
                  <c:v>1.37</c:v>
                </c:pt>
                <c:pt idx="5492">
                  <c:v>1.68</c:v>
                </c:pt>
                <c:pt idx="5493">
                  <c:v>1.95</c:v>
                </c:pt>
                <c:pt idx="5494">
                  <c:v>2.02</c:v>
                </c:pt>
                <c:pt idx="5495">
                  <c:v>1.8</c:v>
                </c:pt>
                <c:pt idx="5496">
                  <c:v>1.77</c:v>
                </c:pt>
                <c:pt idx="5497">
                  <c:v>1.68</c:v>
                </c:pt>
                <c:pt idx="5498">
                  <c:v>1.86</c:v>
                </c:pt>
                <c:pt idx="5499">
                  <c:v>2.1</c:v>
                </c:pt>
                <c:pt idx="5500">
                  <c:v>1.69</c:v>
                </c:pt>
                <c:pt idx="5501">
                  <c:v>1.27</c:v>
                </c:pt>
                <c:pt idx="5502">
                  <c:v>1.25</c:v>
                </c:pt>
                <c:pt idx="5503">
                  <c:v>1.29</c:v>
                </c:pt>
                <c:pt idx="5504">
                  <c:v>1.32</c:v>
                </c:pt>
                <c:pt idx="5505">
                  <c:v>1.71</c:v>
                </c:pt>
                <c:pt idx="5506">
                  <c:v>2</c:v>
                </c:pt>
                <c:pt idx="5507">
                  <c:v>1.81</c:v>
                </c:pt>
                <c:pt idx="5508">
                  <c:v>1.69</c:v>
                </c:pt>
                <c:pt idx="5509">
                  <c:v>1.81</c:v>
                </c:pt>
                <c:pt idx="5510">
                  <c:v>2.0099999999999998</c:v>
                </c:pt>
                <c:pt idx="5511">
                  <c:v>2.13</c:v>
                </c:pt>
                <c:pt idx="5512">
                  <c:v>1.78</c:v>
                </c:pt>
                <c:pt idx="5513">
                  <c:v>1.57</c:v>
                </c:pt>
                <c:pt idx="5514">
                  <c:v>2.2999999999999998</c:v>
                </c:pt>
                <c:pt idx="5515">
                  <c:v>2.34</c:v>
                </c:pt>
                <c:pt idx="5516">
                  <c:v>1.61</c:v>
                </c:pt>
                <c:pt idx="5517">
                  <c:v>1.24</c:v>
                </c:pt>
                <c:pt idx="5518">
                  <c:v>1.29</c:v>
                </c:pt>
                <c:pt idx="5519">
                  <c:v>1.29</c:v>
                </c:pt>
                <c:pt idx="5520">
                  <c:v>1.24</c:v>
                </c:pt>
                <c:pt idx="5521">
                  <c:v>1.42</c:v>
                </c:pt>
                <c:pt idx="5522">
                  <c:v>1.55</c:v>
                </c:pt>
                <c:pt idx="5523">
                  <c:v>1.46</c:v>
                </c:pt>
                <c:pt idx="5524">
                  <c:v>1.32</c:v>
                </c:pt>
                <c:pt idx="5525">
                  <c:v>1.4</c:v>
                </c:pt>
                <c:pt idx="5526">
                  <c:v>2.0299999999999998</c:v>
                </c:pt>
                <c:pt idx="5527">
                  <c:v>1.9</c:v>
                </c:pt>
                <c:pt idx="5528">
                  <c:v>1.26</c:v>
                </c:pt>
                <c:pt idx="5529">
                  <c:v>1.25</c:v>
                </c:pt>
                <c:pt idx="5530">
                  <c:v>1.8</c:v>
                </c:pt>
                <c:pt idx="5531">
                  <c:v>3.96</c:v>
                </c:pt>
                <c:pt idx="5532">
                  <c:v>4.22</c:v>
                </c:pt>
                <c:pt idx="5533">
                  <c:v>23.76</c:v>
                </c:pt>
                <c:pt idx="5534">
                  <c:v>147.21</c:v>
                </c:pt>
                <c:pt idx="5535">
                  <c:v>80.239999999999995</c:v>
                </c:pt>
                <c:pt idx="5536">
                  <c:v>21.39</c:v>
                </c:pt>
                <c:pt idx="5537">
                  <c:v>57.96</c:v>
                </c:pt>
                <c:pt idx="5538">
                  <c:v>60.83</c:v>
                </c:pt>
                <c:pt idx="5539">
                  <c:v>58.49</c:v>
                </c:pt>
                <c:pt idx="5540">
                  <c:v>38.28</c:v>
                </c:pt>
                <c:pt idx="5541">
                  <c:v>26.14</c:v>
                </c:pt>
                <c:pt idx="5542">
                  <c:v>23.22</c:v>
                </c:pt>
                <c:pt idx="5543">
                  <c:v>60.93</c:v>
                </c:pt>
                <c:pt idx="5544">
                  <c:v>67.25</c:v>
                </c:pt>
                <c:pt idx="5545">
                  <c:v>25.2</c:v>
                </c:pt>
                <c:pt idx="5546">
                  <c:v>99.26</c:v>
                </c:pt>
                <c:pt idx="5547">
                  <c:v>42.36</c:v>
                </c:pt>
                <c:pt idx="5548">
                  <c:v>48.62</c:v>
                </c:pt>
                <c:pt idx="5549">
                  <c:v>59.9</c:v>
                </c:pt>
                <c:pt idx="5550">
                  <c:v>84.36</c:v>
                </c:pt>
                <c:pt idx="5551">
                  <c:v>24.2</c:v>
                </c:pt>
                <c:pt idx="5552">
                  <c:v>113.54</c:v>
                </c:pt>
                <c:pt idx="5553">
                  <c:v>182.63</c:v>
                </c:pt>
                <c:pt idx="5554">
                  <c:v>56.94</c:v>
                </c:pt>
                <c:pt idx="5555">
                  <c:v>4.82</c:v>
                </c:pt>
                <c:pt idx="5556">
                  <c:v>8.16</c:v>
                </c:pt>
                <c:pt idx="5557">
                  <c:v>50.1</c:v>
                </c:pt>
                <c:pt idx="5558">
                  <c:v>124.83</c:v>
                </c:pt>
                <c:pt idx="5559">
                  <c:v>85.36</c:v>
                </c:pt>
                <c:pt idx="5560">
                  <c:v>130.01</c:v>
                </c:pt>
                <c:pt idx="5561">
                  <c:v>141.94999999999999</c:v>
                </c:pt>
                <c:pt idx="5562">
                  <c:v>68.400000000000006</c:v>
                </c:pt>
                <c:pt idx="5563">
                  <c:v>150.94999999999999</c:v>
                </c:pt>
                <c:pt idx="5564">
                  <c:v>81.400000000000006</c:v>
                </c:pt>
                <c:pt idx="5565">
                  <c:v>126.37</c:v>
                </c:pt>
                <c:pt idx="5566">
                  <c:v>32.75</c:v>
                </c:pt>
                <c:pt idx="5567">
                  <c:v>10.029999999999999</c:v>
                </c:pt>
                <c:pt idx="5568">
                  <c:v>4.99</c:v>
                </c:pt>
                <c:pt idx="5569">
                  <c:v>6.25</c:v>
                </c:pt>
                <c:pt idx="5570">
                  <c:v>7.39</c:v>
                </c:pt>
                <c:pt idx="5571">
                  <c:v>7.21</c:v>
                </c:pt>
                <c:pt idx="5572">
                  <c:v>3.42</c:v>
                </c:pt>
                <c:pt idx="5573">
                  <c:v>8.9</c:v>
                </c:pt>
                <c:pt idx="5574">
                  <c:v>14.08</c:v>
                </c:pt>
                <c:pt idx="5575">
                  <c:v>5.58</c:v>
                </c:pt>
                <c:pt idx="5576">
                  <c:v>9.2100000000000009</c:v>
                </c:pt>
                <c:pt idx="5577">
                  <c:v>9.7200000000000006</c:v>
                </c:pt>
                <c:pt idx="5578">
                  <c:v>5.65</c:v>
                </c:pt>
                <c:pt idx="5579">
                  <c:v>1.93</c:v>
                </c:pt>
                <c:pt idx="5580">
                  <c:v>2.2200000000000002</c:v>
                </c:pt>
                <c:pt idx="5581">
                  <c:v>2.4300000000000002</c:v>
                </c:pt>
                <c:pt idx="5582">
                  <c:v>5.2</c:v>
                </c:pt>
                <c:pt idx="5583">
                  <c:v>3.12</c:v>
                </c:pt>
                <c:pt idx="5584">
                  <c:v>2.92</c:v>
                </c:pt>
                <c:pt idx="5585">
                  <c:v>3.35</c:v>
                </c:pt>
                <c:pt idx="5586">
                  <c:v>5.19</c:v>
                </c:pt>
                <c:pt idx="5587">
                  <c:v>2.58</c:v>
                </c:pt>
                <c:pt idx="5588">
                  <c:v>1.7</c:v>
                </c:pt>
                <c:pt idx="5589">
                  <c:v>1.77</c:v>
                </c:pt>
                <c:pt idx="5590">
                  <c:v>1.49</c:v>
                </c:pt>
                <c:pt idx="5591">
                  <c:v>1.47</c:v>
                </c:pt>
                <c:pt idx="5592">
                  <c:v>1.54</c:v>
                </c:pt>
                <c:pt idx="5593">
                  <c:v>1.37</c:v>
                </c:pt>
                <c:pt idx="5594">
                  <c:v>1.2</c:v>
                </c:pt>
                <c:pt idx="5595">
                  <c:v>1.39</c:v>
                </c:pt>
                <c:pt idx="5596">
                  <c:v>2.31</c:v>
                </c:pt>
                <c:pt idx="5597">
                  <c:v>2.39</c:v>
                </c:pt>
                <c:pt idx="5598">
                  <c:v>1.6</c:v>
                </c:pt>
                <c:pt idx="5599">
                  <c:v>1.27</c:v>
                </c:pt>
                <c:pt idx="5600">
                  <c:v>1.5</c:v>
                </c:pt>
                <c:pt idx="5601">
                  <c:v>1.59</c:v>
                </c:pt>
                <c:pt idx="5602">
                  <c:v>1.27</c:v>
                </c:pt>
                <c:pt idx="5603">
                  <c:v>1.56</c:v>
                </c:pt>
                <c:pt idx="5604">
                  <c:v>1.82</c:v>
                </c:pt>
                <c:pt idx="5605">
                  <c:v>1.76</c:v>
                </c:pt>
                <c:pt idx="5606">
                  <c:v>2.02</c:v>
                </c:pt>
                <c:pt idx="5607">
                  <c:v>1.78</c:v>
                </c:pt>
                <c:pt idx="5608">
                  <c:v>1.37</c:v>
                </c:pt>
                <c:pt idx="5609">
                  <c:v>1.71</c:v>
                </c:pt>
                <c:pt idx="5610">
                  <c:v>1.87</c:v>
                </c:pt>
                <c:pt idx="5611">
                  <c:v>2.0499999999999998</c:v>
                </c:pt>
                <c:pt idx="5612">
                  <c:v>2.1800000000000002</c:v>
                </c:pt>
                <c:pt idx="5613">
                  <c:v>4.79</c:v>
                </c:pt>
                <c:pt idx="5614">
                  <c:v>5.44</c:v>
                </c:pt>
                <c:pt idx="5615">
                  <c:v>3.25</c:v>
                </c:pt>
                <c:pt idx="5616">
                  <c:v>7.78</c:v>
                </c:pt>
                <c:pt idx="5617">
                  <c:v>8.27</c:v>
                </c:pt>
                <c:pt idx="5618">
                  <c:v>14.8</c:v>
                </c:pt>
                <c:pt idx="5619">
                  <c:v>9.61</c:v>
                </c:pt>
                <c:pt idx="5620">
                  <c:v>19.899999999999999</c:v>
                </c:pt>
                <c:pt idx="5621">
                  <c:v>16.309999999999999</c:v>
                </c:pt>
                <c:pt idx="5622">
                  <c:v>6.32</c:v>
                </c:pt>
                <c:pt idx="5623">
                  <c:v>4.76</c:v>
                </c:pt>
                <c:pt idx="5624">
                  <c:v>3.45</c:v>
                </c:pt>
                <c:pt idx="5625">
                  <c:v>3</c:v>
                </c:pt>
                <c:pt idx="5626">
                  <c:v>4.1399999999999997</c:v>
                </c:pt>
                <c:pt idx="5627">
                  <c:v>5.86</c:v>
                </c:pt>
                <c:pt idx="5628">
                  <c:v>5.42</c:v>
                </c:pt>
                <c:pt idx="5629">
                  <c:v>7.52</c:v>
                </c:pt>
                <c:pt idx="5630">
                  <c:v>8.18</c:v>
                </c:pt>
                <c:pt idx="5631">
                  <c:v>7.33</c:v>
                </c:pt>
                <c:pt idx="5632">
                  <c:v>8.02</c:v>
                </c:pt>
                <c:pt idx="5633">
                  <c:v>6.35</c:v>
                </c:pt>
                <c:pt idx="5634">
                  <c:v>5.2</c:v>
                </c:pt>
                <c:pt idx="5635">
                  <c:v>2.42</c:v>
                </c:pt>
                <c:pt idx="5636">
                  <c:v>5.16</c:v>
                </c:pt>
                <c:pt idx="5637">
                  <c:v>12.85</c:v>
                </c:pt>
                <c:pt idx="5638">
                  <c:v>32.99</c:v>
                </c:pt>
                <c:pt idx="5639">
                  <c:v>19.16</c:v>
                </c:pt>
                <c:pt idx="5640">
                  <c:v>14.74</c:v>
                </c:pt>
                <c:pt idx="5641">
                  <c:v>18.489999999999998</c:v>
                </c:pt>
                <c:pt idx="5642">
                  <c:v>25.38</c:v>
                </c:pt>
                <c:pt idx="5643">
                  <c:v>19.16</c:v>
                </c:pt>
                <c:pt idx="5644">
                  <c:v>11.71</c:v>
                </c:pt>
                <c:pt idx="5645">
                  <c:v>10.25</c:v>
                </c:pt>
                <c:pt idx="5646">
                  <c:v>7.64</c:v>
                </c:pt>
                <c:pt idx="5647">
                  <c:v>11.83</c:v>
                </c:pt>
                <c:pt idx="5648">
                  <c:v>4.72</c:v>
                </c:pt>
                <c:pt idx="5649">
                  <c:v>7.25</c:v>
                </c:pt>
                <c:pt idx="5650">
                  <c:v>14.29</c:v>
                </c:pt>
                <c:pt idx="5651">
                  <c:v>6.17</c:v>
                </c:pt>
                <c:pt idx="5652">
                  <c:v>5.94</c:v>
                </c:pt>
                <c:pt idx="5653">
                  <c:v>5.27</c:v>
                </c:pt>
                <c:pt idx="5654">
                  <c:v>7.95</c:v>
                </c:pt>
                <c:pt idx="5655">
                  <c:v>5.9</c:v>
                </c:pt>
                <c:pt idx="5656">
                  <c:v>5.51</c:v>
                </c:pt>
                <c:pt idx="5657">
                  <c:v>3.29</c:v>
                </c:pt>
                <c:pt idx="5658">
                  <c:v>1.71</c:v>
                </c:pt>
                <c:pt idx="5659">
                  <c:v>2.04</c:v>
                </c:pt>
                <c:pt idx="5660">
                  <c:v>1.79</c:v>
                </c:pt>
                <c:pt idx="5661">
                  <c:v>1.87</c:v>
                </c:pt>
                <c:pt idx="5662">
                  <c:v>1.95</c:v>
                </c:pt>
                <c:pt idx="5663">
                  <c:v>2.13</c:v>
                </c:pt>
                <c:pt idx="5664">
                  <c:v>1.64</c:v>
                </c:pt>
                <c:pt idx="5665">
                  <c:v>1.72</c:v>
                </c:pt>
                <c:pt idx="5666">
                  <c:v>1.52</c:v>
                </c:pt>
                <c:pt idx="5667">
                  <c:v>1.69</c:v>
                </c:pt>
                <c:pt idx="5668">
                  <c:v>1.73</c:v>
                </c:pt>
                <c:pt idx="5669">
                  <c:v>1.58</c:v>
                </c:pt>
                <c:pt idx="5670">
                  <c:v>1.5</c:v>
                </c:pt>
                <c:pt idx="5671">
                  <c:v>1.58</c:v>
                </c:pt>
                <c:pt idx="5672">
                  <c:v>1.55</c:v>
                </c:pt>
                <c:pt idx="5673">
                  <c:v>1.91</c:v>
                </c:pt>
                <c:pt idx="5674">
                  <c:v>1.84</c:v>
                </c:pt>
                <c:pt idx="5675">
                  <c:v>1.56</c:v>
                </c:pt>
                <c:pt idx="5676">
                  <c:v>1.59</c:v>
                </c:pt>
                <c:pt idx="5677">
                  <c:v>1.78</c:v>
                </c:pt>
                <c:pt idx="5678">
                  <c:v>1.87</c:v>
                </c:pt>
                <c:pt idx="5679">
                  <c:v>1.7</c:v>
                </c:pt>
                <c:pt idx="5680">
                  <c:v>1.91</c:v>
                </c:pt>
                <c:pt idx="5681">
                  <c:v>5.72</c:v>
                </c:pt>
                <c:pt idx="5682">
                  <c:v>7.21</c:v>
                </c:pt>
                <c:pt idx="5683">
                  <c:v>3.58</c:v>
                </c:pt>
                <c:pt idx="5684">
                  <c:v>5.66</c:v>
                </c:pt>
                <c:pt idx="5685">
                  <c:v>4.0199999999999996</c:v>
                </c:pt>
                <c:pt idx="5686">
                  <c:v>2.36</c:v>
                </c:pt>
                <c:pt idx="5687">
                  <c:v>1.95</c:v>
                </c:pt>
                <c:pt idx="5688">
                  <c:v>1.59</c:v>
                </c:pt>
                <c:pt idx="5689">
                  <c:v>1.72</c:v>
                </c:pt>
                <c:pt idx="5690">
                  <c:v>1.93</c:v>
                </c:pt>
                <c:pt idx="5691">
                  <c:v>2.37</c:v>
                </c:pt>
                <c:pt idx="5692">
                  <c:v>3.08</c:v>
                </c:pt>
                <c:pt idx="5693">
                  <c:v>4.22</c:v>
                </c:pt>
                <c:pt idx="5694">
                  <c:v>2.4700000000000002</c:v>
                </c:pt>
                <c:pt idx="5695">
                  <c:v>2.74</c:v>
                </c:pt>
                <c:pt idx="5696">
                  <c:v>3.46</c:v>
                </c:pt>
                <c:pt idx="5697">
                  <c:v>2.57</c:v>
                </c:pt>
                <c:pt idx="5698">
                  <c:v>4.99</c:v>
                </c:pt>
                <c:pt idx="5699">
                  <c:v>4.34</c:v>
                </c:pt>
                <c:pt idx="5700">
                  <c:v>5.08</c:v>
                </c:pt>
                <c:pt idx="5701">
                  <c:v>6.67</c:v>
                </c:pt>
                <c:pt idx="5702">
                  <c:v>3.4</c:v>
                </c:pt>
                <c:pt idx="5703">
                  <c:v>1.83</c:v>
                </c:pt>
                <c:pt idx="5704">
                  <c:v>1.55</c:v>
                </c:pt>
                <c:pt idx="5705">
                  <c:v>1.75</c:v>
                </c:pt>
                <c:pt idx="5706">
                  <c:v>1.4</c:v>
                </c:pt>
                <c:pt idx="5707">
                  <c:v>1.72</c:v>
                </c:pt>
                <c:pt idx="5708">
                  <c:v>2.16</c:v>
                </c:pt>
                <c:pt idx="5709">
                  <c:v>1.91</c:v>
                </c:pt>
                <c:pt idx="5710">
                  <c:v>3</c:v>
                </c:pt>
                <c:pt idx="5711">
                  <c:v>4.0599999999999996</c:v>
                </c:pt>
                <c:pt idx="5712">
                  <c:v>4.8600000000000003</c:v>
                </c:pt>
                <c:pt idx="5713">
                  <c:v>3.48</c:v>
                </c:pt>
                <c:pt idx="5714">
                  <c:v>2.4</c:v>
                </c:pt>
                <c:pt idx="5715">
                  <c:v>4.1399999999999997</c:v>
                </c:pt>
                <c:pt idx="5716">
                  <c:v>4.12</c:v>
                </c:pt>
                <c:pt idx="5717">
                  <c:v>4.16</c:v>
                </c:pt>
                <c:pt idx="5718">
                  <c:v>3.09</c:v>
                </c:pt>
                <c:pt idx="5719">
                  <c:v>2.1800000000000002</c:v>
                </c:pt>
                <c:pt idx="5720">
                  <c:v>3.42</c:v>
                </c:pt>
                <c:pt idx="5721">
                  <c:v>2.88</c:v>
                </c:pt>
                <c:pt idx="5722">
                  <c:v>2.36</c:v>
                </c:pt>
                <c:pt idx="5723">
                  <c:v>2.35</c:v>
                </c:pt>
                <c:pt idx="5724">
                  <c:v>1.84</c:v>
                </c:pt>
                <c:pt idx="5725">
                  <c:v>1.81</c:v>
                </c:pt>
                <c:pt idx="5726">
                  <c:v>1.48</c:v>
                </c:pt>
                <c:pt idx="5727">
                  <c:v>2.95</c:v>
                </c:pt>
                <c:pt idx="5728">
                  <c:v>6.71</c:v>
                </c:pt>
                <c:pt idx="5729">
                  <c:v>10.31</c:v>
                </c:pt>
                <c:pt idx="5730">
                  <c:v>6.8</c:v>
                </c:pt>
                <c:pt idx="5731">
                  <c:v>2.52</c:v>
                </c:pt>
                <c:pt idx="5732">
                  <c:v>2.5099999999999998</c:v>
                </c:pt>
                <c:pt idx="5733">
                  <c:v>3.07</c:v>
                </c:pt>
                <c:pt idx="5734">
                  <c:v>4.16</c:v>
                </c:pt>
                <c:pt idx="5735">
                  <c:v>3.6</c:v>
                </c:pt>
                <c:pt idx="5736">
                  <c:v>2.4300000000000002</c:v>
                </c:pt>
                <c:pt idx="5737">
                  <c:v>1.74</c:v>
                </c:pt>
                <c:pt idx="5738">
                  <c:v>1.92</c:v>
                </c:pt>
                <c:pt idx="5739">
                  <c:v>2.8</c:v>
                </c:pt>
                <c:pt idx="5740">
                  <c:v>3.87</c:v>
                </c:pt>
                <c:pt idx="5741">
                  <c:v>3.36</c:v>
                </c:pt>
                <c:pt idx="5742">
                  <c:v>2.54</c:v>
                </c:pt>
                <c:pt idx="5743">
                  <c:v>3.1</c:v>
                </c:pt>
                <c:pt idx="5744">
                  <c:v>2.33</c:v>
                </c:pt>
                <c:pt idx="5745">
                  <c:v>1.76</c:v>
                </c:pt>
                <c:pt idx="5746">
                  <c:v>2.75</c:v>
                </c:pt>
                <c:pt idx="5747">
                  <c:v>3</c:v>
                </c:pt>
                <c:pt idx="5748">
                  <c:v>2.21</c:v>
                </c:pt>
                <c:pt idx="5749">
                  <c:v>2.17</c:v>
                </c:pt>
                <c:pt idx="5750">
                  <c:v>1.82</c:v>
                </c:pt>
                <c:pt idx="5751">
                  <c:v>2.34</c:v>
                </c:pt>
                <c:pt idx="5752">
                  <c:v>3.02</c:v>
                </c:pt>
                <c:pt idx="5753">
                  <c:v>3</c:v>
                </c:pt>
                <c:pt idx="5754">
                  <c:v>3.49</c:v>
                </c:pt>
                <c:pt idx="5755">
                  <c:v>3.46</c:v>
                </c:pt>
                <c:pt idx="5756">
                  <c:v>2.08</c:v>
                </c:pt>
                <c:pt idx="5757">
                  <c:v>1.4</c:v>
                </c:pt>
                <c:pt idx="5758">
                  <c:v>1.47</c:v>
                </c:pt>
                <c:pt idx="5759">
                  <c:v>1.83</c:v>
                </c:pt>
                <c:pt idx="5760">
                  <c:v>1.87</c:v>
                </c:pt>
                <c:pt idx="5761">
                  <c:v>1.76</c:v>
                </c:pt>
                <c:pt idx="5762">
                  <c:v>1.55</c:v>
                </c:pt>
                <c:pt idx="5763">
                  <c:v>1.6</c:v>
                </c:pt>
                <c:pt idx="5764">
                  <c:v>1.5</c:v>
                </c:pt>
                <c:pt idx="5765">
                  <c:v>1.61</c:v>
                </c:pt>
                <c:pt idx="5766">
                  <c:v>1.98</c:v>
                </c:pt>
                <c:pt idx="5767">
                  <c:v>1.8</c:v>
                </c:pt>
                <c:pt idx="5768">
                  <c:v>1.77</c:v>
                </c:pt>
                <c:pt idx="5769">
                  <c:v>1.6</c:v>
                </c:pt>
                <c:pt idx="5770">
                  <c:v>1.51</c:v>
                </c:pt>
                <c:pt idx="5771">
                  <c:v>1.23</c:v>
                </c:pt>
                <c:pt idx="5772">
                  <c:v>1.63</c:v>
                </c:pt>
                <c:pt idx="5773">
                  <c:v>2.2999999999999998</c:v>
                </c:pt>
                <c:pt idx="5774">
                  <c:v>2.37</c:v>
                </c:pt>
                <c:pt idx="5775">
                  <c:v>1.95</c:v>
                </c:pt>
                <c:pt idx="5776">
                  <c:v>1.89</c:v>
                </c:pt>
                <c:pt idx="5777">
                  <c:v>1.63</c:v>
                </c:pt>
                <c:pt idx="5778">
                  <c:v>1.76</c:v>
                </c:pt>
                <c:pt idx="5779">
                  <c:v>2.14</c:v>
                </c:pt>
                <c:pt idx="5780">
                  <c:v>2.13</c:v>
                </c:pt>
                <c:pt idx="5781">
                  <c:v>1.76</c:v>
                </c:pt>
                <c:pt idx="5782">
                  <c:v>1.92</c:v>
                </c:pt>
                <c:pt idx="5783">
                  <c:v>2.06</c:v>
                </c:pt>
                <c:pt idx="5784">
                  <c:v>1.6</c:v>
                </c:pt>
                <c:pt idx="5785">
                  <c:v>1.89</c:v>
                </c:pt>
                <c:pt idx="5786">
                  <c:v>1.7</c:v>
                </c:pt>
                <c:pt idx="5787">
                  <c:v>1.62</c:v>
                </c:pt>
                <c:pt idx="5788">
                  <c:v>1.69</c:v>
                </c:pt>
                <c:pt idx="5789">
                  <c:v>1.77</c:v>
                </c:pt>
                <c:pt idx="5790">
                  <c:v>1.58</c:v>
                </c:pt>
                <c:pt idx="5791">
                  <c:v>1.53</c:v>
                </c:pt>
                <c:pt idx="5792">
                  <c:v>2.0099999999999998</c:v>
                </c:pt>
                <c:pt idx="5793">
                  <c:v>1.96</c:v>
                </c:pt>
                <c:pt idx="5794">
                  <c:v>1.92</c:v>
                </c:pt>
                <c:pt idx="5795">
                  <c:v>2.25</c:v>
                </c:pt>
                <c:pt idx="5796">
                  <c:v>2.14</c:v>
                </c:pt>
                <c:pt idx="5797">
                  <c:v>1.66</c:v>
                </c:pt>
                <c:pt idx="5798">
                  <c:v>1.44</c:v>
                </c:pt>
                <c:pt idx="5799">
                  <c:v>1.4</c:v>
                </c:pt>
                <c:pt idx="5800">
                  <c:v>1.49</c:v>
                </c:pt>
                <c:pt idx="5801">
                  <c:v>1.4</c:v>
                </c:pt>
                <c:pt idx="5802">
                  <c:v>1.41</c:v>
                </c:pt>
                <c:pt idx="5803">
                  <c:v>1.73</c:v>
                </c:pt>
                <c:pt idx="5804">
                  <c:v>1.78</c:v>
                </c:pt>
                <c:pt idx="5805">
                  <c:v>1.74</c:v>
                </c:pt>
                <c:pt idx="5806">
                  <c:v>1.71</c:v>
                </c:pt>
                <c:pt idx="5807">
                  <c:v>1.78</c:v>
                </c:pt>
                <c:pt idx="5808">
                  <c:v>1.88</c:v>
                </c:pt>
                <c:pt idx="5809">
                  <c:v>1.68</c:v>
                </c:pt>
                <c:pt idx="5810">
                  <c:v>1.43</c:v>
                </c:pt>
                <c:pt idx="5811">
                  <c:v>1.41</c:v>
                </c:pt>
                <c:pt idx="5812">
                  <c:v>1.43</c:v>
                </c:pt>
                <c:pt idx="5813">
                  <c:v>1.43</c:v>
                </c:pt>
                <c:pt idx="5814">
                  <c:v>1.27</c:v>
                </c:pt>
                <c:pt idx="5815">
                  <c:v>1.29</c:v>
                </c:pt>
                <c:pt idx="5816">
                  <c:v>1.6</c:v>
                </c:pt>
                <c:pt idx="5817">
                  <c:v>1.71</c:v>
                </c:pt>
                <c:pt idx="5818">
                  <c:v>1.49</c:v>
                </c:pt>
                <c:pt idx="5819">
                  <c:v>1.33</c:v>
                </c:pt>
                <c:pt idx="5820">
                  <c:v>1.75</c:v>
                </c:pt>
                <c:pt idx="5821">
                  <c:v>1.78</c:v>
                </c:pt>
                <c:pt idx="5822">
                  <c:v>1.38</c:v>
                </c:pt>
                <c:pt idx="5823">
                  <c:v>1.38</c:v>
                </c:pt>
                <c:pt idx="5824">
                  <c:v>1.39</c:v>
                </c:pt>
                <c:pt idx="5825">
                  <c:v>1.19</c:v>
                </c:pt>
                <c:pt idx="5826">
                  <c:v>1.37</c:v>
                </c:pt>
                <c:pt idx="5827">
                  <c:v>1.87</c:v>
                </c:pt>
                <c:pt idx="5828">
                  <c:v>1.84</c:v>
                </c:pt>
                <c:pt idx="5829">
                  <c:v>1.2</c:v>
                </c:pt>
                <c:pt idx="5830">
                  <c:v>1.38</c:v>
                </c:pt>
                <c:pt idx="5831">
                  <c:v>1.66</c:v>
                </c:pt>
                <c:pt idx="5832">
                  <c:v>1.63</c:v>
                </c:pt>
                <c:pt idx="5833">
                  <c:v>1.35</c:v>
                </c:pt>
                <c:pt idx="5834">
                  <c:v>1.02</c:v>
                </c:pt>
                <c:pt idx="5835">
                  <c:v>1.21</c:v>
                </c:pt>
                <c:pt idx="5836">
                  <c:v>1.38</c:v>
                </c:pt>
                <c:pt idx="5837">
                  <c:v>1.3</c:v>
                </c:pt>
                <c:pt idx="5838">
                  <c:v>1.43</c:v>
                </c:pt>
                <c:pt idx="5839">
                  <c:v>1.69</c:v>
                </c:pt>
                <c:pt idx="5840">
                  <c:v>1.42</c:v>
                </c:pt>
                <c:pt idx="5841">
                  <c:v>2.62</c:v>
                </c:pt>
                <c:pt idx="5842">
                  <c:v>2.72</c:v>
                </c:pt>
                <c:pt idx="5843">
                  <c:v>1.49</c:v>
                </c:pt>
                <c:pt idx="5844">
                  <c:v>1.29</c:v>
                </c:pt>
                <c:pt idx="5845">
                  <c:v>1.26</c:v>
                </c:pt>
                <c:pt idx="5846">
                  <c:v>1.34</c:v>
                </c:pt>
                <c:pt idx="5847">
                  <c:v>1.1299999999999999</c:v>
                </c:pt>
                <c:pt idx="5848">
                  <c:v>1.58</c:v>
                </c:pt>
                <c:pt idx="5849">
                  <c:v>1.97</c:v>
                </c:pt>
                <c:pt idx="5850">
                  <c:v>1.75</c:v>
                </c:pt>
                <c:pt idx="5851">
                  <c:v>1.76</c:v>
                </c:pt>
                <c:pt idx="5852">
                  <c:v>1.95</c:v>
                </c:pt>
                <c:pt idx="5853">
                  <c:v>1.81</c:v>
                </c:pt>
                <c:pt idx="5854">
                  <c:v>1.52</c:v>
                </c:pt>
                <c:pt idx="5855">
                  <c:v>1.55</c:v>
                </c:pt>
                <c:pt idx="5856">
                  <c:v>1.68</c:v>
                </c:pt>
                <c:pt idx="5857">
                  <c:v>1.84</c:v>
                </c:pt>
                <c:pt idx="5858">
                  <c:v>2.0499999999999998</c:v>
                </c:pt>
                <c:pt idx="5859">
                  <c:v>1.8</c:v>
                </c:pt>
                <c:pt idx="5860">
                  <c:v>1.51</c:v>
                </c:pt>
                <c:pt idx="5861">
                  <c:v>1.55</c:v>
                </c:pt>
                <c:pt idx="5862">
                  <c:v>1.47</c:v>
                </c:pt>
                <c:pt idx="5863">
                  <c:v>1.31</c:v>
                </c:pt>
                <c:pt idx="5864">
                  <c:v>1.3</c:v>
                </c:pt>
                <c:pt idx="5865">
                  <c:v>1.68</c:v>
                </c:pt>
                <c:pt idx="5866">
                  <c:v>1.83</c:v>
                </c:pt>
                <c:pt idx="5867">
                  <c:v>1.51</c:v>
                </c:pt>
                <c:pt idx="5868">
                  <c:v>1.28</c:v>
                </c:pt>
                <c:pt idx="5869">
                  <c:v>1.27</c:v>
                </c:pt>
                <c:pt idx="5870">
                  <c:v>1.49</c:v>
                </c:pt>
                <c:pt idx="5871">
                  <c:v>1.61</c:v>
                </c:pt>
                <c:pt idx="5872">
                  <c:v>1.47</c:v>
                </c:pt>
                <c:pt idx="5873">
                  <c:v>1.48</c:v>
                </c:pt>
                <c:pt idx="5874">
                  <c:v>1.36</c:v>
                </c:pt>
                <c:pt idx="5875">
                  <c:v>1.39</c:v>
                </c:pt>
                <c:pt idx="5876">
                  <c:v>1.41</c:v>
                </c:pt>
                <c:pt idx="5877">
                  <c:v>1.26</c:v>
                </c:pt>
                <c:pt idx="5878">
                  <c:v>1.92</c:v>
                </c:pt>
                <c:pt idx="5879">
                  <c:v>1.94</c:v>
                </c:pt>
                <c:pt idx="5880">
                  <c:v>1.59</c:v>
                </c:pt>
                <c:pt idx="5881">
                  <c:v>1.69</c:v>
                </c:pt>
                <c:pt idx="5882">
                  <c:v>1.71</c:v>
                </c:pt>
                <c:pt idx="5883">
                  <c:v>1.7</c:v>
                </c:pt>
                <c:pt idx="5884">
                  <c:v>1.73</c:v>
                </c:pt>
                <c:pt idx="5885">
                  <c:v>1.76</c:v>
                </c:pt>
                <c:pt idx="5886">
                  <c:v>2.1800000000000002</c:v>
                </c:pt>
                <c:pt idx="5887">
                  <c:v>2.2599999999999998</c:v>
                </c:pt>
                <c:pt idx="5888">
                  <c:v>1.64</c:v>
                </c:pt>
                <c:pt idx="5889">
                  <c:v>1.93</c:v>
                </c:pt>
                <c:pt idx="5890">
                  <c:v>1.81</c:v>
                </c:pt>
                <c:pt idx="5891">
                  <c:v>1.28</c:v>
                </c:pt>
                <c:pt idx="5892">
                  <c:v>1.43</c:v>
                </c:pt>
                <c:pt idx="5893">
                  <c:v>1.66</c:v>
                </c:pt>
                <c:pt idx="5894">
                  <c:v>1.73</c:v>
                </c:pt>
                <c:pt idx="5895">
                  <c:v>1.77</c:v>
                </c:pt>
                <c:pt idx="5896">
                  <c:v>1.85</c:v>
                </c:pt>
                <c:pt idx="5897">
                  <c:v>1.76</c:v>
                </c:pt>
                <c:pt idx="5898">
                  <c:v>1.5</c:v>
                </c:pt>
                <c:pt idx="5899">
                  <c:v>1.54</c:v>
                </c:pt>
                <c:pt idx="5900">
                  <c:v>1.6</c:v>
                </c:pt>
                <c:pt idx="5901">
                  <c:v>1.68</c:v>
                </c:pt>
                <c:pt idx="5902">
                  <c:v>1.91</c:v>
                </c:pt>
                <c:pt idx="5903">
                  <c:v>1.71</c:v>
                </c:pt>
                <c:pt idx="5904">
                  <c:v>1.62</c:v>
                </c:pt>
                <c:pt idx="5905">
                  <c:v>1.7</c:v>
                </c:pt>
                <c:pt idx="5906">
                  <c:v>1.65</c:v>
                </c:pt>
                <c:pt idx="5907">
                  <c:v>1.51</c:v>
                </c:pt>
                <c:pt idx="5908">
                  <c:v>1.1100000000000001</c:v>
                </c:pt>
                <c:pt idx="5909">
                  <c:v>1.21</c:v>
                </c:pt>
                <c:pt idx="5910">
                  <c:v>1.5</c:v>
                </c:pt>
                <c:pt idx="5911">
                  <c:v>1.51</c:v>
                </c:pt>
                <c:pt idx="5912">
                  <c:v>1.57</c:v>
                </c:pt>
                <c:pt idx="5913">
                  <c:v>1.37</c:v>
                </c:pt>
                <c:pt idx="5914">
                  <c:v>1.0900000000000001</c:v>
                </c:pt>
                <c:pt idx="5915">
                  <c:v>1.1399999999999999</c:v>
                </c:pt>
                <c:pt idx="5916">
                  <c:v>1.38</c:v>
                </c:pt>
                <c:pt idx="5917">
                  <c:v>1.62</c:v>
                </c:pt>
                <c:pt idx="5918">
                  <c:v>1.44</c:v>
                </c:pt>
                <c:pt idx="5919">
                  <c:v>1.39</c:v>
                </c:pt>
                <c:pt idx="5920">
                  <c:v>1.57</c:v>
                </c:pt>
                <c:pt idx="5921">
                  <c:v>1.4</c:v>
                </c:pt>
                <c:pt idx="5922">
                  <c:v>1.29</c:v>
                </c:pt>
                <c:pt idx="5923">
                  <c:v>1.26</c:v>
                </c:pt>
                <c:pt idx="5924">
                  <c:v>1.1299999999999999</c:v>
                </c:pt>
                <c:pt idx="5925">
                  <c:v>1.24</c:v>
                </c:pt>
                <c:pt idx="5926">
                  <c:v>1.43</c:v>
                </c:pt>
                <c:pt idx="5927">
                  <c:v>1.45</c:v>
                </c:pt>
                <c:pt idx="5928">
                  <c:v>1.36</c:v>
                </c:pt>
                <c:pt idx="5929">
                  <c:v>1.33</c:v>
                </c:pt>
                <c:pt idx="5930">
                  <c:v>1.35</c:v>
                </c:pt>
                <c:pt idx="5931">
                  <c:v>1.68</c:v>
                </c:pt>
                <c:pt idx="5932">
                  <c:v>1.88</c:v>
                </c:pt>
                <c:pt idx="5933">
                  <c:v>1.56</c:v>
                </c:pt>
                <c:pt idx="5934">
                  <c:v>1.31</c:v>
                </c:pt>
                <c:pt idx="5935">
                  <c:v>1.43</c:v>
                </c:pt>
                <c:pt idx="5936">
                  <c:v>1.49</c:v>
                </c:pt>
                <c:pt idx="5937">
                  <c:v>1.72</c:v>
                </c:pt>
                <c:pt idx="5938">
                  <c:v>1.82</c:v>
                </c:pt>
                <c:pt idx="5939">
                  <c:v>1.49</c:v>
                </c:pt>
                <c:pt idx="5940">
                  <c:v>1.58</c:v>
                </c:pt>
                <c:pt idx="5941">
                  <c:v>1.6</c:v>
                </c:pt>
                <c:pt idx="5942">
                  <c:v>1.65</c:v>
                </c:pt>
                <c:pt idx="5943">
                  <c:v>1.67</c:v>
                </c:pt>
                <c:pt idx="5944">
                  <c:v>1.62</c:v>
                </c:pt>
                <c:pt idx="5945">
                  <c:v>1.68</c:v>
                </c:pt>
                <c:pt idx="5946">
                  <c:v>1.47</c:v>
                </c:pt>
                <c:pt idx="5947">
                  <c:v>1.33</c:v>
                </c:pt>
                <c:pt idx="5948">
                  <c:v>1.46</c:v>
                </c:pt>
                <c:pt idx="5949">
                  <c:v>1.61</c:v>
                </c:pt>
                <c:pt idx="5950">
                  <c:v>1.57</c:v>
                </c:pt>
                <c:pt idx="5951">
                  <c:v>1.45</c:v>
                </c:pt>
                <c:pt idx="5952">
                  <c:v>1.79</c:v>
                </c:pt>
                <c:pt idx="5953">
                  <c:v>1.87</c:v>
                </c:pt>
                <c:pt idx="5954">
                  <c:v>1.54</c:v>
                </c:pt>
                <c:pt idx="5955">
                  <c:v>1.51</c:v>
                </c:pt>
                <c:pt idx="5956">
                  <c:v>1.27</c:v>
                </c:pt>
                <c:pt idx="5957">
                  <c:v>1.25</c:v>
                </c:pt>
                <c:pt idx="5958">
                  <c:v>1.36</c:v>
                </c:pt>
                <c:pt idx="5959">
                  <c:v>1.59</c:v>
                </c:pt>
                <c:pt idx="5960">
                  <c:v>1.73</c:v>
                </c:pt>
                <c:pt idx="5961">
                  <c:v>1.84</c:v>
                </c:pt>
                <c:pt idx="5962">
                  <c:v>1.78</c:v>
                </c:pt>
                <c:pt idx="5963">
                  <c:v>1.61</c:v>
                </c:pt>
                <c:pt idx="5964">
                  <c:v>2.29</c:v>
                </c:pt>
                <c:pt idx="5965">
                  <c:v>2.12</c:v>
                </c:pt>
                <c:pt idx="5966">
                  <c:v>1.45</c:v>
                </c:pt>
                <c:pt idx="5967">
                  <c:v>1.67</c:v>
                </c:pt>
                <c:pt idx="5968">
                  <c:v>2.52</c:v>
                </c:pt>
                <c:pt idx="5969">
                  <c:v>2.35</c:v>
                </c:pt>
                <c:pt idx="5970">
                  <c:v>5.74</c:v>
                </c:pt>
                <c:pt idx="5971">
                  <c:v>4.82</c:v>
                </c:pt>
                <c:pt idx="5972">
                  <c:v>2.88</c:v>
                </c:pt>
                <c:pt idx="5973">
                  <c:v>6.27</c:v>
                </c:pt>
                <c:pt idx="5974">
                  <c:v>4.3600000000000003</c:v>
                </c:pt>
                <c:pt idx="5975">
                  <c:v>7.06</c:v>
                </c:pt>
                <c:pt idx="5976">
                  <c:v>11.86</c:v>
                </c:pt>
                <c:pt idx="5977">
                  <c:v>5.37</c:v>
                </c:pt>
                <c:pt idx="5978">
                  <c:v>2.06</c:v>
                </c:pt>
                <c:pt idx="5979">
                  <c:v>1.63</c:v>
                </c:pt>
                <c:pt idx="5980">
                  <c:v>2.17</c:v>
                </c:pt>
                <c:pt idx="5981">
                  <c:v>2.85</c:v>
                </c:pt>
                <c:pt idx="5982">
                  <c:v>2.77</c:v>
                </c:pt>
                <c:pt idx="5983">
                  <c:v>4.34</c:v>
                </c:pt>
                <c:pt idx="5984">
                  <c:v>4.7300000000000004</c:v>
                </c:pt>
                <c:pt idx="5985">
                  <c:v>2.62</c:v>
                </c:pt>
                <c:pt idx="5986">
                  <c:v>3.23</c:v>
                </c:pt>
                <c:pt idx="5987">
                  <c:v>3.96</c:v>
                </c:pt>
                <c:pt idx="5988">
                  <c:v>2.17</c:v>
                </c:pt>
                <c:pt idx="5989">
                  <c:v>1.67</c:v>
                </c:pt>
                <c:pt idx="5990">
                  <c:v>1.96</c:v>
                </c:pt>
                <c:pt idx="5991">
                  <c:v>8.02</c:v>
                </c:pt>
                <c:pt idx="5992">
                  <c:v>13.75</c:v>
                </c:pt>
                <c:pt idx="5993">
                  <c:v>7.93</c:v>
                </c:pt>
                <c:pt idx="5994">
                  <c:v>4.1399999999999997</c:v>
                </c:pt>
                <c:pt idx="5995">
                  <c:v>4.8600000000000003</c:v>
                </c:pt>
                <c:pt idx="5996">
                  <c:v>3.63</c:v>
                </c:pt>
                <c:pt idx="5997">
                  <c:v>4.17</c:v>
                </c:pt>
                <c:pt idx="5998">
                  <c:v>3.36</c:v>
                </c:pt>
                <c:pt idx="5999">
                  <c:v>6.02</c:v>
                </c:pt>
                <c:pt idx="6000">
                  <c:v>5.43</c:v>
                </c:pt>
                <c:pt idx="6001">
                  <c:v>3.38</c:v>
                </c:pt>
                <c:pt idx="6002">
                  <c:v>3.27</c:v>
                </c:pt>
                <c:pt idx="6003">
                  <c:v>2.35</c:v>
                </c:pt>
                <c:pt idx="6004">
                  <c:v>2.99</c:v>
                </c:pt>
                <c:pt idx="6005">
                  <c:v>3.4</c:v>
                </c:pt>
                <c:pt idx="6006">
                  <c:v>4.75</c:v>
                </c:pt>
                <c:pt idx="6007">
                  <c:v>2.82</c:v>
                </c:pt>
                <c:pt idx="6008">
                  <c:v>2.16</c:v>
                </c:pt>
                <c:pt idx="6009">
                  <c:v>2.2200000000000002</c:v>
                </c:pt>
                <c:pt idx="6010">
                  <c:v>3.6</c:v>
                </c:pt>
                <c:pt idx="6011">
                  <c:v>3.76</c:v>
                </c:pt>
                <c:pt idx="6012">
                  <c:v>3.82</c:v>
                </c:pt>
                <c:pt idx="6013">
                  <c:v>3.84</c:v>
                </c:pt>
                <c:pt idx="6014">
                  <c:v>2.2799999999999998</c:v>
                </c:pt>
                <c:pt idx="6015">
                  <c:v>3.08</c:v>
                </c:pt>
                <c:pt idx="6016">
                  <c:v>3.18</c:v>
                </c:pt>
                <c:pt idx="6017">
                  <c:v>3.25</c:v>
                </c:pt>
                <c:pt idx="6018">
                  <c:v>4.16</c:v>
                </c:pt>
                <c:pt idx="6019">
                  <c:v>5.07</c:v>
                </c:pt>
                <c:pt idx="6020">
                  <c:v>2.44</c:v>
                </c:pt>
                <c:pt idx="6021">
                  <c:v>2.46</c:v>
                </c:pt>
                <c:pt idx="6022">
                  <c:v>2.4900000000000002</c:v>
                </c:pt>
                <c:pt idx="6023">
                  <c:v>2.13</c:v>
                </c:pt>
                <c:pt idx="6024">
                  <c:v>2.35</c:v>
                </c:pt>
                <c:pt idx="6025">
                  <c:v>2.2799999999999998</c:v>
                </c:pt>
                <c:pt idx="6026">
                  <c:v>3.24</c:v>
                </c:pt>
                <c:pt idx="6027">
                  <c:v>2.76</c:v>
                </c:pt>
                <c:pt idx="6028">
                  <c:v>1.72</c:v>
                </c:pt>
                <c:pt idx="6029">
                  <c:v>1.36</c:v>
                </c:pt>
                <c:pt idx="6030">
                  <c:v>1.59</c:v>
                </c:pt>
                <c:pt idx="6031">
                  <c:v>1.99</c:v>
                </c:pt>
                <c:pt idx="6032">
                  <c:v>2.0499999999999998</c:v>
                </c:pt>
                <c:pt idx="6033">
                  <c:v>1.86</c:v>
                </c:pt>
                <c:pt idx="6034">
                  <c:v>1.23</c:v>
                </c:pt>
                <c:pt idx="6035">
                  <c:v>1.95</c:v>
                </c:pt>
                <c:pt idx="6036">
                  <c:v>1.94</c:v>
                </c:pt>
                <c:pt idx="6037">
                  <c:v>2.56</c:v>
                </c:pt>
                <c:pt idx="6038">
                  <c:v>2.85</c:v>
                </c:pt>
                <c:pt idx="6039">
                  <c:v>3.25</c:v>
                </c:pt>
                <c:pt idx="6040">
                  <c:v>2.89</c:v>
                </c:pt>
                <c:pt idx="6041">
                  <c:v>1.46</c:v>
                </c:pt>
                <c:pt idx="6042">
                  <c:v>1.55</c:v>
                </c:pt>
                <c:pt idx="6043">
                  <c:v>1.72</c:v>
                </c:pt>
                <c:pt idx="6044">
                  <c:v>1.92</c:v>
                </c:pt>
                <c:pt idx="6045">
                  <c:v>2.98</c:v>
                </c:pt>
                <c:pt idx="6046">
                  <c:v>2.85</c:v>
                </c:pt>
                <c:pt idx="6047">
                  <c:v>1.96</c:v>
                </c:pt>
                <c:pt idx="6048">
                  <c:v>1.86</c:v>
                </c:pt>
                <c:pt idx="6049">
                  <c:v>1.98</c:v>
                </c:pt>
                <c:pt idx="6050">
                  <c:v>2.3199999999999998</c:v>
                </c:pt>
                <c:pt idx="6051">
                  <c:v>2.5</c:v>
                </c:pt>
                <c:pt idx="6052">
                  <c:v>2.42</c:v>
                </c:pt>
                <c:pt idx="6053">
                  <c:v>1.68</c:v>
                </c:pt>
                <c:pt idx="6054">
                  <c:v>2.0099999999999998</c:v>
                </c:pt>
                <c:pt idx="6055">
                  <c:v>2.56</c:v>
                </c:pt>
                <c:pt idx="6056">
                  <c:v>2.29</c:v>
                </c:pt>
                <c:pt idx="6057">
                  <c:v>2.4900000000000002</c:v>
                </c:pt>
                <c:pt idx="6058">
                  <c:v>2.17</c:v>
                </c:pt>
                <c:pt idx="6059">
                  <c:v>1.62</c:v>
                </c:pt>
                <c:pt idx="6060">
                  <c:v>1.88</c:v>
                </c:pt>
                <c:pt idx="6061">
                  <c:v>1.8</c:v>
                </c:pt>
                <c:pt idx="6062">
                  <c:v>2.0299999999999998</c:v>
                </c:pt>
                <c:pt idx="6063">
                  <c:v>2.38</c:v>
                </c:pt>
                <c:pt idx="6064">
                  <c:v>2.77</c:v>
                </c:pt>
                <c:pt idx="6065">
                  <c:v>3.73</c:v>
                </c:pt>
                <c:pt idx="6066">
                  <c:v>3.75</c:v>
                </c:pt>
                <c:pt idx="6067">
                  <c:v>2.08</c:v>
                </c:pt>
                <c:pt idx="6068">
                  <c:v>2.5099999999999998</c:v>
                </c:pt>
                <c:pt idx="6069">
                  <c:v>2.37</c:v>
                </c:pt>
                <c:pt idx="6070">
                  <c:v>1.21</c:v>
                </c:pt>
                <c:pt idx="6071">
                  <c:v>1.48</c:v>
                </c:pt>
                <c:pt idx="6072">
                  <c:v>1.49</c:v>
                </c:pt>
                <c:pt idx="6073">
                  <c:v>1.64</c:v>
                </c:pt>
                <c:pt idx="6074">
                  <c:v>1.73</c:v>
                </c:pt>
                <c:pt idx="6075">
                  <c:v>1.5</c:v>
                </c:pt>
                <c:pt idx="6076">
                  <c:v>1.62</c:v>
                </c:pt>
                <c:pt idx="6077">
                  <c:v>1.64</c:v>
                </c:pt>
                <c:pt idx="6078">
                  <c:v>1.48</c:v>
                </c:pt>
                <c:pt idx="6079">
                  <c:v>1.46</c:v>
                </c:pt>
                <c:pt idx="6080">
                  <c:v>1.35</c:v>
                </c:pt>
                <c:pt idx="6081">
                  <c:v>1.37</c:v>
                </c:pt>
                <c:pt idx="6082">
                  <c:v>1.53</c:v>
                </c:pt>
                <c:pt idx="6083">
                  <c:v>1.59</c:v>
                </c:pt>
                <c:pt idx="6084">
                  <c:v>1.71</c:v>
                </c:pt>
                <c:pt idx="6085">
                  <c:v>1.8</c:v>
                </c:pt>
                <c:pt idx="6086">
                  <c:v>2.12</c:v>
                </c:pt>
                <c:pt idx="6087">
                  <c:v>2.04</c:v>
                </c:pt>
                <c:pt idx="6088">
                  <c:v>1.71</c:v>
                </c:pt>
                <c:pt idx="6089">
                  <c:v>1.52</c:v>
                </c:pt>
                <c:pt idx="6090">
                  <c:v>1.79</c:v>
                </c:pt>
                <c:pt idx="6091">
                  <c:v>1.93</c:v>
                </c:pt>
                <c:pt idx="6092">
                  <c:v>1.68</c:v>
                </c:pt>
                <c:pt idx="6093">
                  <c:v>1.81</c:v>
                </c:pt>
                <c:pt idx="6094">
                  <c:v>1.62</c:v>
                </c:pt>
                <c:pt idx="6095">
                  <c:v>1.5</c:v>
                </c:pt>
                <c:pt idx="6096">
                  <c:v>1.69</c:v>
                </c:pt>
                <c:pt idx="6097">
                  <c:v>1.53</c:v>
                </c:pt>
                <c:pt idx="6098">
                  <c:v>1.37</c:v>
                </c:pt>
                <c:pt idx="6099">
                  <c:v>1.51</c:v>
                </c:pt>
                <c:pt idx="6100">
                  <c:v>1.5</c:v>
                </c:pt>
                <c:pt idx="6101">
                  <c:v>1.49</c:v>
                </c:pt>
                <c:pt idx="6102">
                  <c:v>1.44</c:v>
                </c:pt>
                <c:pt idx="6103">
                  <c:v>1.35</c:v>
                </c:pt>
                <c:pt idx="6104">
                  <c:v>1.82</c:v>
                </c:pt>
                <c:pt idx="6105">
                  <c:v>2.16</c:v>
                </c:pt>
                <c:pt idx="6106">
                  <c:v>2</c:v>
                </c:pt>
                <c:pt idx="6107">
                  <c:v>1.65</c:v>
                </c:pt>
                <c:pt idx="6108">
                  <c:v>1.6</c:v>
                </c:pt>
                <c:pt idx="6109">
                  <c:v>1.77</c:v>
                </c:pt>
                <c:pt idx="6110">
                  <c:v>1.5</c:v>
                </c:pt>
                <c:pt idx="6111">
                  <c:v>1.34</c:v>
                </c:pt>
                <c:pt idx="6112">
                  <c:v>2.41</c:v>
                </c:pt>
                <c:pt idx="6113">
                  <c:v>2.4900000000000002</c:v>
                </c:pt>
                <c:pt idx="6114">
                  <c:v>1.54</c:v>
                </c:pt>
                <c:pt idx="6115">
                  <c:v>1.34</c:v>
                </c:pt>
                <c:pt idx="6116">
                  <c:v>1.55</c:v>
                </c:pt>
                <c:pt idx="6117">
                  <c:v>1.82</c:v>
                </c:pt>
                <c:pt idx="6118">
                  <c:v>1.62</c:v>
                </c:pt>
                <c:pt idx="6119">
                  <c:v>1.67</c:v>
                </c:pt>
                <c:pt idx="6120">
                  <c:v>1.95</c:v>
                </c:pt>
                <c:pt idx="6121">
                  <c:v>1.66</c:v>
                </c:pt>
                <c:pt idx="6122">
                  <c:v>1.8</c:v>
                </c:pt>
                <c:pt idx="6123">
                  <c:v>2.02</c:v>
                </c:pt>
                <c:pt idx="6124">
                  <c:v>1.55</c:v>
                </c:pt>
                <c:pt idx="6125">
                  <c:v>1.31</c:v>
                </c:pt>
                <c:pt idx="6126">
                  <c:v>1.41</c:v>
                </c:pt>
                <c:pt idx="6127">
                  <c:v>1.89</c:v>
                </c:pt>
                <c:pt idx="6128">
                  <c:v>1.92</c:v>
                </c:pt>
                <c:pt idx="6129">
                  <c:v>1.7</c:v>
                </c:pt>
                <c:pt idx="6130">
                  <c:v>1.63</c:v>
                </c:pt>
                <c:pt idx="6131">
                  <c:v>1.3</c:v>
                </c:pt>
                <c:pt idx="6132">
                  <c:v>1.1100000000000001</c:v>
                </c:pt>
                <c:pt idx="6133">
                  <c:v>2.8</c:v>
                </c:pt>
                <c:pt idx="6134">
                  <c:v>2.86</c:v>
                </c:pt>
                <c:pt idx="6135">
                  <c:v>1.3</c:v>
                </c:pt>
                <c:pt idx="6136">
                  <c:v>1.33</c:v>
                </c:pt>
                <c:pt idx="6137">
                  <c:v>1.64</c:v>
                </c:pt>
                <c:pt idx="6138">
                  <c:v>1.74</c:v>
                </c:pt>
                <c:pt idx="6139">
                  <c:v>1.61</c:v>
                </c:pt>
                <c:pt idx="6140">
                  <c:v>1.39</c:v>
                </c:pt>
                <c:pt idx="6141">
                  <c:v>2.33</c:v>
                </c:pt>
                <c:pt idx="6142">
                  <c:v>2.87</c:v>
                </c:pt>
                <c:pt idx="6143">
                  <c:v>2.2400000000000002</c:v>
                </c:pt>
                <c:pt idx="6144">
                  <c:v>1.54</c:v>
                </c:pt>
                <c:pt idx="6145">
                  <c:v>1.58</c:v>
                </c:pt>
                <c:pt idx="6146">
                  <c:v>1.53</c:v>
                </c:pt>
                <c:pt idx="6147">
                  <c:v>1.6</c:v>
                </c:pt>
                <c:pt idx="6148">
                  <c:v>1.48</c:v>
                </c:pt>
                <c:pt idx="6149">
                  <c:v>2.25</c:v>
                </c:pt>
                <c:pt idx="6150">
                  <c:v>2.25</c:v>
                </c:pt>
                <c:pt idx="6151">
                  <c:v>1.55</c:v>
                </c:pt>
                <c:pt idx="6152">
                  <c:v>1.58</c:v>
                </c:pt>
                <c:pt idx="6153">
                  <c:v>1.52</c:v>
                </c:pt>
                <c:pt idx="6154">
                  <c:v>1.62</c:v>
                </c:pt>
                <c:pt idx="6155">
                  <c:v>1.42</c:v>
                </c:pt>
                <c:pt idx="6156">
                  <c:v>1.27</c:v>
                </c:pt>
                <c:pt idx="6157">
                  <c:v>1.45</c:v>
                </c:pt>
                <c:pt idx="6158">
                  <c:v>1.46</c:v>
                </c:pt>
                <c:pt idx="6159">
                  <c:v>1.35</c:v>
                </c:pt>
                <c:pt idx="6160">
                  <c:v>1.36</c:v>
                </c:pt>
                <c:pt idx="6161">
                  <c:v>1.47</c:v>
                </c:pt>
                <c:pt idx="6162">
                  <c:v>1.49</c:v>
                </c:pt>
                <c:pt idx="6163">
                  <c:v>1.71</c:v>
                </c:pt>
                <c:pt idx="6164">
                  <c:v>1.62</c:v>
                </c:pt>
                <c:pt idx="6165">
                  <c:v>1.54</c:v>
                </c:pt>
                <c:pt idx="6166">
                  <c:v>1.85</c:v>
                </c:pt>
                <c:pt idx="6167">
                  <c:v>1.69</c:v>
                </c:pt>
                <c:pt idx="6168">
                  <c:v>1.45</c:v>
                </c:pt>
                <c:pt idx="6169">
                  <c:v>1.48</c:v>
                </c:pt>
                <c:pt idx="6170">
                  <c:v>1.32</c:v>
                </c:pt>
                <c:pt idx="6171">
                  <c:v>1.35</c:v>
                </c:pt>
                <c:pt idx="6172">
                  <c:v>1.46</c:v>
                </c:pt>
                <c:pt idx="6173">
                  <c:v>1.35</c:v>
                </c:pt>
                <c:pt idx="6174">
                  <c:v>1.78</c:v>
                </c:pt>
                <c:pt idx="6175">
                  <c:v>2.2200000000000002</c:v>
                </c:pt>
                <c:pt idx="6176">
                  <c:v>2.72</c:v>
                </c:pt>
                <c:pt idx="6177">
                  <c:v>2.4500000000000002</c:v>
                </c:pt>
                <c:pt idx="6178">
                  <c:v>1.74</c:v>
                </c:pt>
                <c:pt idx="6179">
                  <c:v>1.76</c:v>
                </c:pt>
                <c:pt idx="6180">
                  <c:v>2.41</c:v>
                </c:pt>
                <c:pt idx="6181">
                  <c:v>2.34</c:v>
                </c:pt>
                <c:pt idx="6182">
                  <c:v>1.53</c:v>
                </c:pt>
                <c:pt idx="6183">
                  <c:v>1.51</c:v>
                </c:pt>
                <c:pt idx="6184">
                  <c:v>1.44</c:v>
                </c:pt>
                <c:pt idx="6185">
                  <c:v>1.4</c:v>
                </c:pt>
                <c:pt idx="6186">
                  <c:v>1.74</c:v>
                </c:pt>
                <c:pt idx="6187">
                  <c:v>1.85</c:v>
                </c:pt>
                <c:pt idx="6188">
                  <c:v>1.34</c:v>
                </c:pt>
                <c:pt idx="6189">
                  <c:v>1.21</c:v>
                </c:pt>
                <c:pt idx="6190">
                  <c:v>1.47</c:v>
                </c:pt>
                <c:pt idx="6191">
                  <c:v>1.56</c:v>
                </c:pt>
                <c:pt idx="6192">
                  <c:v>1.37</c:v>
                </c:pt>
                <c:pt idx="6193">
                  <c:v>2.94</c:v>
                </c:pt>
                <c:pt idx="6194">
                  <c:v>2.92</c:v>
                </c:pt>
                <c:pt idx="6195">
                  <c:v>1.49</c:v>
                </c:pt>
                <c:pt idx="6196">
                  <c:v>1.48</c:v>
                </c:pt>
                <c:pt idx="6197">
                  <c:v>1.32</c:v>
                </c:pt>
                <c:pt idx="6198">
                  <c:v>1.35</c:v>
                </c:pt>
                <c:pt idx="6199">
                  <c:v>1.86</c:v>
                </c:pt>
                <c:pt idx="6200">
                  <c:v>1.82</c:v>
                </c:pt>
                <c:pt idx="6201">
                  <c:v>1.31</c:v>
                </c:pt>
                <c:pt idx="6202">
                  <c:v>1.45</c:v>
                </c:pt>
                <c:pt idx="6203">
                  <c:v>1.42</c:v>
                </c:pt>
                <c:pt idx="6204">
                  <c:v>2</c:v>
                </c:pt>
                <c:pt idx="6205">
                  <c:v>2.0099999999999998</c:v>
                </c:pt>
                <c:pt idx="6206">
                  <c:v>1.39</c:v>
                </c:pt>
                <c:pt idx="6207">
                  <c:v>1.6</c:v>
                </c:pt>
                <c:pt idx="6208">
                  <c:v>1.61</c:v>
                </c:pt>
                <c:pt idx="6209">
                  <c:v>2.66</c:v>
                </c:pt>
                <c:pt idx="6210">
                  <c:v>2.63</c:v>
                </c:pt>
                <c:pt idx="6211">
                  <c:v>1.58</c:v>
                </c:pt>
                <c:pt idx="6212">
                  <c:v>1.72</c:v>
                </c:pt>
                <c:pt idx="6213">
                  <c:v>1.58</c:v>
                </c:pt>
                <c:pt idx="6214">
                  <c:v>1.68</c:v>
                </c:pt>
                <c:pt idx="6215">
                  <c:v>1.76</c:v>
                </c:pt>
                <c:pt idx="6216">
                  <c:v>1.47</c:v>
                </c:pt>
                <c:pt idx="6217">
                  <c:v>1.35</c:v>
                </c:pt>
                <c:pt idx="6218">
                  <c:v>1.57</c:v>
                </c:pt>
                <c:pt idx="6219">
                  <c:v>1.59</c:v>
                </c:pt>
                <c:pt idx="6220">
                  <c:v>1.41</c:v>
                </c:pt>
                <c:pt idx="6221">
                  <c:v>1.38</c:v>
                </c:pt>
                <c:pt idx="6222">
                  <c:v>1.54</c:v>
                </c:pt>
                <c:pt idx="6223">
                  <c:v>1.47</c:v>
                </c:pt>
                <c:pt idx="6224">
                  <c:v>1.44</c:v>
                </c:pt>
                <c:pt idx="6225">
                  <c:v>2.91</c:v>
                </c:pt>
                <c:pt idx="6226">
                  <c:v>2.84</c:v>
                </c:pt>
                <c:pt idx="6227">
                  <c:v>1.43</c:v>
                </c:pt>
                <c:pt idx="6228">
                  <c:v>2.14</c:v>
                </c:pt>
                <c:pt idx="6229">
                  <c:v>2.13</c:v>
                </c:pt>
                <c:pt idx="6230">
                  <c:v>1.63</c:v>
                </c:pt>
                <c:pt idx="6231">
                  <c:v>1.6</c:v>
                </c:pt>
                <c:pt idx="6232">
                  <c:v>1.43</c:v>
                </c:pt>
                <c:pt idx="6233">
                  <c:v>1.49</c:v>
                </c:pt>
                <c:pt idx="6234">
                  <c:v>1.81</c:v>
                </c:pt>
                <c:pt idx="6235">
                  <c:v>1.61</c:v>
                </c:pt>
                <c:pt idx="6236">
                  <c:v>1.32</c:v>
                </c:pt>
                <c:pt idx="6237">
                  <c:v>1.61</c:v>
                </c:pt>
                <c:pt idx="6238">
                  <c:v>1.65</c:v>
                </c:pt>
                <c:pt idx="6239">
                  <c:v>1.53</c:v>
                </c:pt>
                <c:pt idx="6240">
                  <c:v>1.65</c:v>
                </c:pt>
                <c:pt idx="6241">
                  <c:v>1.61</c:v>
                </c:pt>
                <c:pt idx="6242">
                  <c:v>1.62</c:v>
                </c:pt>
                <c:pt idx="6243">
                  <c:v>1.82</c:v>
                </c:pt>
                <c:pt idx="6244">
                  <c:v>1.84</c:v>
                </c:pt>
                <c:pt idx="6245">
                  <c:v>1.78</c:v>
                </c:pt>
                <c:pt idx="6246">
                  <c:v>1.56</c:v>
                </c:pt>
                <c:pt idx="6247">
                  <c:v>1.51</c:v>
                </c:pt>
                <c:pt idx="6248">
                  <c:v>1.46</c:v>
                </c:pt>
                <c:pt idx="6249">
                  <c:v>1.55</c:v>
                </c:pt>
                <c:pt idx="6250">
                  <c:v>1.58</c:v>
                </c:pt>
                <c:pt idx="6251">
                  <c:v>1.55</c:v>
                </c:pt>
                <c:pt idx="6252">
                  <c:v>1.54</c:v>
                </c:pt>
                <c:pt idx="6253">
                  <c:v>1.25</c:v>
                </c:pt>
                <c:pt idx="6254">
                  <c:v>1.03</c:v>
                </c:pt>
                <c:pt idx="6255">
                  <c:v>2.4300000000000002</c:v>
                </c:pt>
                <c:pt idx="6256">
                  <c:v>2.63</c:v>
                </c:pt>
                <c:pt idx="6257">
                  <c:v>1.49</c:v>
                </c:pt>
                <c:pt idx="6258">
                  <c:v>1.48</c:v>
                </c:pt>
                <c:pt idx="6259">
                  <c:v>1.57</c:v>
                </c:pt>
                <c:pt idx="6260">
                  <c:v>1.49</c:v>
                </c:pt>
                <c:pt idx="6261">
                  <c:v>1.55</c:v>
                </c:pt>
                <c:pt idx="6262">
                  <c:v>1.58</c:v>
                </c:pt>
                <c:pt idx="6263">
                  <c:v>1.68</c:v>
                </c:pt>
                <c:pt idx="6264">
                  <c:v>1.47</c:v>
                </c:pt>
                <c:pt idx="6265">
                  <c:v>1.23</c:v>
                </c:pt>
                <c:pt idx="6266">
                  <c:v>1.3</c:v>
                </c:pt>
                <c:pt idx="6267">
                  <c:v>1.47</c:v>
                </c:pt>
                <c:pt idx="6268">
                  <c:v>1.4</c:v>
                </c:pt>
                <c:pt idx="6269">
                  <c:v>1.33</c:v>
                </c:pt>
                <c:pt idx="6270">
                  <c:v>1.53</c:v>
                </c:pt>
                <c:pt idx="6271">
                  <c:v>1.37</c:v>
                </c:pt>
                <c:pt idx="6272">
                  <c:v>1.28</c:v>
                </c:pt>
                <c:pt idx="6273">
                  <c:v>1.55</c:v>
                </c:pt>
                <c:pt idx="6274">
                  <c:v>1.85</c:v>
                </c:pt>
                <c:pt idx="6275">
                  <c:v>1.66</c:v>
                </c:pt>
                <c:pt idx="6276">
                  <c:v>1.37</c:v>
                </c:pt>
                <c:pt idx="6277">
                  <c:v>1.31</c:v>
                </c:pt>
                <c:pt idx="6278">
                  <c:v>0.99</c:v>
                </c:pt>
                <c:pt idx="6279">
                  <c:v>1.24</c:v>
                </c:pt>
                <c:pt idx="6280">
                  <c:v>1.38</c:v>
                </c:pt>
                <c:pt idx="6281">
                  <c:v>1.2</c:v>
                </c:pt>
                <c:pt idx="6282">
                  <c:v>1.34</c:v>
                </c:pt>
                <c:pt idx="6283">
                  <c:v>1.66</c:v>
                </c:pt>
                <c:pt idx="6284">
                  <c:v>1.53</c:v>
                </c:pt>
                <c:pt idx="6285">
                  <c:v>1.46</c:v>
                </c:pt>
                <c:pt idx="6286">
                  <c:v>1.33</c:v>
                </c:pt>
                <c:pt idx="6287">
                  <c:v>0.97</c:v>
                </c:pt>
                <c:pt idx="6288">
                  <c:v>1.26</c:v>
                </c:pt>
                <c:pt idx="6289">
                  <c:v>1.23</c:v>
                </c:pt>
                <c:pt idx="6290">
                  <c:v>1.41</c:v>
                </c:pt>
                <c:pt idx="6291">
                  <c:v>1.83</c:v>
                </c:pt>
                <c:pt idx="6292">
                  <c:v>1.6</c:v>
                </c:pt>
                <c:pt idx="6293">
                  <c:v>1.53</c:v>
                </c:pt>
                <c:pt idx="6294">
                  <c:v>1.88</c:v>
                </c:pt>
                <c:pt idx="6295">
                  <c:v>1.73</c:v>
                </c:pt>
                <c:pt idx="6296">
                  <c:v>1.29</c:v>
                </c:pt>
                <c:pt idx="6297">
                  <c:v>1.29</c:v>
                </c:pt>
                <c:pt idx="6298">
                  <c:v>1.53</c:v>
                </c:pt>
                <c:pt idx="6299">
                  <c:v>1.65</c:v>
                </c:pt>
                <c:pt idx="6300">
                  <c:v>1.78</c:v>
                </c:pt>
                <c:pt idx="6301">
                  <c:v>1.57</c:v>
                </c:pt>
                <c:pt idx="6302">
                  <c:v>1.22</c:v>
                </c:pt>
                <c:pt idx="6303">
                  <c:v>1.52</c:v>
                </c:pt>
                <c:pt idx="6304">
                  <c:v>2.6</c:v>
                </c:pt>
                <c:pt idx="6305">
                  <c:v>2.5</c:v>
                </c:pt>
                <c:pt idx="6306">
                  <c:v>1.81</c:v>
                </c:pt>
                <c:pt idx="6307">
                  <c:v>2.17</c:v>
                </c:pt>
                <c:pt idx="6308">
                  <c:v>1.99</c:v>
                </c:pt>
                <c:pt idx="6309">
                  <c:v>1.66</c:v>
                </c:pt>
                <c:pt idx="6310">
                  <c:v>1.61</c:v>
                </c:pt>
                <c:pt idx="6311">
                  <c:v>1.55</c:v>
                </c:pt>
                <c:pt idx="6312">
                  <c:v>1.37</c:v>
                </c:pt>
                <c:pt idx="6313">
                  <c:v>1.47</c:v>
                </c:pt>
                <c:pt idx="6314">
                  <c:v>1.44</c:v>
                </c:pt>
                <c:pt idx="6315">
                  <c:v>1.27</c:v>
                </c:pt>
                <c:pt idx="6316">
                  <c:v>1.39</c:v>
                </c:pt>
                <c:pt idx="6317">
                  <c:v>1.67</c:v>
                </c:pt>
                <c:pt idx="6318">
                  <c:v>1.6</c:v>
                </c:pt>
                <c:pt idx="6319">
                  <c:v>1.55</c:v>
                </c:pt>
                <c:pt idx="6320">
                  <c:v>1.7</c:v>
                </c:pt>
                <c:pt idx="6321">
                  <c:v>1.6</c:v>
                </c:pt>
                <c:pt idx="6322">
                  <c:v>1.52</c:v>
                </c:pt>
                <c:pt idx="6323">
                  <c:v>1.66</c:v>
                </c:pt>
                <c:pt idx="6324">
                  <c:v>1.59</c:v>
                </c:pt>
                <c:pt idx="6325">
                  <c:v>1.45</c:v>
                </c:pt>
                <c:pt idx="6326">
                  <c:v>1.55</c:v>
                </c:pt>
                <c:pt idx="6327">
                  <c:v>1.56</c:v>
                </c:pt>
                <c:pt idx="6328">
                  <c:v>1.6</c:v>
                </c:pt>
                <c:pt idx="6329">
                  <c:v>1.45</c:v>
                </c:pt>
                <c:pt idx="6330">
                  <c:v>1.26</c:v>
                </c:pt>
                <c:pt idx="6331">
                  <c:v>1.62</c:v>
                </c:pt>
                <c:pt idx="6332">
                  <c:v>1.65</c:v>
                </c:pt>
                <c:pt idx="6333">
                  <c:v>1.53</c:v>
                </c:pt>
                <c:pt idx="6334">
                  <c:v>1.61</c:v>
                </c:pt>
                <c:pt idx="6335">
                  <c:v>1.42</c:v>
                </c:pt>
                <c:pt idx="6336">
                  <c:v>1.43</c:v>
                </c:pt>
                <c:pt idx="6337">
                  <c:v>2.2400000000000002</c:v>
                </c:pt>
                <c:pt idx="6338">
                  <c:v>2.1800000000000002</c:v>
                </c:pt>
                <c:pt idx="6339">
                  <c:v>1.4</c:v>
                </c:pt>
                <c:pt idx="6340">
                  <c:v>1.29</c:v>
                </c:pt>
                <c:pt idx="6341">
                  <c:v>1.5</c:v>
                </c:pt>
                <c:pt idx="6342">
                  <c:v>1.7</c:v>
                </c:pt>
                <c:pt idx="6343">
                  <c:v>1.56</c:v>
                </c:pt>
                <c:pt idx="6344">
                  <c:v>1.67</c:v>
                </c:pt>
                <c:pt idx="6345">
                  <c:v>2.78</c:v>
                </c:pt>
                <c:pt idx="6346">
                  <c:v>2.57</c:v>
                </c:pt>
                <c:pt idx="6347">
                  <c:v>1.79</c:v>
                </c:pt>
                <c:pt idx="6348">
                  <c:v>1.76</c:v>
                </c:pt>
                <c:pt idx="6349">
                  <c:v>1.35</c:v>
                </c:pt>
                <c:pt idx="6350">
                  <c:v>1.51</c:v>
                </c:pt>
                <c:pt idx="6351">
                  <c:v>2.2999999999999998</c:v>
                </c:pt>
                <c:pt idx="6352">
                  <c:v>2.38</c:v>
                </c:pt>
                <c:pt idx="6353">
                  <c:v>1.5</c:v>
                </c:pt>
                <c:pt idx="6354">
                  <c:v>2.2000000000000002</c:v>
                </c:pt>
                <c:pt idx="6355">
                  <c:v>2.2799999999999998</c:v>
                </c:pt>
                <c:pt idx="6356">
                  <c:v>1.5</c:v>
                </c:pt>
                <c:pt idx="6357">
                  <c:v>1.8</c:v>
                </c:pt>
                <c:pt idx="6358">
                  <c:v>1.66</c:v>
                </c:pt>
                <c:pt idx="6359">
                  <c:v>1.34</c:v>
                </c:pt>
                <c:pt idx="6360">
                  <c:v>1.67</c:v>
                </c:pt>
                <c:pt idx="6361">
                  <c:v>1.53</c:v>
                </c:pt>
                <c:pt idx="6362">
                  <c:v>1.39</c:v>
                </c:pt>
                <c:pt idx="6363">
                  <c:v>1.44</c:v>
                </c:pt>
                <c:pt idx="6364">
                  <c:v>1.4</c:v>
                </c:pt>
                <c:pt idx="6365">
                  <c:v>1.57</c:v>
                </c:pt>
                <c:pt idx="6366">
                  <c:v>1.39</c:v>
                </c:pt>
                <c:pt idx="6367">
                  <c:v>1.37</c:v>
                </c:pt>
                <c:pt idx="6368">
                  <c:v>1.6</c:v>
                </c:pt>
                <c:pt idx="6369">
                  <c:v>1.53</c:v>
                </c:pt>
                <c:pt idx="6370">
                  <c:v>1.46</c:v>
                </c:pt>
                <c:pt idx="6371">
                  <c:v>1.46</c:v>
                </c:pt>
                <c:pt idx="6372">
                  <c:v>1.56</c:v>
                </c:pt>
                <c:pt idx="6373">
                  <c:v>1.6</c:v>
                </c:pt>
                <c:pt idx="6374">
                  <c:v>1.67</c:v>
                </c:pt>
                <c:pt idx="6375">
                  <c:v>1.72</c:v>
                </c:pt>
                <c:pt idx="6376">
                  <c:v>1.48</c:v>
                </c:pt>
                <c:pt idx="6377">
                  <c:v>1.65</c:v>
                </c:pt>
                <c:pt idx="6378">
                  <c:v>2.16</c:v>
                </c:pt>
                <c:pt idx="6379">
                  <c:v>2.2000000000000002</c:v>
                </c:pt>
                <c:pt idx="6380">
                  <c:v>1.54</c:v>
                </c:pt>
                <c:pt idx="6381">
                  <c:v>1.56</c:v>
                </c:pt>
                <c:pt idx="6382">
                  <c:v>2.2000000000000002</c:v>
                </c:pt>
                <c:pt idx="6383">
                  <c:v>1.92</c:v>
                </c:pt>
                <c:pt idx="6384">
                  <c:v>1.54</c:v>
                </c:pt>
                <c:pt idx="6385">
                  <c:v>1.51</c:v>
                </c:pt>
                <c:pt idx="6386">
                  <c:v>1.1499999999999999</c:v>
                </c:pt>
                <c:pt idx="6387">
                  <c:v>1.87</c:v>
                </c:pt>
                <c:pt idx="6388">
                  <c:v>2.16</c:v>
                </c:pt>
                <c:pt idx="6389">
                  <c:v>2.2999999999999998</c:v>
                </c:pt>
                <c:pt idx="6390">
                  <c:v>2.2000000000000002</c:v>
                </c:pt>
                <c:pt idx="6391">
                  <c:v>1.6</c:v>
                </c:pt>
                <c:pt idx="6392">
                  <c:v>1.56</c:v>
                </c:pt>
                <c:pt idx="6393">
                  <c:v>1.55</c:v>
                </c:pt>
                <c:pt idx="6394">
                  <c:v>1.51</c:v>
                </c:pt>
                <c:pt idx="6395">
                  <c:v>1.86</c:v>
                </c:pt>
                <c:pt idx="6396">
                  <c:v>1.81</c:v>
                </c:pt>
                <c:pt idx="6397">
                  <c:v>1.42</c:v>
                </c:pt>
                <c:pt idx="6398">
                  <c:v>1.52</c:v>
                </c:pt>
                <c:pt idx="6399">
                  <c:v>1.47</c:v>
                </c:pt>
                <c:pt idx="6400">
                  <c:v>1.39</c:v>
                </c:pt>
                <c:pt idx="6401">
                  <c:v>1.38</c:v>
                </c:pt>
                <c:pt idx="6402">
                  <c:v>1.65</c:v>
                </c:pt>
                <c:pt idx="6403">
                  <c:v>1.68</c:v>
                </c:pt>
                <c:pt idx="6404">
                  <c:v>1.63</c:v>
                </c:pt>
                <c:pt idx="6405">
                  <c:v>1.55</c:v>
                </c:pt>
                <c:pt idx="6406">
                  <c:v>1.19</c:v>
                </c:pt>
                <c:pt idx="6407">
                  <c:v>1.19</c:v>
                </c:pt>
                <c:pt idx="6408">
                  <c:v>1.61</c:v>
                </c:pt>
                <c:pt idx="6409">
                  <c:v>1.85</c:v>
                </c:pt>
                <c:pt idx="6410">
                  <c:v>1.58</c:v>
                </c:pt>
                <c:pt idx="6411">
                  <c:v>1.26</c:v>
                </c:pt>
                <c:pt idx="6412">
                  <c:v>1.19</c:v>
                </c:pt>
                <c:pt idx="6413">
                  <c:v>1.39</c:v>
                </c:pt>
                <c:pt idx="6414">
                  <c:v>1.59</c:v>
                </c:pt>
                <c:pt idx="6415">
                  <c:v>1.7</c:v>
                </c:pt>
                <c:pt idx="6416">
                  <c:v>1.62</c:v>
                </c:pt>
                <c:pt idx="6417">
                  <c:v>1.56</c:v>
                </c:pt>
                <c:pt idx="6418">
                  <c:v>1.57</c:v>
                </c:pt>
                <c:pt idx="6419">
                  <c:v>1.32</c:v>
                </c:pt>
                <c:pt idx="6420">
                  <c:v>1.41</c:v>
                </c:pt>
                <c:pt idx="6421">
                  <c:v>1.54</c:v>
                </c:pt>
                <c:pt idx="6422">
                  <c:v>1.51</c:v>
                </c:pt>
                <c:pt idx="6423">
                  <c:v>1.57</c:v>
                </c:pt>
                <c:pt idx="6424">
                  <c:v>3.06</c:v>
                </c:pt>
                <c:pt idx="6425">
                  <c:v>2.97</c:v>
                </c:pt>
                <c:pt idx="6426">
                  <c:v>1.38</c:v>
                </c:pt>
                <c:pt idx="6427">
                  <c:v>1.59</c:v>
                </c:pt>
                <c:pt idx="6428">
                  <c:v>1.65</c:v>
                </c:pt>
                <c:pt idx="6429">
                  <c:v>2.0099999999999998</c:v>
                </c:pt>
                <c:pt idx="6430">
                  <c:v>2.08</c:v>
                </c:pt>
                <c:pt idx="6431">
                  <c:v>1.96</c:v>
                </c:pt>
                <c:pt idx="6432">
                  <c:v>1.77</c:v>
                </c:pt>
                <c:pt idx="6433">
                  <c:v>1.43</c:v>
                </c:pt>
                <c:pt idx="6434">
                  <c:v>1.58</c:v>
                </c:pt>
                <c:pt idx="6435">
                  <c:v>1.86</c:v>
                </c:pt>
                <c:pt idx="6436">
                  <c:v>1.84</c:v>
                </c:pt>
                <c:pt idx="6437">
                  <c:v>1.63</c:v>
                </c:pt>
                <c:pt idx="6438">
                  <c:v>1.47</c:v>
                </c:pt>
                <c:pt idx="6439">
                  <c:v>1.43</c:v>
                </c:pt>
                <c:pt idx="6440">
                  <c:v>1.37</c:v>
                </c:pt>
                <c:pt idx="6441">
                  <c:v>3.02</c:v>
                </c:pt>
                <c:pt idx="6442">
                  <c:v>3.05</c:v>
                </c:pt>
                <c:pt idx="6443">
                  <c:v>1.68</c:v>
                </c:pt>
                <c:pt idx="6444">
                  <c:v>1.58</c:v>
                </c:pt>
                <c:pt idx="6445">
                  <c:v>1.52</c:v>
                </c:pt>
                <c:pt idx="6446">
                  <c:v>1.98</c:v>
                </c:pt>
                <c:pt idx="6447">
                  <c:v>2.44</c:v>
                </c:pt>
                <c:pt idx="6448">
                  <c:v>2.27</c:v>
                </c:pt>
                <c:pt idx="6449">
                  <c:v>1.83</c:v>
                </c:pt>
                <c:pt idx="6450">
                  <c:v>1.96</c:v>
                </c:pt>
                <c:pt idx="6451">
                  <c:v>1.89</c:v>
                </c:pt>
                <c:pt idx="6452">
                  <c:v>1.64</c:v>
                </c:pt>
                <c:pt idx="6453">
                  <c:v>1.46</c:v>
                </c:pt>
                <c:pt idx="6454">
                  <c:v>1.48</c:v>
                </c:pt>
                <c:pt idx="6455">
                  <c:v>1.57</c:v>
                </c:pt>
                <c:pt idx="6456">
                  <c:v>1.65</c:v>
                </c:pt>
                <c:pt idx="6457">
                  <c:v>1.72</c:v>
                </c:pt>
                <c:pt idx="6458">
                  <c:v>1.53</c:v>
                </c:pt>
                <c:pt idx="6459">
                  <c:v>2.93</c:v>
                </c:pt>
                <c:pt idx="6460">
                  <c:v>3.41</c:v>
                </c:pt>
                <c:pt idx="6461">
                  <c:v>2.36</c:v>
                </c:pt>
                <c:pt idx="6462">
                  <c:v>1.44</c:v>
                </c:pt>
                <c:pt idx="6463">
                  <c:v>1.49</c:v>
                </c:pt>
                <c:pt idx="6464">
                  <c:v>1.57</c:v>
                </c:pt>
                <c:pt idx="6465">
                  <c:v>1.5</c:v>
                </c:pt>
                <c:pt idx="6466">
                  <c:v>1.49</c:v>
                </c:pt>
                <c:pt idx="6467">
                  <c:v>1.35</c:v>
                </c:pt>
                <c:pt idx="6468">
                  <c:v>1.39</c:v>
                </c:pt>
                <c:pt idx="6469">
                  <c:v>1.65</c:v>
                </c:pt>
                <c:pt idx="6470">
                  <c:v>1.84</c:v>
                </c:pt>
                <c:pt idx="6471">
                  <c:v>1.95</c:v>
                </c:pt>
                <c:pt idx="6472">
                  <c:v>1.73</c:v>
                </c:pt>
                <c:pt idx="6473">
                  <c:v>1.7</c:v>
                </c:pt>
                <c:pt idx="6474">
                  <c:v>1.66</c:v>
                </c:pt>
                <c:pt idx="6475">
                  <c:v>1.37</c:v>
                </c:pt>
                <c:pt idx="6476">
                  <c:v>1.59</c:v>
                </c:pt>
                <c:pt idx="6477">
                  <c:v>1.54</c:v>
                </c:pt>
                <c:pt idx="6478">
                  <c:v>1.66</c:v>
                </c:pt>
                <c:pt idx="6479">
                  <c:v>1.6</c:v>
                </c:pt>
                <c:pt idx="6480">
                  <c:v>1.27</c:v>
                </c:pt>
                <c:pt idx="6481">
                  <c:v>1.37</c:v>
                </c:pt>
                <c:pt idx="6482">
                  <c:v>1.67</c:v>
                </c:pt>
                <c:pt idx="6483">
                  <c:v>1.53</c:v>
                </c:pt>
                <c:pt idx="6484">
                  <c:v>1.1100000000000001</c:v>
                </c:pt>
                <c:pt idx="6485">
                  <c:v>1.7</c:v>
                </c:pt>
                <c:pt idx="6486">
                  <c:v>1.83</c:v>
                </c:pt>
                <c:pt idx="6487">
                  <c:v>1.57</c:v>
                </c:pt>
                <c:pt idx="6488">
                  <c:v>1.64</c:v>
                </c:pt>
                <c:pt idx="6489">
                  <c:v>1.66</c:v>
                </c:pt>
                <c:pt idx="6490">
                  <c:v>1.5</c:v>
                </c:pt>
                <c:pt idx="6491">
                  <c:v>1.51</c:v>
                </c:pt>
                <c:pt idx="6492">
                  <c:v>1.62</c:v>
                </c:pt>
                <c:pt idx="6493">
                  <c:v>1.39</c:v>
                </c:pt>
                <c:pt idx="6494">
                  <c:v>1.46</c:v>
                </c:pt>
                <c:pt idx="6495">
                  <c:v>1.49</c:v>
                </c:pt>
                <c:pt idx="6496">
                  <c:v>1.3</c:v>
                </c:pt>
                <c:pt idx="6497">
                  <c:v>1.4</c:v>
                </c:pt>
                <c:pt idx="6498">
                  <c:v>1.61</c:v>
                </c:pt>
                <c:pt idx="6499">
                  <c:v>1.58</c:v>
                </c:pt>
                <c:pt idx="6500">
                  <c:v>1.4</c:v>
                </c:pt>
                <c:pt idx="6501">
                  <c:v>1.42</c:v>
                </c:pt>
                <c:pt idx="6502">
                  <c:v>1.3</c:v>
                </c:pt>
                <c:pt idx="6503">
                  <c:v>1.1299999999999999</c:v>
                </c:pt>
                <c:pt idx="6504">
                  <c:v>1.57</c:v>
                </c:pt>
                <c:pt idx="6505">
                  <c:v>1.85</c:v>
                </c:pt>
                <c:pt idx="6506">
                  <c:v>1.61</c:v>
                </c:pt>
                <c:pt idx="6507">
                  <c:v>2.02</c:v>
                </c:pt>
                <c:pt idx="6508">
                  <c:v>2.46</c:v>
                </c:pt>
                <c:pt idx="6509">
                  <c:v>2.12</c:v>
                </c:pt>
                <c:pt idx="6510">
                  <c:v>1.6</c:v>
                </c:pt>
                <c:pt idx="6511">
                  <c:v>1.81</c:v>
                </c:pt>
                <c:pt idx="6512">
                  <c:v>1.72</c:v>
                </c:pt>
                <c:pt idx="6513">
                  <c:v>1.7</c:v>
                </c:pt>
                <c:pt idx="6514">
                  <c:v>1.98</c:v>
                </c:pt>
                <c:pt idx="6515">
                  <c:v>1.8</c:v>
                </c:pt>
                <c:pt idx="6516">
                  <c:v>2.11</c:v>
                </c:pt>
                <c:pt idx="6517">
                  <c:v>2.2999999999999998</c:v>
                </c:pt>
                <c:pt idx="6518">
                  <c:v>2.02</c:v>
                </c:pt>
                <c:pt idx="6519">
                  <c:v>1.67</c:v>
                </c:pt>
                <c:pt idx="6520">
                  <c:v>1.21</c:v>
                </c:pt>
                <c:pt idx="6521">
                  <c:v>1.83</c:v>
                </c:pt>
                <c:pt idx="6522">
                  <c:v>2.02</c:v>
                </c:pt>
                <c:pt idx="6523">
                  <c:v>1.53</c:v>
                </c:pt>
                <c:pt idx="6524">
                  <c:v>1.64</c:v>
                </c:pt>
                <c:pt idx="6525">
                  <c:v>1.55</c:v>
                </c:pt>
                <c:pt idx="6526">
                  <c:v>1.5</c:v>
                </c:pt>
                <c:pt idx="6527">
                  <c:v>1.52</c:v>
                </c:pt>
                <c:pt idx="6528">
                  <c:v>2.19</c:v>
                </c:pt>
                <c:pt idx="6529">
                  <c:v>2.29</c:v>
                </c:pt>
                <c:pt idx="6530">
                  <c:v>1.55</c:v>
                </c:pt>
                <c:pt idx="6531">
                  <c:v>1.48</c:v>
                </c:pt>
                <c:pt idx="6532">
                  <c:v>1.71</c:v>
                </c:pt>
                <c:pt idx="6533">
                  <c:v>1.69</c:v>
                </c:pt>
                <c:pt idx="6534">
                  <c:v>1.68</c:v>
                </c:pt>
                <c:pt idx="6535">
                  <c:v>1.56</c:v>
                </c:pt>
                <c:pt idx="6536">
                  <c:v>1.74</c:v>
                </c:pt>
                <c:pt idx="6537">
                  <c:v>4.82</c:v>
                </c:pt>
                <c:pt idx="6538">
                  <c:v>5.09</c:v>
                </c:pt>
                <c:pt idx="6539">
                  <c:v>2.48</c:v>
                </c:pt>
                <c:pt idx="6540">
                  <c:v>2.82</c:v>
                </c:pt>
                <c:pt idx="6541">
                  <c:v>2.94</c:v>
                </c:pt>
                <c:pt idx="6542">
                  <c:v>1.93</c:v>
                </c:pt>
                <c:pt idx="6543">
                  <c:v>2.37</c:v>
                </c:pt>
                <c:pt idx="6544">
                  <c:v>2.36</c:v>
                </c:pt>
                <c:pt idx="6545">
                  <c:v>1.72</c:v>
                </c:pt>
                <c:pt idx="6546">
                  <c:v>1.5</c:v>
                </c:pt>
                <c:pt idx="6547">
                  <c:v>1.58</c:v>
                </c:pt>
                <c:pt idx="6548">
                  <c:v>1.65</c:v>
                </c:pt>
                <c:pt idx="6549">
                  <c:v>2.84</c:v>
                </c:pt>
                <c:pt idx="6550">
                  <c:v>2.91</c:v>
                </c:pt>
                <c:pt idx="6551">
                  <c:v>1.72</c:v>
                </c:pt>
                <c:pt idx="6552">
                  <c:v>4.8899999999999997</c:v>
                </c:pt>
                <c:pt idx="6553">
                  <c:v>4.8499999999999996</c:v>
                </c:pt>
                <c:pt idx="6554">
                  <c:v>1.3</c:v>
                </c:pt>
                <c:pt idx="6555">
                  <c:v>1.27</c:v>
                </c:pt>
                <c:pt idx="6556">
                  <c:v>1.23</c:v>
                </c:pt>
                <c:pt idx="6557">
                  <c:v>2.09</c:v>
                </c:pt>
                <c:pt idx="6558">
                  <c:v>2.85</c:v>
                </c:pt>
                <c:pt idx="6559">
                  <c:v>2.4</c:v>
                </c:pt>
                <c:pt idx="6560">
                  <c:v>1.51</c:v>
                </c:pt>
                <c:pt idx="6561">
                  <c:v>1.63</c:v>
                </c:pt>
                <c:pt idx="6562">
                  <c:v>1.91</c:v>
                </c:pt>
                <c:pt idx="6563">
                  <c:v>1.7</c:v>
                </c:pt>
                <c:pt idx="6564">
                  <c:v>1.55</c:v>
                </c:pt>
                <c:pt idx="6565">
                  <c:v>2.0099999999999998</c:v>
                </c:pt>
                <c:pt idx="6566">
                  <c:v>1.91</c:v>
                </c:pt>
                <c:pt idx="6567">
                  <c:v>1.6</c:v>
                </c:pt>
                <c:pt idx="6568">
                  <c:v>1.66</c:v>
                </c:pt>
                <c:pt idx="6569">
                  <c:v>1.54</c:v>
                </c:pt>
                <c:pt idx="6570">
                  <c:v>1.52</c:v>
                </c:pt>
                <c:pt idx="6571">
                  <c:v>1.65</c:v>
                </c:pt>
                <c:pt idx="6572">
                  <c:v>1.69</c:v>
                </c:pt>
                <c:pt idx="6573">
                  <c:v>1.99</c:v>
                </c:pt>
                <c:pt idx="6574">
                  <c:v>2.04</c:v>
                </c:pt>
                <c:pt idx="6575">
                  <c:v>1.71</c:v>
                </c:pt>
                <c:pt idx="6576">
                  <c:v>1.8</c:v>
                </c:pt>
                <c:pt idx="6577">
                  <c:v>1.98</c:v>
                </c:pt>
                <c:pt idx="6578">
                  <c:v>1.87</c:v>
                </c:pt>
                <c:pt idx="6579">
                  <c:v>1.62</c:v>
                </c:pt>
                <c:pt idx="6580">
                  <c:v>1.64</c:v>
                </c:pt>
                <c:pt idx="6581">
                  <c:v>2.02</c:v>
                </c:pt>
                <c:pt idx="6582">
                  <c:v>2.38</c:v>
                </c:pt>
                <c:pt idx="6583">
                  <c:v>2.13</c:v>
                </c:pt>
                <c:pt idx="6584">
                  <c:v>2.65</c:v>
                </c:pt>
                <c:pt idx="6585">
                  <c:v>5.15</c:v>
                </c:pt>
                <c:pt idx="6586">
                  <c:v>4.67</c:v>
                </c:pt>
                <c:pt idx="6587">
                  <c:v>1.3</c:v>
                </c:pt>
                <c:pt idx="6588">
                  <c:v>3.78</c:v>
                </c:pt>
                <c:pt idx="6589">
                  <c:v>3.83</c:v>
                </c:pt>
                <c:pt idx="6590">
                  <c:v>1.46</c:v>
                </c:pt>
                <c:pt idx="6591">
                  <c:v>3.04</c:v>
                </c:pt>
                <c:pt idx="6592">
                  <c:v>3.1</c:v>
                </c:pt>
                <c:pt idx="6593">
                  <c:v>1.93</c:v>
                </c:pt>
                <c:pt idx="6594">
                  <c:v>1.88</c:v>
                </c:pt>
                <c:pt idx="6595">
                  <c:v>1.81</c:v>
                </c:pt>
                <c:pt idx="6596">
                  <c:v>1.81</c:v>
                </c:pt>
                <c:pt idx="6597">
                  <c:v>1.91</c:v>
                </c:pt>
                <c:pt idx="6598">
                  <c:v>1.94</c:v>
                </c:pt>
                <c:pt idx="6599">
                  <c:v>1.81</c:v>
                </c:pt>
                <c:pt idx="6600">
                  <c:v>2.95</c:v>
                </c:pt>
                <c:pt idx="6601">
                  <c:v>2.95</c:v>
                </c:pt>
                <c:pt idx="6602">
                  <c:v>1.83</c:v>
                </c:pt>
                <c:pt idx="6603">
                  <c:v>2.89</c:v>
                </c:pt>
                <c:pt idx="6604">
                  <c:v>2.91</c:v>
                </c:pt>
                <c:pt idx="6605">
                  <c:v>1.71</c:v>
                </c:pt>
                <c:pt idx="6606">
                  <c:v>4.55</c:v>
                </c:pt>
                <c:pt idx="6607">
                  <c:v>4.58</c:v>
                </c:pt>
                <c:pt idx="6608">
                  <c:v>2.42</c:v>
                </c:pt>
                <c:pt idx="6609">
                  <c:v>4.08</c:v>
                </c:pt>
                <c:pt idx="6610">
                  <c:v>3.93</c:v>
                </c:pt>
                <c:pt idx="6611">
                  <c:v>2.2799999999999998</c:v>
                </c:pt>
                <c:pt idx="6612">
                  <c:v>2.25</c:v>
                </c:pt>
                <c:pt idx="6613">
                  <c:v>2.2000000000000002</c:v>
                </c:pt>
                <c:pt idx="6614">
                  <c:v>1.86</c:v>
                </c:pt>
                <c:pt idx="6615">
                  <c:v>2.64</c:v>
                </c:pt>
                <c:pt idx="6616">
                  <c:v>3.53</c:v>
                </c:pt>
                <c:pt idx="6617">
                  <c:v>3.15</c:v>
                </c:pt>
                <c:pt idx="6618">
                  <c:v>2.4500000000000002</c:v>
                </c:pt>
                <c:pt idx="6619">
                  <c:v>2.2200000000000002</c:v>
                </c:pt>
                <c:pt idx="6620">
                  <c:v>2.2200000000000002</c:v>
                </c:pt>
                <c:pt idx="6621">
                  <c:v>2.99</c:v>
                </c:pt>
                <c:pt idx="6622">
                  <c:v>2.85</c:v>
                </c:pt>
                <c:pt idx="6623">
                  <c:v>2.0299999999999998</c:v>
                </c:pt>
                <c:pt idx="6624">
                  <c:v>1.94</c:v>
                </c:pt>
                <c:pt idx="6625">
                  <c:v>1.92</c:v>
                </c:pt>
                <c:pt idx="6626">
                  <c:v>1.79</c:v>
                </c:pt>
                <c:pt idx="6627">
                  <c:v>1.99</c:v>
                </c:pt>
                <c:pt idx="6628">
                  <c:v>2.2799999999999998</c:v>
                </c:pt>
                <c:pt idx="6629">
                  <c:v>2.06</c:v>
                </c:pt>
                <c:pt idx="6630">
                  <c:v>4.46</c:v>
                </c:pt>
                <c:pt idx="6631">
                  <c:v>4.8499999999999996</c:v>
                </c:pt>
                <c:pt idx="6632">
                  <c:v>2.58</c:v>
                </c:pt>
                <c:pt idx="6633">
                  <c:v>2.02</c:v>
                </c:pt>
                <c:pt idx="6634">
                  <c:v>2.19</c:v>
                </c:pt>
                <c:pt idx="6635">
                  <c:v>2.0699999999999998</c:v>
                </c:pt>
                <c:pt idx="6636">
                  <c:v>3.62</c:v>
                </c:pt>
                <c:pt idx="6637">
                  <c:v>3.76</c:v>
                </c:pt>
                <c:pt idx="6638">
                  <c:v>2.4900000000000002</c:v>
                </c:pt>
                <c:pt idx="6639">
                  <c:v>2.34</c:v>
                </c:pt>
                <c:pt idx="6640">
                  <c:v>2.11</c:v>
                </c:pt>
                <c:pt idx="6641">
                  <c:v>1.72</c:v>
                </c:pt>
                <c:pt idx="6642">
                  <c:v>6.02</c:v>
                </c:pt>
                <c:pt idx="6643">
                  <c:v>6.04</c:v>
                </c:pt>
                <c:pt idx="6644">
                  <c:v>1.59</c:v>
                </c:pt>
                <c:pt idx="6645">
                  <c:v>4.82</c:v>
                </c:pt>
                <c:pt idx="6646">
                  <c:v>4.87</c:v>
                </c:pt>
                <c:pt idx="6647">
                  <c:v>1.91</c:v>
                </c:pt>
                <c:pt idx="6648">
                  <c:v>1.91</c:v>
                </c:pt>
                <c:pt idx="6649">
                  <c:v>2.0299999999999998</c:v>
                </c:pt>
                <c:pt idx="6650">
                  <c:v>1.98</c:v>
                </c:pt>
                <c:pt idx="6651">
                  <c:v>2.82</c:v>
                </c:pt>
                <c:pt idx="6652">
                  <c:v>3.23</c:v>
                </c:pt>
                <c:pt idx="6653">
                  <c:v>2.63</c:v>
                </c:pt>
                <c:pt idx="6654">
                  <c:v>2.16</c:v>
                </c:pt>
                <c:pt idx="6655">
                  <c:v>2.12</c:v>
                </c:pt>
                <c:pt idx="6656">
                  <c:v>2.14</c:v>
                </c:pt>
                <c:pt idx="6657">
                  <c:v>1.97</c:v>
                </c:pt>
                <c:pt idx="6658">
                  <c:v>2.29</c:v>
                </c:pt>
                <c:pt idx="6659">
                  <c:v>2.73</c:v>
                </c:pt>
                <c:pt idx="6660">
                  <c:v>2.77</c:v>
                </c:pt>
                <c:pt idx="6661">
                  <c:v>2.77</c:v>
                </c:pt>
                <c:pt idx="6662">
                  <c:v>1.75</c:v>
                </c:pt>
                <c:pt idx="6663">
                  <c:v>1.5</c:v>
                </c:pt>
                <c:pt idx="6664">
                  <c:v>1.62</c:v>
                </c:pt>
                <c:pt idx="6665">
                  <c:v>1.73</c:v>
                </c:pt>
                <c:pt idx="6666">
                  <c:v>2.0099999999999998</c:v>
                </c:pt>
                <c:pt idx="6667">
                  <c:v>1.97</c:v>
                </c:pt>
                <c:pt idx="6668">
                  <c:v>1.72</c:v>
                </c:pt>
                <c:pt idx="6669">
                  <c:v>1.67</c:v>
                </c:pt>
                <c:pt idx="6670">
                  <c:v>1.58</c:v>
                </c:pt>
                <c:pt idx="6671">
                  <c:v>1.65</c:v>
                </c:pt>
                <c:pt idx="6672">
                  <c:v>4.78</c:v>
                </c:pt>
                <c:pt idx="6673">
                  <c:v>5.13</c:v>
                </c:pt>
                <c:pt idx="6674">
                  <c:v>2.56</c:v>
                </c:pt>
                <c:pt idx="6675">
                  <c:v>1.58</c:v>
                </c:pt>
                <c:pt idx="6676">
                  <c:v>1.77</c:v>
                </c:pt>
                <c:pt idx="6677">
                  <c:v>1.66</c:v>
                </c:pt>
                <c:pt idx="6678">
                  <c:v>2.4300000000000002</c:v>
                </c:pt>
                <c:pt idx="6679">
                  <c:v>2.44</c:v>
                </c:pt>
                <c:pt idx="6680">
                  <c:v>1.52</c:v>
                </c:pt>
                <c:pt idx="6681">
                  <c:v>1.85</c:v>
                </c:pt>
                <c:pt idx="6682">
                  <c:v>1.99</c:v>
                </c:pt>
                <c:pt idx="6683">
                  <c:v>3.82</c:v>
                </c:pt>
                <c:pt idx="6684">
                  <c:v>3.8</c:v>
                </c:pt>
                <c:pt idx="6685">
                  <c:v>1.74</c:v>
                </c:pt>
                <c:pt idx="6686">
                  <c:v>1.75</c:v>
                </c:pt>
                <c:pt idx="6687">
                  <c:v>3.62</c:v>
                </c:pt>
                <c:pt idx="6688">
                  <c:v>3.64</c:v>
                </c:pt>
                <c:pt idx="6689">
                  <c:v>1.8</c:v>
                </c:pt>
                <c:pt idx="6690">
                  <c:v>3.48</c:v>
                </c:pt>
                <c:pt idx="6691">
                  <c:v>3.48</c:v>
                </c:pt>
                <c:pt idx="6692">
                  <c:v>1.87</c:v>
                </c:pt>
                <c:pt idx="6693">
                  <c:v>2.4500000000000002</c:v>
                </c:pt>
                <c:pt idx="6694">
                  <c:v>2.35</c:v>
                </c:pt>
                <c:pt idx="6695">
                  <c:v>1.89</c:v>
                </c:pt>
                <c:pt idx="6696">
                  <c:v>1.78</c:v>
                </c:pt>
                <c:pt idx="6697">
                  <c:v>1.65</c:v>
                </c:pt>
                <c:pt idx="6698">
                  <c:v>1.78</c:v>
                </c:pt>
                <c:pt idx="6699">
                  <c:v>1.87</c:v>
                </c:pt>
                <c:pt idx="6700">
                  <c:v>1.97</c:v>
                </c:pt>
                <c:pt idx="6701">
                  <c:v>1.77</c:v>
                </c:pt>
                <c:pt idx="6702">
                  <c:v>1.6</c:v>
                </c:pt>
                <c:pt idx="6703">
                  <c:v>1.94</c:v>
                </c:pt>
                <c:pt idx="6704">
                  <c:v>4.47</c:v>
                </c:pt>
                <c:pt idx="6705">
                  <c:v>4.4800000000000004</c:v>
                </c:pt>
                <c:pt idx="6706">
                  <c:v>1.86</c:v>
                </c:pt>
                <c:pt idx="6707">
                  <c:v>1.75</c:v>
                </c:pt>
                <c:pt idx="6708">
                  <c:v>1.64</c:v>
                </c:pt>
                <c:pt idx="6709">
                  <c:v>1.7</c:v>
                </c:pt>
                <c:pt idx="6710">
                  <c:v>1.99</c:v>
                </c:pt>
                <c:pt idx="6711">
                  <c:v>1.87</c:v>
                </c:pt>
                <c:pt idx="6712">
                  <c:v>1.73</c:v>
                </c:pt>
                <c:pt idx="6713">
                  <c:v>1.84</c:v>
                </c:pt>
                <c:pt idx="6714">
                  <c:v>2.02</c:v>
                </c:pt>
                <c:pt idx="6715">
                  <c:v>2.09</c:v>
                </c:pt>
                <c:pt idx="6716">
                  <c:v>1.86</c:v>
                </c:pt>
                <c:pt idx="6717">
                  <c:v>3.39</c:v>
                </c:pt>
                <c:pt idx="6718">
                  <c:v>3.39</c:v>
                </c:pt>
                <c:pt idx="6719">
                  <c:v>1.81</c:v>
                </c:pt>
                <c:pt idx="6720">
                  <c:v>3.16</c:v>
                </c:pt>
                <c:pt idx="6721">
                  <c:v>3.41</c:v>
                </c:pt>
                <c:pt idx="6722">
                  <c:v>2.2799999999999998</c:v>
                </c:pt>
                <c:pt idx="6723">
                  <c:v>1.74</c:v>
                </c:pt>
                <c:pt idx="6724">
                  <c:v>1.62</c:v>
                </c:pt>
                <c:pt idx="6725">
                  <c:v>1.65</c:v>
                </c:pt>
                <c:pt idx="6726">
                  <c:v>2.76</c:v>
                </c:pt>
                <c:pt idx="6727">
                  <c:v>2.89</c:v>
                </c:pt>
                <c:pt idx="6728">
                  <c:v>1.97</c:v>
                </c:pt>
                <c:pt idx="6729">
                  <c:v>3.72</c:v>
                </c:pt>
                <c:pt idx="6730">
                  <c:v>3.73</c:v>
                </c:pt>
                <c:pt idx="6731">
                  <c:v>2.02</c:v>
                </c:pt>
                <c:pt idx="6732">
                  <c:v>1.98</c:v>
                </c:pt>
                <c:pt idx="6733">
                  <c:v>1.9</c:v>
                </c:pt>
                <c:pt idx="6734">
                  <c:v>1.96</c:v>
                </c:pt>
                <c:pt idx="6735">
                  <c:v>4.34</c:v>
                </c:pt>
                <c:pt idx="6736">
                  <c:v>5.27</c:v>
                </c:pt>
                <c:pt idx="6737">
                  <c:v>3.55</c:v>
                </c:pt>
                <c:pt idx="6738">
                  <c:v>2.04</c:v>
                </c:pt>
                <c:pt idx="6739">
                  <c:v>5.49</c:v>
                </c:pt>
                <c:pt idx="6740">
                  <c:v>5.45</c:v>
                </c:pt>
                <c:pt idx="6741">
                  <c:v>3.26</c:v>
                </c:pt>
                <c:pt idx="6742">
                  <c:v>3.24</c:v>
                </c:pt>
                <c:pt idx="6743">
                  <c:v>1.87</c:v>
                </c:pt>
                <c:pt idx="6744">
                  <c:v>3.42</c:v>
                </c:pt>
                <c:pt idx="6745">
                  <c:v>3.33</c:v>
                </c:pt>
                <c:pt idx="6746">
                  <c:v>1.66</c:v>
                </c:pt>
                <c:pt idx="6747">
                  <c:v>1.62</c:v>
                </c:pt>
                <c:pt idx="6748">
                  <c:v>1.61</c:v>
                </c:pt>
                <c:pt idx="6749">
                  <c:v>1.78</c:v>
                </c:pt>
                <c:pt idx="6750">
                  <c:v>1.65</c:v>
                </c:pt>
                <c:pt idx="6751">
                  <c:v>1.73</c:v>
                </c:pt>
                <c:pt idx="6752">
                  <c:v>2</c:v>
                </c:pt>
                <c:pt idx="6753">
                  <c:v>2.23</c:v>
                </c:pt>
                <c:pt idx="6754">
                  <c:v>2.6</c:v>
                </c:pt>
                <c:pt idx="6755">
                  <c:v>2.4</c:v>
                </c:pt>
                <c:pt idx="6756">
                  <c:v>3.7</c:v>
                </c:pt>
                <c:pt idx="6757">
                  <c:v>3.79</c:v>
                </c:pt>
                <c:pt idx="6758">
                  <c:v>2.39</c:v>
                </c:pt>
                <c:pt idx="6759">
                  <c:v>2.0299999999999998</c:v>
                </c:pt>
                <c:pt idx="6760">
                  <c:v>2.62</c:v>
                </c:pt>
                <c:pt idx="6761">
                  <c:v>2.88</c:v>
                </c:pt>
                <c:pt idx="6762">
                  <c:v>3.14</c:v>
                </c:pt>
                <c:pt idx="6763">
                  <c:v>3.17</c:v>
                </c:pt>
                <c:pt idx="6764">
                  <c:v>2.12</c:v>
                </c:pt>
                <c:pt idx="6765">
                  <c:v>2.1</c:v>
                </c:pt>
                <c:pt idx="6766">
                  <c:v>3.18</c:v>
                </c:pt>
                <c:pt idx="6767">
                  <c:v>2.97</c:v>
                </c:pt>
                <c:pt idx="6768">
                  <c:v>1.63</c:v>
                </c:pt>
                <c:pt idx="6769">
                  <c:v>1.95</c:v>
                </c:pt>
                <c:pt idx="6770">
                  <c:v>1.95</c:v>
                </c:pt>
                <c:pt idx="6771">
                  <c:v>4.08</c:v>
                </c:pt>
                <c:pt idx="6772">
                  <c:v>4.2300000000000004</c:v>
                </c:pt>
                <c:pt idx="6773">
                  <c:v>2.41</c:v>
                </c:pt>
                <c:pt idx="6774">
                  <c:v>2.21</c:v>
                </c:pt>
                <c:pt idx="6775">
                  <c:v>1.82</c:v>
                </c:pt>
                <c:pt idx="6776">
                  <c:v>1.74</c:v>
                </c:pt>
                <c:pt idx="6777">
                  <c:v>2.0499999999999998</c:v>
                </c:pt>
                <c:pt idx="6778">
                  <c:v>2.13</c:v>
                </c:pt>
                <c:pt idx="6779">
                  <c:v>1.67</c:v>
                </c:pt>
                <c:pt idx="6780">
                  <c:v>3.27</c:v>
                </c:pt>
                <c:pt idx="6781">
                  <c:v>3.44</c:v>
                </c:pt>
                <c:pt idx="6782">
                  <c:v>1.92</c:v>
                </c:pt>
                <c:pt idx="6783">
                  <c:v>1.9</c:v>
                </c:pt>
                <c:pt idx="6784">
                  <c:v>2.04</c:v>
                </c:pt>
                <c:pt idx="6785">
                  <c:v>2.11</c:v>
                </c:pt>
                <c:pt idx="6786">
                  <c:v>2.79</c:v>
                </c:pt>
                <c:pt idx="6787">
                  <c:v>2.63</c:v>
                </c:pt>
                <c:pt idx="6788">
                  <c:v>1.95</c:v>
                </c:pt>
                <c:pt idx="6789">
                  <c:v>2.0299999999999998</c:v>
                </c:pt>
                <c:pt idx="6790">
                  <c:v>1.81</c:v>
                </c:pt>
                <c:pt idx="6791">
                  <c:v>1.9</c:v>
                </c:pt>
                <c:pt idx="6792">
                  <c:v>2.95</c:v>
                </c:pt>
                <c:pt idx="6793">
                  <c:v>2.88</c:v>
                </c:pt>
                <c:pt idx="6794">
                  <c:v>1.93</c:v>
                </c:pt>
                <c:pt idx="6795">
                  <c:v>3.01</c:v>
                </c:pt>
                <c:pt idx="6796">
                  <c:v>3.97</c:v>
                </c:pt>
                <c:pt idx="6797">
                  <c:v>3.4</c:v>
                </c:pt>
                <c:pt idx="6798">
                  <c:v>3.4</c:v>
                </c:pt>
                <c:pt idx="6799">
                  <c:v>3.35</c:v>
                </c:pt>
                <c:pt idx="6800">
                  <c:v>2.0099999999999998</c:v>
                </c:pt>
                <c:pt idx="6801">
                  <c:v>2.09</c:v>
                </c:pt>
                <c:pt idx="6802">
                  <c:v>1.99</c:v>
                </c:pt>
                <c:pt idx="6803">
                  <c:v>1.55</c:v>
                </c:pt>
                <c:pt idx="6804">
                  <c:v>1.87</c:v>
                </c:pt>
                <c:pt idx="6805">
                  <c:v>1.84</c:v>
                </c:pt>
                <c:pt idx="6806">
                  <c:v>2.17</c:v>
                </c:pt>
                <c:pt idx="6807">
                  <c:v>2.2599999999999998</c:v>
                </c:pt>
                <c:pt idx="6808">
                  <c:v>2.64</c:v>
                </c:pt>
                <c:pt idx="6809">
                  <c:v>2.6</c:v>
                </c:pt>
                <c:pt idx="6810">
                  <c:v>1.6</c:v>
                </c:pt>
                <c:pt idx="6811">
                  <c:v>1.84</c:v>
                </c:pt>
                <c:pt idx="6812">
                  <c:v>1.86</c:v>
                </c:pt>
                <c:pt idx="6813">
                  <c:v>1.87</c:v>
                </c:pt>
                <c:pt idx="6814">
                  <c:v>2.4700000000000002</c:v>
                </c:pt>
                <c:pt idx="6815">
                  <c:v>2.29</c:v>
                </c:pt>
                <c:pt idx="6816">
                  <c:v>1.97</c:v>
                </c:pt>
                <c:pt idx="6817">
                  <c:v>2.4300000000000002</c:v>
                </c:pt>
                <c:pt idx="6818">
                  <c:v>2.19</c:v>
                </c:pt>
                <c:pt idx="6819">
                  <c:v>1.9</c:v>
                </c:pt>
                <c:pt idx="6820">
                  <c:v>2.34</c:v>
                </c:pt>
                <c:pt idx="6821">
                  <c:v>2.41</c:v>
                </c:pt>
                <c:pt idx="6822">
                  <c:v>2.56</c:v>
                </c:pt>
                <c:pt idx="6823">
                  <c:v>2.65</c:v>
                </c:pt>
                <c:pt idx="6824">
                  <c:v>1.84</c:v>
                </c:pt>
                <c:pt idx="6825">
                  <c:v>1.6</c:v>
                </c:pt>
                <c:pt idx="6826">
                  <c:v>1.98</c:v>
                </c:pt>
                <c:pt idx="6827">
                  <c:v>1.76</c:v>
                </c:pt>
                <c:pt idx="6828">
                  <c:v>1.47</c:v>
                </c:pt>
                <c:pt idx="6829">
                  <c:v>1.43</c:v>
                </c:pt>
                <c:pt idx="6830">
                  <c:v>1.81</c:v>
                </c:pt>
                <c:pt idx="6831">
                  <c:v>2.08</c:v>
                </c:pt>
                <c:pt idx="6832">
                  <c:v>2.4</c:v>
                </c:pt>
                <c:pt idx="6833">
                  <c:v>2.31</c:v>
                </c:pt>
                <c:pt idx="6834">
                  <c:v>2.56</c:v>
                </c:pt>
                <c:pt idx="6835">
                  <c:v>2.4900000000000002</c:v>
                </c:pt>
                <c:pt idx="6836">
                  <c:v>1.67</c:v>
                </c:pt>
                <c:pt idx="6837">
                  <c:v>1.74</c:v>
                </c:pt>
                <c:pt idx="6838">
                  <c:v>1.8</c:v>
                </c:pt>
                <c:pt idx="6839">
                  <c:v>1.81</c:v>
                </c:pt>
                <c:pt idx="6840">
                  <c:v>1.57</c:v>
                </c:pt>
                <c:pt idx="6841">
                  <c:v>1.59</c:v>
                </c:pt>
                <c:pt idx="6842">
                  <c:v>2.13</c:v>
                </c:pt>
                <c:pt idx="6843">
                  <c:v>2.36</c:v>
                </c:pt>
                <c:pt idx="6844">
                  <c:v>1.89</c:v>
                </c:pt>
                <c:pt idx="6845">
                  <c:v>1.92</c:v>
                </c:pt>
                <c:pt idx="6846">
                  <c:v>1.96</c:v>
                </c:pt>
                <c:pt idx="6847">
                  <c:v>1.73</c:v>
                </c:pt>
                <c:pt idx="6848">
                  <c:v>1.94</c:v>
                </c:pt>
                <c:pt idx="6849">
                  <c:v>1.7</c:v>
                </c:pt>
                <c:pt idx="6850">
                  <c:v>1.2</c:v>
                </c:pt>
                <c:pt idx="6851">
                  <c:v>1.38</c:v>
                </c:pt>
                <c:pt idx="6852">
                  <c:v>2.11</c:v>
                </c:pt>
                <c:pt idx="6853">
                  <c:v>3.36</c:v>
                </c:pt>
                <c:pt idx="6854">
                  <c:v>3.03</c:v>
                </c:pt>
                <c:pt idx="6855">
                  <c:v>1.56</c:v>
                </c:pt>
                <c:pt idx="6856">
                  <c:v>1.22</c:v>
                </c:pt>
                <c:pt idx="6857">
                  <c:v>1.43</c:v>
                </c:pt>
                <c:pt idx="6858">
                  <c:v>1.6</c:v>
                </c:pt>
                <c:pt idx="6859">
                  <c:v>1.41</c:v>
                </c:pt>
                <c:pt idx="6860">
                  <c:v>1.82</c:v>
                </c:pt>
                <c:pt idx="6861">
                  <c:v>1.81</c:v>
                </c:pt>
                <c:pt idx="6862">
                  <c:v>1.62</c:v>
                </c:pt>
                <c:pt idx="6863">
                  <c:v>1.92</c:v>
                </c:pt>
                <c:pt idx="6864">
                  <c:v>1.64</c:v>
                </c:pt>
                <c:pt idx="6865">
                  <c:v>1.41</c:v>
                </c:pt>
                <c:pt idx="6866">
                  <c:v>1.73</c:v>
                </c:pt>
                <c:pt idx="6867">
                  <c:v>2.61</c:v>
                </c:pt>
                <c:pt idx="6868">
                  <c:v>2.3199999999999998</c:v>
                </c:pt>
                <c:pt idx="6869">
                  <c:v>1.26</c:v>
                </c:pt>
                <c:pt idx="6870">
                  <c:v>1.61</c:v>
                </c:pt>
                <c:pt idx="6871">
                  <c:v>1.5</c:v>
                </c:pt>
                <c:pt idx="6872">
                  <c:v>1.57</c:v>
                </c:pt>
                <c:pt idx="6873">
                  <c:v>1.73</c:v>
                </c:pt>
                <c:pt idx="6874">
                  <c:v>1.65</c:v>
                </c:pt>
                <c:pt idx="6875">
                  <c:v>1.93</c:v>
                </c:pt>
                <c:pt idx="6876">
                  <c:v>2.5499999999999998</c:v>
                </c:pt>
                <c:pt idx="6877">
                  <c:v>2.2400000000000002</c:v>
                </c:pt>
                <c:pt idx="6878">
                  <c:v>1.39</c:v>
                </c:pt>
                <c:pt idx="6879">
                  <c:v>1.5</c:v>
                </c:pt>
                <c:pt idx="6880">
                  <c:v>1.51</c:v>
                </c:pt>
                <c:pt idx="6881">
                  <c:v>1.55</c:v>
                </c:pt>
                <c:pt idx="6882">
                  <c:v>1.88</c:v>
                </c:pt>
                <c:pt idx="6883">
                  <c:v>1.7</c:v>
                </c:pt>
                <c:pt idx="6884">
                  <c:v>1.62</c:v>
                </c:pt>
                <c:pt idx="6885">
                  <c:v>1.75</c:v>
                </c:pt>
                <c:pt idx="6886">
                  <c:v>1.47</c:v>
                </c:pt>
                <c:pt idx="6887">
                  <c:v>1.58</c:v>
                </c:pt>
                <c:pt idx="6888">
                  <c:v>1.58</c:v>
                </c:pt>
                <c:pt idx="6889">
                  <c:v>1.55</c:v>
                </c:pt>
                <c:pt idx="6890">
                  <c:v>1.76</c:v>
                </c:pt>
                <c:pt idx="6891">
                  <c:v>2.11</c:v>
                </c:pt>
                <c:pt idx="6892">
                  <c:v>1.95</c:v>
                </c:pt>
                <c:pt idx="6893">
                  <c:v>1.35</c:v>
                </c:pt>
                <c:pt idx="6894">
                  <c:v>2.1</c:v>
                </c:pt>
                <c:pt idx="6895">
                  <c:v>2.2799999999999998</c:v>
                </c:pt>
                <c:pt idx="6896">
                  <c:v>1.71</c:v>
                </c:pt>
                <c:pt idx="6897">
                  <c:v>1.61</c:v>
                </c:pt>
                <c:pt idx="6898">
                  <c:v>1.74</c:v>
                </c:pt>
                <c:pt idx="6899">
                  <c:v>1.69</c:v>
                </c:pt>
                <c:pt idx="6900">
                  <c:v>1.54</c:v>
                </c:pt>
                <c:pt idx="6901">
                  <c:v>1.77</c:v>
                </c:pt>
                <c:pt idx="6902">
                  <c:v>1.7</c:v>
                </c:pt>
                <c:pt idx="6903">
                  <c:v>1.27</c:v>
                </c:pt>
                <c:pt idx="6904">
                  <c:v>1.45</c:v>
                </c:pt>
                <c:pt idx="6905">
                  <c:v>1.56</c:v>
                </c:pt>
                <c:pt idx="6906">
                  <c:v>1.33</c:v>
                </c:pt>
                <c:pt idx="6907">
                  <c:v>1.46</c:v>
                </c:pt>
                <c:pt idx="6908">
                  <c:v>1.6</c:v>
                </c:pt>
                <c:pt idx="6909">
                  <c:v>1.58</c:v>
                </c:pt>
                <c:pt idx="6910">
                  <c:v>1.58</c:v>
                </c:pt>
                <c:pt idx="6911">
                  <c:v>1.61</c:v>
                </c:pt>
                <c:pt idx="6912">
                  <c:v>1.53</c:v>
                </c:pt>
                <c:pt idx="6913">
                  <c:v>1.6</c:v>
                </c:pt>
                <c:pt idx="6914">
                  <c:v>1.84</c:v>
                </c:pt>
                <c:pt idx="6915">
                  <c:v>1.78</c:v>
                </c:pt>
                <c:pt idx="6916">
                  <c:v>1.59</c:v>
                </c:pt>
                <c:pt idx="6917">
                  <c:v>1.63</c:v>
                </c:pt>
                <c:pt idx="6918">
                  <c:v>1.53</c:v>
                </c:pt>
                <c:pt idx="6919">
                  <c:v>1.56</c:v>
                </c:pt>
                <c:pt idx="6920">
                  <c:v>1.52</c:v>
                </c:pt>
                <c:pt idx="6921">
                  <c:v>1.59</c:v>
                </c:pt>
                <c:pt idx="6922">
                  <c:v>1.68</c:v>
                </c:pt>
                <c:pt idx="6923">
                  <c:v>1.72</c:v>
                </c:pt>
                <c:pt idx="6924">
                  <c:v>1.8</c:v>
                </c:pt>
                <c:pt idx="6925">
                  <c:v>1.62</c:v>
                </c:pt>
                <c:pt idx="6926">
                  <c:v>1.49</c:v>
                </c:pt>
                <c:pt idx="6927">
                  <c:v>1.46</c:v>
                </c:pt>
                <c:pt idx="6928">
                  <c:v>1.38</c:v>
                </c:pt>
                <c:pt idx="6929">
                  <c:v>1.25</c:v>
                </c:pt>
                <c:pt idx="6930">
                  <c:v>1.3</c:v>
                </c:pt>
                <c:pt idx="6931">
                  <c:v>1.29</c:v>
                </c:pt>
                <c:pt idx="6932">
                  <c:v>1.44</c:v>
                </c:pt>
                <c:pt idx="6933">
                  <c:v>1.62</c:v>
                </c:pt>
                <c:pt idx="6934">
                  <c:v>1.52</c:v>
                </c:pt>
                <c:pt idx="6935">
                  <c:v>3.31</c:v>
                </c:pt>
                <c:pt idx="6936">
                  <c:v>3.38</c:v>
                </c:pt>
                <c:pt idx="6937">
                  <c:v>1.58</c:v>
                </c:pt>
                <c:pt idx="6938">
                  <c:v>1.62</c:v>
                </c:pt>
                <c:pt idx="6939">
                  <c:v>1.68</c:v>
                </c:pt>
                <c:pt idx="6940">
                  <c:v>1.87</c:v>
                </c:pt>
                <c:pt idx="6941">
                  <c:v>2.41</c:v>
                </c:pt>
                <c:pt idx="6942">
                  <c:v>2.0699999999999998</c:v>
                </c:pt>
                <c:pt idx="6943">
                  <c:v>1.1499999999999999</c:v>
                </c:pt>
                <c:pt idx="6944">
                  <c:v>1.59</c:v>
                </c:pt>
                <c:pt idx="6945">
                  <c:v>1.77</c:v>
                </c:pt>
                <c:pt idx="6946">
                  <c:v>1.76</c:v>
                </c:pt>
                <c:pt idx="6947">
                  <c:v>1.61</c:v>
                </c:pt>
                <c:pt idx="6948">
                  <c:v>1.95</c:v>
                </c:pt>
                <c:pt idx="6949">
                  <c:v>2.36</c:v>
                </c:pt>
                <c:pt idx="6950">
                  <c:v>1.88</c:v>
                </c:pt>
                <c:pt idx="6951">
                  <c:v>1.36</c:v>
                </c:pt>
                <c:pt idx="6952">
                  <c:v>1.53</c:v>
                </c:pt>
                <c:pt idx="6953">
                  <c:v>1.6</c:v>
                </c:pt>
                <c:pt idx="6954">
                  <c:v>1.82</c:v>
                </c:pt>
                <c:pt idx="6955">
                  <c:v>2.08</c:v>
                </c:pt>
                <c:pt idx="6956">
                  <c:v>1.85</c:v>
                </c:pt>
                <c:pt idx="6957">
                  <c:v>1.69</c:v>
                </c:pt>
                <c:pt idx="6958">
                  <c:v>1.45</c:v>
                </c:pt>
                <c:pt idx="6959">
                  <c:v>1.89</c:v>
                </c:pt>
                <c:pt idx="6960">
                  <c:v>2.25</c:v>
                </c:pt>
                <c:pt idx="6961">
                  <c:v>2.21</c:v>
                </c:pt>
                <c:pt idx="6962">
                  <c:v>2.2000000000000002</c:v>
                </c:pt>
                <c:pt idx="6963">
                  <c:v>2.11</c:v>
                </c:pt>
                <c:pt idx="6964">
                  <c:v>1.95</c:v>
                </c:pt>
                <c:pt idx="6965">
                  <c:v>1.41</c:v>
                </c:pt>
                <c:pt idx="6966">
                  <c:v>1.37</c:v>
                </c:pt>
                <c:pt idx="6967">
                  <c:v>1.87</c:v>
                </c:pt>
                <c:pt idx="6968">
                  <c:v>1.69</c:v>
                </c:pt>
                <c:pt idx="6969">
                  <c:v>2.08</c:v>
                </c:pt>
                <c:pt idx="6970">
                  <c:v>2.29</c:v>
                </c:pt>
                <c:pt idx="6971">
                  <c:v>1.55</c:v>
                </c:pt>
                <c:pt idx="6972">
                  <c:v>2.8</c:v>
                </c:pt>
                <c:pt idx="6973">
                  <c:v>2.83</c:v>
                </c:pt>
                <c:pt idx="6974">
                  <c:v>1.44</c:v>
                </c:pt>
                <c:pt idx="6975">
                  <c:v>1.44</c:v>
                </c:pt>
                <c:pt idx="6976">
                  <c:v>1.47</c:v>
                </c:pt>
                <c:pt idx="6977">
                  <c:v>1.55</c:v>
                </c:pt>
                <c:pt idx="6978">
                  <c:v>1.71</c:v>
                </c:pt>
                <c:pt idx="6979">
                  <c:v>1.58</c:v>
                </c:pt>
                <c:pt idx="6980">
                  <c:v>1.37</c:v>
                </c:pt>
                <c:pt idx="6981">
                  <c:v>1.74</c:v>
                </c:pt>
                <c:pt idx="6982">
                  <c:v>1.68</c:v>
                </c:pt>
                <c:pt idx="6983">
                  <c:v>1.51</c:v>
                </c:pt>
                <c:pt idx="6984">
                  <c:v>1.78</c:v>
                </c:pt>
                <c:pt idx="6985">
                  <c:v>1.7</c:v>
                </c:pt>
                <c:pt idx="6986">
                  <c:v>1.42</c:v>
                </c:pt>
                <c:pt idx="6987">
                  <c:v>1.59</c:v>
                </c:pt>
                <c:pt idx="6988">
                  <c:v>1.91</c:v>
                </c:pt>
                <c:pt idx="6989">
                  <c:v>2.15</c:v>
                </c:pt>
                <c:pt idx="6990">
                  <c:v>2.59</c:v>
                </c:pt>
                <c:pt idx="6991">
                  <c:v>2.2999999999999998</c:v>
                </c:pt>
                <c:pt idx="6992">
                  <c:v>1.39</c:v>
                </c:pt>
                <c:pt idx="6993">
                  <c:v>1.51</c:v>
                </c:pt>
                <c:pt idx="6994">
                  <c:v>1.56</c:v>
                </c:pt>
                <c:pt idx="6995">
                  <c:v>1.42</c:v>
                </c:pt>
                <c:pt idx="6996">
                  <c:v>1.51</c:v>
                </c:pt>
                <c:pt idx="6997">
                  <c:v>1.63</c:v>
                </c:pt>
                <c:pt idx="6998">
                  <c:v>1.64</c:v>
                </c:pt>
                <c:pt idx="6999">
                  <c:v>1.5</c:v>
                </c:pt>
                <c:pt idx="7000">
                  <c:v>1.36</c:v>
                </c:pt>
                <c:pt idx="7001">
                  <c:v>1.42</c:v>
                </c:pt>
                <c:pt idx="7002">
                  <c:v>1.47</c:v>
                </c:pt>
                <c:pt idx="7003">
                  <c:v>1.67</c:v>
                </c:pt>
                <c:pt idx="7004">
                  <c:v>1.78</c:v>
                </c:pt>
                <c:pt idx="7005">
                  <c:v>1.79</c:v>
                </c:pt>
                <c:pt idx="7006">
                  <c:v>1.59</c:v>
                </c:pt>
                <c:pt idx="7007">
                  <c:v>1.41</c:v>
                </c:pt>
                <c:pt idx="7008">
                  <c:v>1.63</c:v>
                </c:pt>
                <c:pt idx="7009">
                  <c:v>1.89</c:v>
                </c:pt>
                <c:pt idx="7010">
                  <c:v>1.72</c:v>
                </c:pt>
                <c:pt idx="7011">
                  <c:v>1.47</c:v>
                </c:pt>
                <c:pt idx="7012">
                  <c:v>4.25</c:v>
                </c:pt>
                <c:pt idx="7013">
                  <c:v>4.24</c:v>
                </c:pt>
                <c:pt idx="7014">
                  <c:v>1.45</c:v>
                </c:pt>
                <c:pt idx="7015">
                  <c:v>1.62</c:v>
                </c:pt>
                <c:pt idx="7016">
                  <c:v>3.52</c:v>
                </c:pt>
                <c:pt idx="7017">
                  <c:v>4.43</c:v>
                </c:pt>
                <c:pt idx="7018">
                  <c:v>3.17</c:v>
                </c:pt>
                <c:pt idx="7019">
                  <c:v>1.76</c:v>
                </c:pt>
                <c:pt idx="7020">
                  <c:v>1.8</c:v>
                </c:pt>
                <c:pt idx="7021">
                  <c:v>1.47</c:v>
                </c:pt>
                <c:pt idx="7022">
                  <c:v>3.42</c:v>
                </c:pt>
                <c:pt idx="7023">
                  <c:v>5.26</c:v>
                </c:pt>
                <c:pt idx="7024">
                  <c:v>4.43</c:v>
                </c:pt>
                <c:pt idx="7025">
                  <c:v>3.73</c:v>
                </c:pt>
                <c:pt idx="7026">
                  <c:v>3.69</c:v>
                </c:pt>
                <c:pt idx="7027">
                  <c:v>1.8</c:v>
                </c:pt>
                <c:pt idx="7028">
                  <c:v>1.35</c:v>
                </c:pt>
                <c:pt idx="7029">
                  <c:v>3.49</c:v>
                </c:pt>
                <c:pt idx="7030">
                  <c:v>3.49</c:v>
                </c:pt>
                <c:pt idx="7031">
                  <c:v>1.64</c:v>
                </c:pt>
                <c:pt idx="7032">
                  <c:v>1.54</c:v>
                </c:pt>
                <c:pt idx="7033">
                  <c:v>1.31</c:v>
                </c:pt>
                <c:pt idx="7034">
                  <c:v>1.59</c:v>
                </c:pt>
                <c:pt idx="7035">
                  <c:v>1.76</c:v>
                </c:pt>
                <c:pt idx="7036">
                  <c:v>1.69</c:v>
                </c:pt>
                <c:pt idx="7037">
                  <c:v>1.61</c:v>
                </c:pt>
                <c:pt idx="7038">
                  <c:v>1.84</c:v>
                </c:pt>
                <c:pt idx="7039">
                  <c:v>2.0099999999999998</c:v>
                </c:pt>
                <c:pt idx="7040">
                  <c:v>1.91</c:v>
                </c:pt>
                <c:pt idx="7041">
                  <c:v>1.84</c:v>
                </c:pt>
                <c:pt idx="7042">
                  <c:v>1.77</c:v>
                </c:pt>
                <c:pt idx="7043">
                  <c:v>1.61</c:v>
                </c:pt>
                <c:pt idx="7044">
                  <c:v>2.11</c:v>
                </c:pt>
                <c:pt idx="7045">
                  <c:v>2.19</c:v>
                </c:pt>
                <c:pt idx="7046">
                  <c:v>1.68</c:v>
                </c:pt>
                <c:pt idx="7047">
                  <c:v>2.12</c:v>
                </c:pt>
                <c:pt idx="7048">
                  <c:v>2.2000000000000002</c:v>
                </c:pt>
                <c:pt idx="7049">
                  <c:v>1.57</c:v>
                </c:pt>
                <c:pt idx="7050">
                  <c:v>3.09</c:v>
                </c:pt>
                <c:pt idx="7051">
                  <c:v>3.3</c:v>
                </c:pt>
                <c:pt idx="7052">
                  <c:v>1.79</c:v>
                </c:pt>
                <c:pt idx="7053">
                  <c:v>1.31</c:v>
                </c:pt>
                <c:pt idx="7054">
                  <c:v>1.47</c:v>
                </c:pt>
                <c:pt idx="7055">
                  <c:v>1.5</c:v>
                </c:pt>
                <c:pt idx="7056">
                  <c:v>1.44</c:v>
                </c:pt>
                <c:pt idx="7057">
                  <c:v>3.77</c:v>
                </c:pt>
                <c:pt idx="7058">
                  <c:v>3.95</c:v>
                </c:pt>
                <c:pt idx="7059">
                  <c:v>3.28</c:v>
                </c:pt>
                <c:pt idx="7060">
                  <c:v>3.09</c:v>
                </c:pt>
                <c:pt idx="7061">
                  <c:v>1.7</c:v>
                </c:pt>
                <c:pt idx="7062">
                  <c:v>1.68</c:v>
                </c:pt>
                <c:pt idx="7063">
                  <c:v>1.79</c:v>
                </c:pt>
                <c:pt idx="7064">
                  <c:v>2.19</c:v>
                </c:pt>
                <c:pt idx="7065">
                  <c:v>2.1</c:v>
                </c:pt>
                <c:pt idx="7066">
                  <c:v>1.62</c:v>
                </c:pt>
                <c:pt idx="7067">
                  <c:v>1.75</c:v>
                </c:pt>
                <c:pt idx="7068">
                  <c:v>1.76</c:v>
                </c:pt>
                <c:pt idx="7069">
                  <c:v>1.4</c:v>
                </c:pt>
                <c:pt idx="7070">
                  <c:v>1.47</c:v>
                </c:pt>
                <c:pt idx="7071">
                  <c:v>2.62</c:v>
                </c:pt>
                <c:pt idx="7072">
                  <c:v>2.63</c:v>
                </c:pt>
                <c:pt idx="7073">
                  <c:v>1.91</c:v>
                </c:pt>
                <c:pt idx="7074">
                  <c:v>1.84</c:v>
                </c:pt>
                <c:pt idx="7075">
                  <c:v>1.52</c:v>
                </c:pt>
                <c:pt idx="7076">
                  <c:v>1.34</c:v>
                </c:pt>
                <c:pt idx="7077">
                  <c:v>1.66</c:v>
                </c:pt>
                <c:pt idx="7078">
                  <c:v>1.96</c:v>
                </c:pt>
                <c:pt idx="7079">
                  <c:v>1.86</c:v>
                </c:pt>
                <c:pt idx="7080">
                  <c:v>1.6</c:v>
                </c:pt>
                <c:pt idx="7081">
                  <c:v>1.54</c:v>
                </c:pt>
                <c:pt idx="7082">
                  <c:v>1.87</c:v>
                </c:pt>
                <c:pt idx="7083">
                  <c:v>3.28</c:v>
                </c:pt>
                <c:pt idx="7084">
                  <c:v>3.09</c:v>
                </c:pt>
                <c:pt idx="7085">
                  <c:v>1.92</c:v>
                </c:pt>
                <c:pt idx="7086">
                  <c:v>2.2999999999999998</c:v>
                </c:pt>
                <c:pt idx="7087">
                  <c:v>2.1</c:v>
                </c:pt>
                <c:pt idx="7088">
                  <c:v>1.66</c:v>
                </c:pt>
                <c:pt idx="7089">
                  <c:v>1.79</c:v>
                </c:pt>
                <c:pt idx="7090">
                  <c:v>1.87</c:v>
                </c:pt>
                <c:pt idx="7091">
                  <c:v>1.64</c:v>
                </c:pt>
                <c:pt idx="7092">
                  <c:v>2.71</c:v>
                </c:pt>
                <c:pt idx="7093">
                  <c:v>2.62</c:v>
                </c:pt>
                <c:pt idx="7094">
                  <c:v>1.42</c:v>
                </c:pt>
                <c:pt idx="7095">
                  <c:v>2.31</c:v>
                </c:pt>
                <c:pt idx="7096">
                  <c:v>2.29</c:v>
                </c:pt>
                <c:pt idx="7097">
                  <c:v>1.66</c:v>
                </c:pt>
                <c:pt idx="7098">
                  <c:v>2.0299999999999998</c:v>
                </c:pt>
                <c:pt idx="7099">
                  <c:v>2.11</c:v>
                </c:pt>
                <c:pt idx="7100">
                  <c:v>1.85</c:v>
                </c:pt>
                <c:pt idx="7101">
                  <c:v>1.88</c:v>
                </c:pt>
                <c:pt idx="7102">
                  <c:v>1.86</c:v>
                </c:pt>
                <c:pt idx="7103">
                  <c:v>1.61</c:v>
                </c:pt>
                <c:pt idx="7104">
                  <c:v>1.54</c:v>
                </c:pt>
                <c:pt idx="7105">
                  <c:v>1.52</c:v>
                </c:pt>
                <c:pt idx="7106">
                  <c:v>1.91</c:v>
                </c:pt>
                <c:pt idx="7107">
                  <c:v>1.83</c:v>
                </c:pt>
                <c:pt idx="7108">
                  <c:v>1.33</c:v>
                </c:pt>
                <c:pt idx="7109">
                  <c:v>2.46</c:v>
                </c:pt>
                <c:pt idx="7110">
                  <c:v>2.72</c:v>
                </c:pt>
                <c:pt idx="7111">
                  <c:v>1.93</c:v>
                </c:pt>
                <c:pt idx="7112">
                  <c:v>3.98</c:v>
                </c:pt>
                <c:pt idx="7113">
                  <c:v>3.95</c:v>
                </c:pt>
                <c:pt idx="7114">
                  <c:v>1.46</c:v>
                </c:pt>
                <c:pt idx="7115">
                  <c:v>1.64</c:v>
                </c:pt>
                <c:pt idx="7116">
                  <c:v>1.84</c:v>
                </c:pt>
                <c:pt idx="7117">
                  <c:v>1.56</c:v>
                </c:pt>
                <c:pt idx="7118">
                  <c:v>1.29</c:v>
                </c:pt>
                <c:pt idx="7119">
                  <c:v>1.63</c:v>
                </c:pt>
                <c:pt idx="7120">
                  <c:v>1.66</c:v>
                </c:pt>
                <c:pt idx="7121">
                  <c:v>1.43</c:v>
                </c:pt>
                <c:pt idx="7122">
                  <c:v>1.97</c:v>
                </c:pt>
                <c:pt idx="7123">
                  <c:v>2.1800000000000002</c:v>
                </c:pt>
                <c:pt idx="7124">
                  <c:v>1.58</c:v>
                </c:pt>
                <c:pt idx="7125">
                  <c:v>1.51</c:v>
                </c:pt>
                <c:pt idx="7126">
                  <c:v>1.85</c:v>
                </c:pt>
                <c:pt idx="7127">
                  <c:v>1.65</c:v>
                </c:pt>
                <c:pt idx="7128">
                  <c:v>1.31</c:v>
                </c:pt>
                <c:pt idx="7129">
                  <c:v>1.59</c:v>
                </c:pt>
                <c:pt idx="7130">
                  <c:v>2.2799999999999998</c:v>
                </c:pt>
                <c:pt idx="7131">
                  <c:v>2.42</c:v>
                </c:pt>
                <c:pt idx="7132">
                  <c:v>2.0699999999999998</c:v>
                </c:pt>
                <c:pt idx="7133">
                  <c:v>1.77</c:v>
                </c:pt>
                <c:pt idx="7134">
                  <c:v>1.85</c:v>
                </c:pt>
                <c:pt idx="7135">
                  <c:v>1.93</c:v>
                </c:pt>
                <c:pt idx="7136">
                  <c:v>1.79</c:v>
                </c:pt>
                <c:pt idx="7137">
                  <c:v>1.51</c:v>
                </c:pt>
                <c:pt idx="7138">
                  <c:v>1.77</c:v>
                </c:pt>
                <c:pt idx="7139">
                  <c:v>2</c:v>
                </c:pt>
                <c:pt idx="7140">
                  <c:v>1.76</c:v>
                </c:pt>
                <c:pt idx="7141">
                  <c:v>1.68</c:v>
                </c:pt>
                <c:pt idx="7142">
                  <c:v>1.35</c:v>
                </c:pt>
                <c:pt idx="7143">
                  <c:v>1.61</c:v>
                </c:pt>
                <c:pt idx="7144">
                  <c:v>2.17</c:v>
                </c:pt>
                <c:pt idx="7145">
                  <c:v>2.0299999999999998</c:v>
                </c:pt>
                <c:pt idx="7146">
                  <c:v>2.0299999999999998</c:v>
                </c:pt>
                <c:pt idx="7147">
                  <c:v>2.11</c:v>
                </c:pt>
                <c:pt idx="7148">
                  <c:v>1.79</c:v>
                </c:pt>
                <c:pt idx="7149">
                  <c:v>1.91</c:v>
                </c:pt>
                <c:pt idx="7150">
                  <c:v>2</c:v>
                </c:pt>
                <c:pt idx="7151">
                  <c:v>1.75</c:v>
                </c:pt>
                <c:pt idx="7152">
                  <c:v>1.47</c:v>
                </c:pt>
                <c:pt idx="7153">
                  <c:v>1.5</c:v>
                </c:pt>
                <c:pt idx="7154">
                  <c:v>1.46</c:v>
                </c:pt>
                <c:pt idx="7155">
                  <c:v>1.1200000000000001</c:v>
                </c:pt>
                <c:pt idx="7156">
                  <c:v>1.48</c:v>
                </c:pt>
                <c:pt idx="7157">
                  <c:v>1.65</c:v>
                </c:pt>
                <c:pt idx="7158">
                  <c:v>1.65</c:v>
                </c:pt>
                <c:pt idx="7159">
                  <c:v>1.57</c:v>
                </c:pt>
                <c:pt idx="7160">
                  <c:v>2.12</c:v>
                </c:pt>
                <c:pt idx="7161">
                  <c:v>2.27</c:v>
                </c:pt>
                <c:pt idx="7162">
                  <c:v>2.12</c:v>
                </c:pt>
                <c:pt idx="7163">
                  <c:v>2.16</c:v>
                </c:pt>
                <c:pt idx="7164">
                  <c:v>1.73</c:v>
                </c:pt>
                <c:pt idx="7165">
                  <c:v>1.36</c:v>
                </c:pt>
                <c:pt idx="7166">
                  <c:v>1.37</c:v>
                </c:pt>
                <c:pt idx="7167">
                  <c:v>2.95</c:v>
                </c:pt>
                <c:pt idx="7168">
                  <c:v>3.13</c:v>
                </c:pt>
                <c:pt idx="7169">
                  <c:v>3.36</c:v>
                </c:pt>
                <c:pt idx="7170">
                  <c:v>3.36</c:v>
                </c:pt>
                <c:pt idx="7171">
                  <c:v>3.1</c:v>
                </c:pt>
                <c:pt idx="7172">
                  <c:v>1.72</c:v>
                </c:pt>
                <c:pt idx="7173">
                  <c:v>1.58</c:v>
                </c:pt>
                <c:pt idx="7174">
                  <c:v>1.68</c:v>
                </c:pt>
                <c:pt idx="7175">
                  <c:v>1.82</c:v>
                </c:pt>
                <c:pt idx="7176">
                  <c:v>1.7</c:v>
                </c:pt>
                <c:pt idx="7177">
                  <c:v>1.53</c:v>
                </c:pt>
                <c:pt idx="7178">
                  <c:v>1.4</c:v>
                </c:pt>
                <c:pt idx="7179">
                  <c:v>1.38</c:v>
                </c:pt>
                <c:pt idx="7180">
                  <c:v>1.26</c:v>
                </c:pt>
                <c:pt idx="7181">
                  <c:v>1.41</c:v>
                </c:pt>
                <c:pt idx="7182">
                  <c:v>1.67</c:v>
                </c:pt>
                <c:pt idx="7183">
                  <c:v>1.75</c:v>
                </c:pt>
                <c:pt idx="7184">
                  <c:v>1.7</c:v>
                </c:pt>
                <c:pt idx="7185">
                  <c:v>1.45</c:v>
                </c:pt>
                <c:pt idx="7186">
                  <c:v>1.36</c:v>
                </c:pt>
                <c:pt idx="7187">
                  <c:v>1.55</c:v>
                </c:pt>
                <c:pt idx="7188">
                  <c:v>1.59</c:v>
                </c:pt>
                <c:pt idx="7189">
                  <c:v>1.64</c:v>
                </c:pt>
                <c:pt idx="7190">
                  <c:v>1.66</c:v>
                </c:pt>
                <c:pt idx="7191">
                  <c:v>1.58</c:v>
                </c:pt>
                <c:pt idx="7192">
                  <c:v>1.57</c:v>
                </c:pt>
                <c:pt idx="7193">
                  <c:v>1.68</c:v>
                </c:pt>
                <c:pt idx="7194">
                  <c:v>1.92</c:v>
                </c:pt>
                <c:pt idx="7195">
                  <c:v>1.76</c:v>
                </c:pt>
                <c:pt idx="7196">
                  <c:v>1.67</c:v>
                </c:pt>
                <c:pt idx="7197">
                  <c:v>1.81</c:v>
                </c:pt>
                <c:pt idx="7198">
                  <c:v>1.68</c:v>
                </c:pt>
                <c:pt idx="7199">
                  <c:v>1.58</c:v>
                </c:pt>
                <c:pt idx="7200">
                  <c:v>1.62</c:v>
                </c:pt>
                <c:pt idx="7201">
                  <c:v>1.6</c:v>
                </c:pt>
                <c:pt idx="7202">
                  <c:v>1.44</c:v>
                </c:pt>
                <c:pt idx="7203">
                  <c:v>1.72</c:v>
                </c:pt>
                <c:pt idx="7204">
                  <c:v>2.0699999999999998</c:v>
                </c:pt>
                <c:pt idx="7205">
                  <c:v>1.89</c:v>
                </c:pt>
                <c:pt idx="7206">
                  <c:v>1.95</c:v>
                </c:pt>
                <c:pt idx="7207">
                  <c:v>2.06</c:v>
                </c:pt>
                <c:pt idx="7208">
                  <c:v>1.78</c:v>
                </c:pt>
                <c:pt idx="7209">
                  <c:v>1.48</c:v>
                </c:pt>
                <c:pt idx="7210">
                  <c:v>1.43</c:v>
                </c:pt>
                <c:pt idx="7211">
                  <c:v>1.64</c:v>
                </c:pt>
                <c:pt idx="7212">
                  <c:v>1.67</c:v>
                </c:pt>
                <c:pt idx="7213">
                  <c:v>2.74</c:v>
                </c:pt>
                <c:pt idx="7214">
                  <c:v>2.8</c:v>
                </c:pt>
                <c:pt idx="7215">
                  <c:v>2.35</c:v>
                </c:pt>
                <c:pt idx="7216">
                  <c:v>2.5299999999999998</c:v>
                </c:pt>
                <c:pt idx="7217">
                  <c:v>2.04</c:v>
                </c:pt>
                <c:pt idx="7218">
                  <c:v>2.4</c:v>
                </c:pt>
                <c:pt idx="7219">
                  <c:v>2.48</c:v>
                </c:pt>
                <c:pt idx="7220">
                  <c:v>1.72</c:v>
                </c:pt>
                <c:pt idx="7221">
                  <c:v>1.4</c:v>
                </c:pt>
                <c:pt idx="7222">
                  <c:v>1.74</c:v>
                </c:pt>
                <c:pt idx="7223">
                  <c:v>1.7</c:v>
                </c:pt>
                <c:pt idx="7224">
                  <c:v>1.39</c:v>
                </c:pt>
                <c:pt idx="7225">
                  <c:v>1.62</c:v>
                </c:pt>
                <c:pt idx="7226">
                  <c:v>1.77</c:v>
                </c:pt>
                <c:pt idx="7227">
                  <c:v>1.47</c:v>
                </c:pt>
                <c:pt idx="7228">
                  <c:v>1.71</c:v>
                </c:pt>
                <c:pt idx="7229">
                  <c:v>1.73</c:v>
                </c:pt>
                <c:pt idx="7230">
                  <c:v>2.0299999999999998</c:v>
                </c:pt>
                <c:pt idx="7231">
                  <c:v>1.95</c:v>
                </c:pt>
                <c:pt idx="7232">
                  <c:v>1.95</c:v>
                </c:pt>
                <c:pt idx="7233">
                  <c:v>1.36</c:v>
                </c:pt>
                <c:pt idx="7234">
                  <c:v>1.2</c:v>
                </c:pt>
                <c:pt idx="7235">
                  <c:v>1.18</c:v>
                </c:pt>
                <c:pt idx="7236">
                  <c:v>1.1399999999999999</c:v>
                </c:pt>
                <c:pt idx="7237">
                  <c:v>1.41</c:v>
                </c:pt>
                <c:pt idx="7238">
                  <c:v>1.65</c:v>
                </c:pt>
                <c:pt idx="7239">
                  <c:v>2.52</c:v>
                </c:pt>
                <c:pt idx="7240">
                  <c:v>2.52</c:v>
                </c:pt>
                <c:pt idx="7241">
                  <c:v>1.64</c:v>
                </c:pt>
                <c:pt idx="7242">
                  <c:v>1.38</c:v>
                </c:pt>
                <c:pt idx="7243">
                  <c:v>1.66</c:v>
                </c:pt>
                <c:pt idx="7244">
                  <c:v>1.55</c:v>
                </c:pt>
                <c:pt idx="7245">
                  <c:v>1.0900000000000001</c:v>
                </c:pt>
                <c:pt idx="7246">
                  <c:v>1.39</c:v>
                </c:pt>
                <c:pt idx="7247">
                  <c:v>2.2200000000000002</c:v>
                </c:pt>
                <c:pt idx="7248">
                  <c:v>2.08</c:v>
                </c:pt>
                <c:pt idx="7249">
                  <c:v>1.18</c:v>
                </c:pt>
                <c:pt idx="7250">
                  <c:v>2.0099999999999998</c:v>
                </c:pt>
                <c:pt idx="7251">
                  <c:v>2.1</c:v>
                </c:pt>
                <c:pt idx="7252">
                  <c:v>2.35</c:v>
                </c:pt>
                <c:pt idx="7253">
                  <c:v>2.36</c:v>
                </c:pt>
                <c:pt idx="7254">
                  <c:v>1.48</c:v>
                </c:pt>
                <c:pt idx="7255">
                  <c:v>1.5</c:v>
                </c:pt>
                <c:pt idx="7256">
                  <c:v>1.46</c:v>
                </c:pt>
                <c:pt idx="7257">
                  <c:v>1.46</c:v>
                </c:pt>
                <c:pt idx="7258">
                  <c:v>1.55</c:v>
                </c:pt>
                <c:pt idx="7259">
                  <c:v>1.49</c:v>
                </c:pt>
                <c:pt idx="7260">
                  <c:v>1.63</c:v>
                </c:pt>
                <c:pt idx="7261">
                  <c:v>1.57</c:v>
                </c:pt>
                <c:pt idx="7262">
                  <c:v>1.44</c:v>
                </c:pt>
                <c:pt idx="7263">
                  <c:v>1.55</c:v>
                </c:pt>
                <c:pt idx="7264">
                  <c:v>2.14</c:v>
                </c:pt>
                <c:pt idx="7265">
                  <c:v>2.04</c:v>
                </c:pt>
                <c:pt idx="7266">
                  <c:v>1.55</c:v>
                </c:pt>
                <c:pt idx="7267">
                  <c:v>1.46</c:v>
                </c:pt>
                <c:pt idx="7268">
                  <c:v>1.58</c:v>
                </c:pt>
                <c:pt idx="7269">
                  <c:v>1.87</c:v>
                </c:pt>
                <c:pt idx="7270">
                  <c:v>1.84</c:v>
                </c:pt>
                <c:pt idx="7271">
                  <c:v>1.75</c:v>
                </c:pt>
                <c:pt idx="7272">
                  <c:v>1.67</c:v>
                </c:pt>
                <c:pt idx="7273">
                  <c:v>1.52</c:v>
                </c:pt>
                <c:pt idx="7274">
                  <c:v>1.61</c:v>
                </c:pt>
                <c:pt idx="7275">
                  <c:v>1.69</c:v>
                </c:pt>
                <c:pt idx="7276">
                  <c:v>1.5</c:v>
                </c:pt>
                <c:pt idx="7277">
                  <c:v>1.26</c:v>
                </c:pt>
                <c:pt idx="7278">
                  <c:v>1.41</c:v>
                </c:pt>
                <c:pt idx="7279">
                  <c:v>1.55</c:v>
                </c:pt>
                <c:pt idx="7280">
                  <c:v>1.56</c:v>
                </c:pt>
                <c:pt idx="7281">
                  <c:v>1.59</c:v>
                </c:pt>
                <c:pt idx="7282">
                  <c:v>1.71</c:v>
                </c:pt>
                <c:pt idx="7283">
                  <c:v>1.73</c:v>
                </c:pt>
                <c:pt idx="7284">
                  <c:v>1.41</c:v>
                </c:pt>
                <c:pt idx="7285">
                  <c:v>1.61</c:v>
                </c:pt>
                <c:pt idx="7286">
                  <c:v>1.76</c:v>
                </c:pt>
                <c:pt idx="7287">
                  <c:v>1.59</c:v>
                </c:pt>
                <c:pt idx="7288">
                  <c:v>1.6</c:v>
                </c:pt>
                <c:pt idx="7289">
                  <c:v>1.61</c:v>
                </c:pt>
                <c:pt idx="7290">
                  <c:v>1.52</c:v>
                </c:pt>
                <c:pt idx="7291">
                  <c:v>1.4</c:v>
                </c:pt>
                <c:pt idx="7292">
                  <c:v>1.6</c:v>
                </c:pt>
                <c:pt idx="7293">
                  <c:v>1.78</c:v>
                </c:pt>
                <c:pt idx="7294">
                  <c:v>1.67</c:v>
                </c:pt>
                <c:pt idx="7295">
                  <c:v>1.55</c:v>
                </c:pt>
                <c:pt idx="7296">
                  <c:v>1.73</c:v>
                </c:pt>
                <c:pt idx="7297">
                  <c:v>1.71</c:v>
                </c:pt>
                <c:pt idx="7298">
                  <c:v>1.57</c:v>
                </c:pt>
                <c:pt idx="7299">
                  <c:v>1.64</c:v>
                </c:pt>
                <c:pt idx="7300">
                  <c:v>1.36</c:v>
                </c:pt>
                <c:pt idx="7301">
                  <c:v>1.28</c:v>
                </c:pt>
                <c:pt idx="7302">
                  <c:v>3.45</c:v>
                </c:pt>
                <c:pt idx="7303">
                  <c:v>3.45</c:v>
                </c:pt>
                <c:pt idx="7304">
                  <c:v>1.4</c:v>
                </c:pt>
                <c:pt idx="7305">
                  <c:v>1.93</c:v>
                </c:pt>
                <c:pt idx="7306">
                  <c:v>2.11</c:v>
                </c:pt>
                <c:pt idx="7307">
                  <c:v>1.67</c:v>
                </c:pt>
                <c:pt idx="7308">
                  <c:v>2.39</c:v>
                </c:pt>
                <c:pt idx="7309">
                  <c:v>2.41</c:v>
                </c:pt>
                <c:pt idx="7310">
                  <c:v>1.47</c:v>
                </c:pt>
                <c:pt idx="7311">
                  <c:v>1.26</c:v>
                </c:pt>
                <c:pt idx="7312">
                  <c:v>1.49</c:v>
                </c:pt>
                <c:pt idx="7313">
                  <c:v>1.37</c:v>
                </c:pt>
                <c:pt idx="7314">
                  <c:v>1.37</c:v>
                </c:pt>
                <c:pt idx="7315">
                  <c:v>1.79</c:v>
                </c:pt>
                <c:pt idx="7316">
                  <c:v>1.86</c:v>
                </c:pt>
                <c:pt idx="7317">
                  <c:v>1.59</c:v>
                </c:pt>
                <c:pt idx="7318">
                  <c:v>1.71</c:v>
                </c:pt>
                <c:pt idx="7319">
                  <c:v>1.86</c:v>
                </c:pt>
                <c:pt idx="7320">
                  <c:v>1.7</c:v>
                </c:pt>
                <c:pt idx="7321">
                  <c:v>1.43</c:v>
                </c:pt>
                <c:pt idx="7322">
                  <c:v>1.54</c:v>
                </c:pt>
                <c:pt idx="7323">
                  <c:v>2.1800000000000002</c:v>
                </c:pt>
                <c:pt idx="7324">
                  <c:v>1.98</c:v>
                </c:pt>
                <c:pt idx="7325">
                  <c:v>1.28</c:v>
                </c:pt>
                <c:pt idx="7326">
                  <c:v>2.31</c:v>
                </c:pt>
                <c:pt idx="7327">
                  <c:v>2.37</c:v>
                </c:pt>
                <c:pt idx="7328">
                  <c:v>1.97</c:v>
                </c:pt>
                <c:pt idx="7329">
                  <c:v>1.84</c:v>
                </c:pt>
                <c:pt idx="7330">
                  <c:v>1.26</c:v>
                </c:pt>
                <c:pt idx="7331">
                  <c:v>1.24</c:v>
                </c:pt>
                <c:pt idx="7332">
                  <c:v>1.19</c:v>
                </c:pt>
                <c:pt idx="7333">
                  <c:v>1.1200000000000001</c:v>
                </c:pt>
                <c:pt idx="7334">
                  <c:v>1.1399999999999999</c:v>
                </c:pt>
                <c:pt idx="7335">
                  <c:v>1.27</c:v>
                </c:pt>
                <c:pt idx="7336">
                  <c:v>1.33</c:v>
                </c:pt>
                <c:pt idx="7337">
                  <c:v>1.75</c:v>
                </c:pt>
                <c:pt idx="7338">
                  <c:v>1.94</c:v>
                </c:pt>
                <c:pt idx="7339">
                  <c:v>1.85</c:v>
                </c:pt>
                <c:pt idx="7340">
                  <c:v>1.71</c:v>
                </c:pt>
                <c:pt idx="7341">
                  <c:v>1.6</c:v>
                </c:pt>
                <c:pt idx="7342">
                  <c:v>1.94</c:v>
                </c:pt>
                <c:pt idx="7343">
                  <c:v>1.72</c:v>
                </c:pt>
                <c:pt idx="7344">
                  <c:v>1.48</c:v>
                </c:pt>
                <c:pt idx="7345">
                  <c:v>2.0499999999999998</c:v>
                </c:pt>
                <c:pt idx="7346">
                  <c:v>2.11</c:v>
                </c:pt>
                <c:pt idx="7347">
                  <c:v>1.8</c:v>
                </c:pt>
                <c:pt idx="7348">
                  <c:v>1.55</c:v>
                </c:pt>
                <c:pt idx="7349">
                  <c:v>1.56</c:v>
                </c:pt>
                <c:pt idx="7350">
                  <c:v>1.47</c:v>
                </c:pt>
                <c:pt idx="7351">
                  <c:v>1.81</c:v>
                </c:pt>
                <c:pt idx="7352">
                  <c:v>1.82</c:v>
                </c:pt>
                <c:pt idx="7353">
                  <c:v>2.69</c:v>
                </c:pt>
                <c:pt idx="7354">
                  <c:v>2.75</c:v>
                </c:pt>
                <c:pt idx="7355">
                  <c:v>1.48</c:v>
                </c:pt>
                <c:pt idx="7356">
                  <c:v>1.31</c:v>
                </c:pt>
                <c:pt idx="7357">
                  <c:v>1.2</c:v>
                </c:pt>
                <c:pt idx="7358">
                  <c:v>1.36</c:v>
                </c:pt>
                <c:pt idx="7359">
                  <c:v>2.06</c:v>
                </c:pt>
                <c:pt idx="7360">
                  <c:v>2.13</c:v>
                </c:pt>
                <c:pt idx="7361">
                  <c:v>1.97</c:v>
                </c:pt>
                <c:pt idx="7362">
                  <c:v>1.79</c:v>
                </c:pt>
                <c:pt idx="7363">
                  <c:v>2.06</c:v>
                </c:pt>
                <c:pt idx="7364">
                  <c:v>2.0499999999999998</c:v>
                </c:pt>
                <c:pt idx="7365">
                  <c:v>1.6</c:v>
                </c:pt>
                <c:pt idx="7366">
                  <c:v>2.42</c:v>
                </c:pt>
                <c:pt idx="7367">
                  <c:v>2.2799999999999998</c:v>
                </c:pt>
                <c:pt idx="7368">
                  <c:v>1.77</c:v>
                </c:pt>
                <c:pt idx="7369">
                  <c:v>2.06</c:v>
                </c:pt>
                <c:pt idx="7370">
                  <c:v>2.2599999999999998</c:v>
                </c:pt>
                <c:pt idx="7371">
                  <c:v>1.89</c:v>
                </c:pt>
                <c:pt idx="7372">
                  <c:v>1.56</c:v>
                </c:pt>
                <c:pt idx="7373">
                  <c:v>2.39</c:v>
                </c:pt>
                <c:pt idx="7374">
                  <c:v>2.34</c:v>
                </c:pt>
                <c:pt idx="7375">
                  <c:v>1.63</c:v>
                </c:pt>
                <c:pt idx="7376">
                  <c:v>1.81</c:v>
                </c:pt>
                <c:pt idx="7377">
                  <c:v>2.5499999999999998</c:v>
                </c:pt>
                <c:pt idx="7378">
                  <c:v>2.64</c:v>
                </c:pt>
                <c:pt idx="7379">
                  <c:v>1.92</c:v>
                </c:pt>
                <c:pt idx="7380">
                  <c:v>1.98</c:v>
                </c:pt>
                <c:pt idx="7381">
                  <c:v>3.46</c:v>
                </c:pt>
                <c:pt idx="7382">
                  <c:v>3.46</c:v>
                </c:pt>
                <c:pt idx="7383">
                  <c:v>2.2400000000000002</c:v>
                </c:pt>
                <c:pt idx="7384">
                  <c:v>2.17</c:v>
                </c:pt>
                <c:pt idx="7385">
                  <c:v>1.92</c:v>
                </c:pt>
                <c:pt idx="7386">
                  <c:v>2.0699999999999998</c:v>
                </c:pt>
                <c:pt idx="7387">
                  <c:v>2.2400000000000002</c:v>
                </c:pt>
                <c:pt idx="7388">
                  <c:v>1.72</c:v>
                </c:pt>
                <c:pt idx="7389">
                  <c:v>3.11</c:v>
                </c:pt>
                <c:pt idx="7390">
                  <c:v>3.47</c:v>
                </c:pt>
                <c:pt idx="7391">
                  <c:v>2.35</c:v>
                </c:pt>
                <c:pt idx="7392">
                  <c:v>2.35</c:v>
                </c:pt>
                <c:pt idx="7393">
                  <c:v>3.55</c:v>
                </c:pt>
                <c:pt idx="7394">
                  <c:v>3.25</c:v>
                </c:pt>
                <c:pt idx="7395">
                  <c:v>1.68</c:v>
                </c:pt>
                <c:pt idx="7396">
                  <c:v>1.79</c:v>
                </c:pt>
                <c:pt idx="7397">
                  <c:v>1.98</c:v>
                </c:pt>
                <c:pt idx="7398">
                  <c:v>2.09</c:v>
                </c:pt>
                <c:pt idx="7399">
                  <c:v>2.0099999999999998</c:v>
                </c:pt>
                <c:pt idx="7400">
                  <c:v>2.12</c:v>
                </c:pt>
                <c:pt idx="7401">
                  <c:v>2.82</c:v>
                </c:pt>
                <c:pt idx="7402">
                  <c:v>2.95</c:v>
                </c:pt>
                <c:pt idx="7403">
                  <c:v>2.21</c:v>
                </c:pt>
                <c:pt idx="7404">
                  <c:v>1.81</c:v>
                </c:pt>
                <c:pt idx="7405">
                  <c:v>2.38</c:v>
                </c:pt>
                <c:pt idx="7406">
                  <c:v>2.4900000000000002</c:v>
                </c:pt>
                <c:pt idx="7407">
                  <c:v>2.37</c:v>
                </c:pt>
                <c:pt idx="7408">
                  <c:v>2.34</c:v>
                </c:pt>
                <c:pt idx="7409">
                  <c:v>1.99</c:v>
                </c:pt>
                <c:pt idx="7410">
                  <c:v>1.67</c:v>
                </c:pt>
                <c:pt idx="7411">
                  <c:v>1.54</c:v>
                </c:pt>
                <c:pt idx="7412">
                  <c:v>2.13</c:v>
                </c:pt>
                <c:pt idx="7413">
                  <c:v>4.13</c:v>
                </c:pt>
                <c:pt idx="7414">
                  <c:v>4.08</c:v>
                </c:pt>
                <c:pt idx="7415">
                  <c:v>2.0299999999999998</c:v>
                </c:pt>
                <c:pt idx="7416">
                  <c:v>2</c:v>
                </c:pt>
                <c:pt idx="7417">
                  <c:v>2.4300000000000002</c:v>
                </c:pt>
                <c:pt idx="7418">
                  <c:v>2.79</c:v>
                </c:pt>
                <c:pt idx="7419">
                  <c:v>2.4300000000000002</c:v>
                </c:pt>
                <c:pt idx="7420">
                  <c:v>1.61</c:v>
                </c:pt>
                <c:pt idx="7421">
                  <c:v>1.81</c:v>
                </c:pt>
                <c:pt idx="7422">
                  <c:v>2.27</c:v>
                </c:pt>
                <c:pt idx="7423">
                  <c:v>2.08</c:v>
                </c:pt>
                <c:pt idx="7424">
                  <c:v>1.65</c:v>
                </c:pt>
                <c:pt idx="7425">
                  <c:v>1.84</c:v>
                </c:pt>
                <c:pt idx="7426">
                  <c:v>2.2000000000000002</c:v>
                </c:pt>
                <c:pt idx="7427">
                  <c:v>1.96</c:v>
                </c:pt>
                <c:pt idx="7428">
                  <c:v>1.6</c:v>
                </c:pt>
                <c:pt idx="7429">
                  <c:v>1.82</c:v>
                </c:pt>
                <c:pt idx="7430">
                  <c:v>1.62</c:v>
                </c:pt>
                <c:pt idx="7431">
                  <c:v>1.57</c:v>
                </c:pt>
                <c:pt idx="7432">
                  <c:v>1.9</c:v>
                </c:pt>
                <c:pt idx="7433">
                  <c:v>1.77</c:v>
                </c:pt>
                <c:pt idx="7434">
                  <c:v>1.51</c:v>
                </c:pt>
                <c:pt idx="7435">
                  <c:v>1.38</c:v>
                </c:pt>
                <c:pt idx="7436">
                  <c:v>1.51</c:v>
                </c:pt>
                <c:pt idx="7437">
                  <c:v>1.64</c:v>
                </c:pt>
                <c:pt idx="7438">
                  <c:v>1.8</c:v>
                </c:pt>
                <c:pt idx="7439">
                  <c:v>1.71</c:v>
                </c:pt>
                <c:pt idx="7440">
                  <c:v>1.44</c:v>
                </c:pt>
                <c:pt idx="7441">
                  <c:v>1.37</c:v>
                </c:pt>
                <c:pt idx="7442">
                  <c:v>1.81</c:v>
                </c:pt>
                <c:pt idx="7443">
                  <c:v>2.0299999999999998</c:v>
                </c:pt>
                <c:pt idx="7444">
                  <c:v>2.27</c:v>
                </c:pt>
                <c:pt idx="7445">
                  <c:v>1.99</c:v>
                </c:pt>
                <c:pt idx="7446">
                  <c:v>1.24</c:v>
                </c:pt>
                <c:pt idx="7447">
                  <c:v>1.44</c:v>
                </c:pt>
                <c:pt idx="7448">
                  <c:v>1.69</c:v>
                </c:pt>
                <c:pt idx="7449">
                  <c:v>1.69</c:v>
                </c:pt>
                <c:pt idx="7450">
                  <c:v>1.45</c:v>
                </c:pt>
                <c:pt idx="7451">
                  <c:v>1.38</c:v>
                </c:pt>
                <c:pt idx="7452">
                  <c:v>1.34</c:v>
                </c:pt>
                <c:pt idx="7453">
                  <c:v>1.68</c:v>
                </c:pt>
                <c:pt idx="7454">
                  <c:v>1.79</c:v>
                </c:pt>
                <c:pt idx="7455">
                  <c:v>1.41</c:v>
                </c:pt>
                <c:pt idx="7456">
                  <c:v>1.7</c:v>
                </c:pt>
                <c:pt idx="7457">
                  <c:v>1.76</c:v>
                </c:pt>
                <c:pt idx="7458">
                  <c:v>1.78</c:v>
                </c:pt>
                <c:pt idx="7459">
                  <c:v>1.72</c:v>
                </c:pt>
                <c:pt idx="7460">
                  <c:v>1.87</c:v>
                </c:pt>
                <c:pt idx="7461">
                  <c:v>1.93</c:v>
                </c:pt>
                <c:pt idx="7462">
                  <c:v>1.41</c:v>
                </c:pt>
                <c:pt idx="7463">
                  <c:v>1.31</c:v>
                </c:pt>
                <c:pt idx="7464">
                  <c:v>1.52</c:v>
                </c:pt>
                <c:pt idx="7465">
                  <c:v>1.47</c:v>
                </c:pt>
                <c:pt idx="7466">
                  <c:v>1.55</c:v>
                </c:pt>
                <c:pt idx="7467">
                  <c:v>1.67</c:v>
                </c:pt>
                <c:pt idx="7468">
                  <c:v>1.64</c:v>
                </c:pt>
                <c:pt idx="7469">
                  <c:v>1.4</c:v>
                </c:pt>
                <c:pt idx="7470">
                  <c:v>1.42</c:v>
                </c:pt>
                <c:pt idx="7471">
                  <c:v>2.0299999999999998</c:v>
                </c:pt>
                <c:pt idx="7472">
                  <c:v>2</c:v>
                </c:pt>
                <c:pt idx="7473">
                  <c:v>2.38</c:v>
                </c:pt>
                <c:pt idx="7474">
                  <c:v>2.37</c:v>
                </c:pt>
                <c:pt idx="7475">
                  <c:v>1.77</c:v>
                </c:pt>
                <c:pt idx="7476">
                  <c:v>1.65</c:v>
                </c:pt>
                <c:pt idx="7477">
                  <c:v>1.41</c:v>
                </c:pt>
                <c:pt idx="7478">
                  <c:v>2.3199999999999998</c:v>
                </c:pt>
                <c:pt idx="7479">
                  <c:v>2.4300000000000002</c:v>
                </c:pt>
                <c:pt idx="7480">
                  <c:v>1.55</c:v>
                </c:pt>
                <c:pt idx="7481">
                  <c:v>1.26</c:v>
                </c:pt>
                <c:pt idx="7482">
                  <c:v>1.78</c:v>
                </c:pt>
                <c:pt idx="7483">
                  <c:v>2.0099999999999998</c:v>
                </c:pt>
                <c:pt idx="7484">
                  <c:v>1.36</c:v>
                </c:pt>
                <c:pt idx="7485">
                  <c:v>1.83</c:v>
                </c:pt>
                <c:pt idx="7486">
                  <c:v>1.8</c:v>
                </c:pt>
                <c:pt idx="7487">
                  <c:v>1.56</c:v>
                </c:pt>
                <c:pt idx="7488">
                  <c:v>1.79</c:v>
                </c:pt>
                <c:pt idx="7489">
                  <c:v>1.71</c:v>
                </c:pt>
                <c:pt idx="7490">
                  <c:v>2.54</c:v>
                </c:pt>
                <c:pt idx="7491">
                  <c:v>2.4500000000000002</c:v>
                </c:pt>
                <c:pt idx="7492">
                  <c:v>1.62</c:v>
                </c:pt>
                <c:pt idx="7493">
                  <c:v>1.76</c:v>
                </c:pt>
                <c:pt idx="7494">
                  <c:v>1.85</c:v>
                </c:pt>
                <c:pt idx="7495">
                  <c:v>1.51</c:v>
                </c:pt>
                <c:pt idx="7496">
                  <c:v>1.37</c:v>
                </c:pt>
                <c:pt idx="7497">
                  <c:v>1.63</c:v>
                </c:pt>
                <c:pt idx="7498">
                  <c:v>1.63</c:v>
                </c:pt>
                <c:pt idx="7499">
                  <c:v>1.56</c:v>
                </c:pt>
                <c:pt idx="7500">
                  <c:v>1.35</c:v>
                </c:pt>
                <c:pt idx="7501">
                  <c:v>1.26</c:v>
                </c:pt>
                <c:pt idx="7502">
                  <c:v>1.27</c:v>
                </c:pt>
                <c:pt idx="7503">
                  <c:v>2.2999999999999998</c:v>
                </c:pt>
                <c:pt idx="7504">
                  <c:v>2.4500000000000002</c:v>
                </c:pt>
                <c:pt idx="7505">
                  <c:v>1.58</c:v>
                </c:pt>
                <c:pt idx="7506">
                  <c:v>1.18</c:v>
                </c:pt>
                <c:pt idx="7507">
                  <c:v>1.24</c:v>
                </c:pt>
                <c:pt idx="7508">
                  <c:v>1.37</c:v>
                </c:pt>
                <c:pt idx="7509">
                  <c:v>1.52</c:v>
                </c:pt>
                <c:pt idx="7510">
                  <c:v>1.52</c:v>
                </c:pt>
                <c:pt idx="7511">
                  <c:v>1.3</c:v>
                </c:pt>
                <c:pt idx="7512">
                  <c:v>1.37</c:v>
                </c:pt>
                <c:pt idx="7513">
                  <c:v>1.35</c:v>
                </c:pt>
                <c:pt idx="7514">
                  <c:v>1.34</c:v>
                </c:pt>
                <c:pt idx="7515">
                  <c:v>1.36</c:v>
                </c:pt>
                <c:pt idx="7516">
                  <c:v>1.44</c:v>
                </c:pt>
                <c:pt idx="7517">
                  <c:v>1.51</c:v>
                </c:pt>
                <c:pt idx="7518">
                  <c:v>1.41</c:v>
                </c:pt>
                <c:pt idx="7519">
                  <c:v>1.47</c:v>
                </c:pt>
                <c:pt idx="7520">
                  <c:v>1.63</c:v>
                </c:pt>
                <c:pt idx="7521">
                  <c:v>1.87</c:v>
                </c:pt>
                <c:pt idx="7522">
                  <c:v>2.0499999999999998</c:v>
                </c:pt>
                <c:pt idx="7523">
                  <c:v>1.72</c:v>
                </c:pt>
                <c:pt idx="7524">
                  <c:v>1.18</c:v>
                </c:pt>
                <c:pt idx="7525">
                  <c:v>1.78</c:v>
                </c:pt>
                <c:pt idx="7526">
                  <c:v>1.91</c:v>
                </c:pt>
                <c:pt idx="7527">
                  <c:v>1.62</c:v>
                </c:pt>
                <c:pt idx="7528">
                  <c:v>1.57</c:v>
                </c:pt>
                <c:pt idx="7529">
                  <c:v>1.37</c:v>
                </c:pt>
                <c:pt idx="7530">
                  <c:v>1.61</c:v>
                </c:pt>
                <c:pt idx="7531">
                  <c:v>1.66</c:v>
                </c:pt>
                <c:pt idx="7532">
                  <c:v>1.32</c:v>
                </c:pt>
                <c:pt idx="7533">
                  <c:v>1.98</c:v>
                </c:pt>
                <c:pt idx="7534">
                  <c:v>1.96</c:v>
                </c:pt>
                <c:pt idx="7535">
                  <c:v>1.33</c:v>
                </c:pt>
                <c:pt idx="7536">
                  <c:v>1.45</c:v>
                </c:pt>
                <c:pt idx="7537">
                  <c:v>1.37</c:v>
                </c:pt>
                <c:pt idx="7538">
                  <c:v>1.2</c:v>
                </c:pt>
                <c:pt idx="7539">
                  <c:v>1.58</c:v>
                </c:pt>
                <c:pt idx="7540">
                  <c:v>1.98</c:v>
                </c:pt>
                <c:pt idx="7541">
                  <c:v>1.56</c:v>
                </c:pt>
                <c:pt idx="7542">
                  <c:v>1.4</c:v>
                </c:pt>
                <c:pt idx="7543">
                  <c:v>1.72</c:v>
                </c:pt>
                <c:pt idx="7544">
                  <c:v>1.48</c:v>
                </c:pt>
                <c:pt idx="7545">
                  <c:v>1.23</c:v>
                </c:pt>
                <c:pt idx="7546">
                  <c:v>1.37</c:v>
                </c:pt>
                <c:pt idx="7547">
                  <c:v>1.24</c:v>
                </c:pt>
                <c:pt idx="7548">
                  <c:v>1.43</c:v>
                </c:pt>
                <c:pt idx="7549">
                  <c:v>1.53</c:v>
                </c:pt>
                <c:pt idx="7550">
                  <c:v>1.67</c:v>
                </c:pt>
                <c:pt idx="7551">
                  <c:v>1.83</c:v>
                </c:pt>
                <c:pt idx="7552">
                  <c:v>1.4</c:v>
                </c:pt>
                <c:pt idx="7553">
                  <c:v>1.31</c:v>
                </c:pt>
                <c:pt idx="7554">
                  <c:v>1.55</c:v>
                </c:pt>
                <c:pt idx="7555">
                  <c:v>1.39</c:v>
                </c:pt>
                <c:pt idx="7556">
                  <c:v>1.25</c:v>
                </c:pt>
                <c:pt idx="7557">
                  <c:v>1.25</c:v>
                </c:pt>
                <c:pt idx="7558">
                  <c:v>1.36</c:v>
                </c:pt>
                <c:pt idx="7559">
                  <c:v>1.38</c:v>
                </c:pt>
                <c:pt idx="7560">
                  <c:v>2.8</c:v>
                </c:pt>
                <c:pt idx="7561">
                  <c:v>2.85</c:v>
                </c:pt>
                <c:pt idx="7562">
                  <c:v>1.2</c:v>
                </c:pt>
                <c:pt idx="7563">
                  <c:v>1.1200000000000001</c:v>
                </c:pt>
                <c:pt idx="7564">
                  <c:v>1.37</c:v>
                </c:pt>
                <c:pt idx="7565">
                  <c:v>2.0099999999999998</c:v>
                </c:pt>
                <c:pt idx="7566">
                  <c:v>2.3199999999999998</c:v>
                </c:pt>
                <c:pt idx="7567">
                  <c:v>1.86</c:v>
                </c:pt>
                <c:pt idx="7568">
                  <c:v>1.49</c:v>
                </c:pt>
                <c:pt idx="7569">
                  <c:v>1.59</c:v>
                </c:pt>
                <c:pt idx="7570">
                  <c:v>1.52</c:v>
                </c:pt>
                <c:pt idx="7571">
                  <c:v>1.57</c:v>
                </c:pt>
                <c:pt idx="7572">
                  <c:v>1.64</c:v>
                </c:pt>
                <c:pt idx="7573">
                  <c:v>1.63</c:v>
                </c:pt>
                <c:pt idx="7574">
                  <c:v>1.44</c:v>
                </c:pt>
                <c:pt idx="7575">
                  <c:v>1.29</c:v>
                </c:pt>
                <c:pt idx="7576">
                  <c:v>1.38</c:v>
                </c:pt>
                <c:pt idx="7577">
                  <c:v>1.62</c:v>
                </c:pt>
                <c:pt idx="7578">
                  <c:v>1.67</c:v>
                </c:pt>
                <c:pt idx="7579">
                  <c:v>1.43</c:v>
                </c:pt>
                <c:pt idx="7580">
                  <c:v>1.24</c:v>
                </c:pt>
                <c:pt idx="7581">
                  <c:v>1.01</c:v>
                </c:pt>
                <c:pt idx="7582">
                  <c:v>1.21</c:v>
                </c:pt>
                <c:pt idx="7583">
                  <c:v>1.51</c:v>
                </c:pt>
                <c:pt idx="7584">
                  <c:v>1.51</c:v>
                </c:pt>
                <c:pt idx="7585">
                  <c:v>1.44</c:v>
                </c:pt>
                <c:pt idx="7586">
                  <c:v>1.45</c:v>
                </c:pt>
                <c:pt idx="7587">
                  <c:v>1.37</c:v>
                </c:pt>
                <c:pt idx="7588">
                  <c:v>1.42</c:v>
                </c:pt>
                <c:pt idx="7589">
                  <c:v>1.45</c:v>
                </c:pt>
                <c:pt idx="7590">
                  <c:v>1.75</c:v>
                </c:pt>
                <c:pt idx="7591">
                  <c:v>1.87</c:v>
                </c:pt>
                <c:pt idx="7592">
                  <c:v>1.96</c:v>
                </c:pt>
                <c:pt idx="7593">
                  <c:v>2.5499999999999998</c:v>
                </c:pt>
                <c:pt idx="7594">
                  <c:v>2.58</c:v>
                </c:pt>
                <c:pt idx="7595">
                  <c:v>1.82</c:v>
                </c:pt>
                <c:pt idx="7596">
                  <c:v>1.39</c:v>
                </c:pt>
                <c:pt idx="7597">
                  <c:v>1.81</c:v>
                </c:pt>
                <c:pt idx="7598">
                  <c:v>1.89</c:v>
                </c:pt>
                <c:pt idx="7599">
                  <c:v>1.62</c:v>
                </c:pt>
                <c:pt idx="7600">
                  <c:v>1.39</c:v>
                </c:pt>
                <c:pt idx="7601">
                  <c:v>1.48</c:v>
                </c:pt>
                <c:pt idx="7602">
                  <c:v>1.81</c:v>
                </c:pt>
                <c:pt idx="7603">
                  <c:v>1.76</c:v>
                </c:pt>
                <c:pt idx="7604">
                  <c:v>1.73</c:v>
                </c:pt>
                <c:pt idx="7605">
                  <c:v>1.98</c:v>
                </c:pt>
                <c:pt idx="7606">
                  <c:v>1.77</c:v>
                </c:pt>
                <c:pt idx="7607">
                  <c:v>1.19</c:v>
                </c:pt>
                <c:pt idx="7608">
                  <c:v>1.52</c:v>
                </c:pt>
                <c:pt idx="7609">
                  <c:v>1.54</c:v>
                </c:pt>
                <c:pt idx="7610">
                  <c:v>1.3</c:v>
                </c:pt>
                <c:pt idx="7611">
                  <c:v>2.73</c:v>
                </c:pt>
                <c:pt idx="7612">
                  <c:v>2.85</c:v>
                </c:pt>
                <c:pt idx="7613">
                  <c:v>1.69</c:v>
                </c:pt>
                <c:pt idx="7614">
                  <c:v>1.55</c:v>
                </c:pt>
                <c:pt idx="7615">
                  <c:v>1.93</c:v>
                </c:pt>
                <c:pt idx="7616">
                  <c:v>2.11</c:v>
                </c:pt>
                <c:pt idx="7617">
                  <c:v>2.0299999999999998</c:v>
                </c:pt>
                <c:pt idx="7618">
                  <c:v>2.0699999999999998</c:v>
                </c:pt>
                <c:pt idx="7619">
                  <c:v>1.7</c:v>
                </c:pt>
                <c:pt idx="7620">
                  <c:v>1.31</c:v>
                </c:pt>
                <c:pt idx="7621">
                  <c:v>1.19</c:v>
                </c:pt>
                <c:pt idx="7622">
                  <c:v>1.61</c:v>
                </c:pt>
                <c:pt idx="7623">
                  <c:v>1.58</c:v>
                </c:pt>
                <c:pt idx="7624">
                  <c:v>1.55</c:v>
                </c:pt>
                <c:pt idx="7625">
                  <c:v>1.96</c:v>
                </c:pt>
                <c:pt idx="7626">
                  <c:v>1.77</c:v>
                </c:pt>
                <c:pt idx="7627">
                  <c:v>1.64</c:v>
                </c:pt>
                <c:pt idx="7628">
                  <c:v>1.55</c:v>
                </c:pt>
                <c:pt idx="7629">
                  <c:v>1.1100000000000001</c:v>
                </c:pt>
                <c:pt idx="7630">
                  <c:v>1.92</c:v>
                </c:pt>
                <c:pt idx="7631">
                  <c:v>2</c:v>
                </c:pt>
                <c:pt idx="7632">
                  <c:v>1.45</c:v>
                </c:pt>
                <c:pt idx="7633">
                  <c:v>1.64</c:v>
                </c:pt>
                <c:pt idx="7634">
                  <c:v>1.52</c:v>
                </c:pt>
                <c:pt idx="7635">
                  <c:v>1.61</c:v>
                </c:pt>
                <c:pt idx="7636">
                  <c:v>1.75</c:v>
                </c:pt>
                <c:pt idx="7637">
                  <c:v>1.63</c:v>
                </c:pt>
                <c:pt idx="7638">
                  <c:v>1.49</c:v>
                </c:pt>
                <c:pt idx="7639">
                  <c:v>1.54</c:v>
                </c:pt>
                <c:pt idx="7640">
                  <c:v>1.72</c:v>
                </c:pt>
                <c:pt idx="7641">
                  <c:v>2.12</c:v>
                </c:pt>
                <c:pt idx="7642">
                  <c:v>2.14</c:v>
                </c:pt>
                <c:pt idx="7643">
                  <c:v>1.45</c:v>
                </c:pt>
                <c:pt idx="7644">
                  <c:v>1.24</c:v>
                </c:pt>
                <c:pt idx="7645">
                  <c:v>1.29</c:v>
                </c:pt>
                <c:pt idx="7646">
                  <c:v>1.1000000000000001</c:v>
                </c:pt>
                <c:pt idx="7647">
                  <c:v>1.74</c:v>
                </c:pt>
                <c:pt idx="7648">
                  <c:v>1.72</c:v>
                </c:pt>
                <c:pt idx="7649">
                  <c:v>1.62</c:v>
                </c:pt>
                <c:pt idx="7650">
                  <c:v>2.2400000000000002</c:v>
                </c:pt>
                <c:pt idx="7651">
                  <c:v>2.1</c:v>
                </c:pt>
                <c:pt idx="7652">
                  <c:v>1.77</c:v>
                </c:pt>
                <c:pt idx="7653">
                  <c:v>1.61</c:v>
                </c:pt>
                <c:pt idx="7654">
                  <c:v>1.57</c:v>
                </c:pt>
                <c:pt idx="7655">
                  <c:v>1.87</c:v>
                </c:pt>
                <c:pt idx="7656">
                  <c:v>1.66</c:v>
                </c:pt>
                <c:pt idx="7657">
                  <c:v>1.29</c:v>
                </c:pt>
                <c:pt idx="7658">
                  <c:v>1.1599999999999999</c:v>
                </c:pt>
                <c:pt idx="7659">
                  <c:v>1.34</c:v>
                </c:pt>
                <c:pt idx="7660">
                  <c:v>1.61</c:v>
                </c:pt>
                <c:pt idx="7661">
                  <c:v>1.9</c:v>
                </c:pt>
                <c:pt idx="7662">
                  <c:v>1.77</c:v>
                </c:pt>
                <c:pt idx="7663">
                  <c:v>1.25</c:v>
                </c:pt>
                <c:pt idx="7664">
                  <c:v>1.34</c:v>
                </c:pt>
                <c:pt idx="7665">
                  <c:v>1.27</c:v>
                </c:pt>
                <c:pt idx="7666">
                  <c:v>1.88</c:v>
                </c:pt>
                <c:pt idx="7667">
                  <c:v>1.78</c:v>
                </c:pt>
                <c:pt idx="7668">
                  <c:v>1.22</c:v>
                </c:pt>
                <c:pt idx="7669">
                  <c:v>1.62</c:v>
                </c:pt>
                <c:pt idx="7670">
                  <c:v>1.56</c:v>
                </c:pt>
                <c:pt idx="7671">
                  <c:v>1.46</c:v>
                </c:pt>
                <c:pt idx="7672">
                  <c:v>1.43</c:v>
                </c:pt>
                <c:pt idx="7673">
                  <c:v>1.35</c:v>
                </c:pt>
                <c:pt idx="7674">
                  <c:v>1.24</c:v>
                </c:pt>
                <c:pt idx="7675">
                  <c:v>1.34</c:v>
                </c:pt>
                <c:pt idx="7676">
                  <c:v>1.43</c:v>
                </c:pt>
                <c:pt idx="7677">
                  <c:v>1.35</c:v>
                </c:pt>
                <c:pt idx="7678">
                  <c:v>1.75</c:v>
                </c:pt>
                <c:pt idx="7679">
                  <c:v>2.9</c:v>
                </c:pt>
                <c:pt idx="7680">
                  <c:v>2.73</c:v>
                </c:pt>
                <c:pt idx="7681">
                  <c:v>1.72</c:v>
                </c:pt>
                <c:pt idx="7682">
                  <c:v>1.7</c:v>
                </c:pt>
                <c:pt idx="7683">
                  <c:v>1.92</c:v>
                </c:pt>
                <c:pt idx="7684">
                  <c:v>1.84</c:v>
                </c:pt>
                <c:pt idx="7685">
                  <c:v>1.29</c:v>
                </c:pt>
                <c:pt idx="7686">
                  <c:v>1.51</c:v>
                </c:pt>
                <c:pt idx="7687">
                  <c:v>1.72</c:v>
                </c:pt>
                <c:pt idx="7688">
                  <c:v>1.56</c:v>
                </c:pt>
                <c:pt idx="7689">
                  <c:v>1.89</c:v>
                </c:pt>
                <c:pt idx="7690">
                  <c:v>1.93</c:v>
                </c:pt>
                <c:pt idx="7691">
                  <c:v>1.7</c:v>
                </c:pt>
                <c:pt idx="7692">
                  <c:v>1.8</c:v>
                </c:pt>
                <c:pt idx="7693">
                  <c:v>1.55</c:v>
                </c:pt>
                <c:pt idx="7694">
                  <c:v>1.65</c:v>
                </c:pt>
                <c:pt idx="7695">
                  <c:v>1.95</c:v>
                </c:pt>
                <c:pt idx="7696">
                  <c:v>1.68</c:v>
                </c:pt>
                <c:pt idx="7697">
                  <c:v>1.64</c:v>
                </c:pt>
                <c:pt idx="7698">
                  <c:v>1.45</c:v>
                </c:pt>
                <c:pt idx="7699">
                  <c:v>1.59</c:v>
                </c:pt>
                <c:pt idx="7700">
                  <c:v>1.64</c:v>
                </c:pt>
                <c:pt idx="7701">
                  <c:v>1.56</c:v>
                </c:pt>
                <c:pt idx="7702">
                  <c:v>1.85</c:v>
                </c:pt>
                <c:pt idx="7703">
                  <c:v>1.64</c:v>
                </c:pt>
                <c:pt idx="7704">
                  <c:v>1.58</c:v>
                </c:pt>
                <c:pt idx="7705">
                  <c:v>1.47</c:v>
                </c:pt>
                <c:pt idx="7706">
                  <c:v>1.2</c:v>
                </c:pt>
                <c:pt idx="7707">
                  <c:v>1.17</c:v>
                </c:pt>
                <c:pt idx="7708">
                  <c:v>0.87</c:v>
                </c:pt>
                <c:pt idx="7709">
                  <c:v>1.31</c:v>
                </c:pt>
                <c:pt idx="7710">
                  <c:v>2.59</c:v>
                </c:pt>
                <c:pt idx="7711">
                  <c:v>2.5299999999999998</c:v>
                </c:pt>
                <c:pt idx="7712">
                  <c:v>1.4</c:v>
                </c:pt>
                <c:pt idx="7713">
                  <c:v>1.67</c:v>
                </c:pt>
                <c:pt idx="7714">
                  <c:v>1.62</c:v>
                </c:pt>
                <c:pt idx="7715">
                  <c:v>1.69</c:v>
                </c:pt>
                <c:pt idx="7716">
                  <c:v>2.79</c:v>
                </c:pt>
                <c:pt idx="7717">
                  <c:v>2.68</c:v>
                </c:pt>
                <c:pt idx="7718">
                  <c:v>1.8</c:v>
                </c:pt>
                <c:pt idx="7719">
                  <c:v>1.9</c:v>
                </c:pt>
                <c:pt idx="7720">
                  <c:v>1.64</c:v>
                </c:pt>
                <c:pt idx="7721">
                  <c:v>1.38</c:v>
                </c:pt>
                <c:pt idx="7722">
                  <c:v>1.6</c:v>
                </c:pt>
                <c:pt idx="7723">
                  <c:v>1.79</c:v>
                </c:pt>
                <c:pt idx="7724">
                  <c:v>1.71</c:v>
                </c:pt>
                <c:pt idx="7725">
                  <c:v>1.62</c:v>
                </c:pt>
                <c:pt idx="7726">
                  <c:v>1.6</c:v>
                </c:pt>
                <c:pt idx="7727">
                  <c:v>1.35</c:v>
                </c:pt>
                <c:pt idx="7728">
                  <c:v>2.63</c:v>
                </c:pt>
                <c:pt idx="7729">
                  <c:v>2.62</c:v>
                </c:pt>
                <c:pt idx="7730">
                  <c:v>1.51</c:v>
                </c:pt>
                <c:pt idx="7731">
                  <c:v>1.43</c:v>
                </c:pt>
                <c:pt idx="7732">
                  <c:v>3.68</c:v>
                </c:pt>
                <c:pt idx="7733">
                  <c:v>3.65</c:v>
                </c:pt>
                <c:pt idx="7734">
                  <c:v>2.58</c:v>
                </c:pt>
                <c:pt idx="7735">
                  <c:v>2.7</c:v>
                </c:pt>
                <c:pt idx="7736">
                  <c:v>1.84</c:v>
                </c:pt>
                <c:pt idx="7737">
                  <c:v>2.74</c:v>
                </c:pt>
                <c:pt idx="7738">
                  <c:v>3.74</c:v>
                </c:pt>
                <c:pt idx="7739">
                  <c:v>3.21</c:v>
                </c:pt>
                <c:pt idx="7740">
                  <c:v>2.52</c:v>
                </c:pt>
                <c:pt idx="7741">
                  <c:v>2.84</c:v>
                </c:pt>
                <c:pt idx="7742">
                  <c:v>2.67</c:v>
                </c:pt>
                <c:pt idx="7743">
                  <c:v>2.25</c:v>
                </c:pt>
                <c:pt idx="7744">
                  <c:v>1.77</c:v>
                </c:pt>
                <c:pt idx="7745">
                  <c:v>2.64</c:v>
                </c:pt>
                <c:pt idx="7746">
                  <c:v>2.59</c:v>
                </c:pt>
                <c:pt idx="7747">
                  <c:v>2.38</c:v>
                </c:pt>
                <c:pt idx="7748">
                  <c:v>2.4300000000000002</c:v>
                </c:pt>
                <c:pt idx="7749">
                  <c:v>1.66</c:v>
                </c:pt>
                <c:pt idx="7750">
                  <c:v>1.43</c:v>
                </c:pt>
                <c:pt idx="7751">
                  <c:v>1.3</c:v>
                </c:pt>
                <c:pt idx="7752">
                  <c:v>1.25</c:v>
                </c:pt>
                <c:pt idx="7753">
                  <c:v>2.02</c:v>
                </c:pt>
                <c:pt idx="7754">
                  <c:v>2.44</c:v>
                </c:pt>
                <c:pt idx="7755">
                  <c:v>2.38</c:v>
                </c:pt>
                <c:pt idx="7756">
                  <c:v>1.91</c:v>
                </c:pt>
                <c:pt idx="7757">
                  <c:v>1.79</c:v>
                </c:pt>
                <c:pt idx="7758">
                  <c:v>1.81</c:v>
                </c:pt>
                <c:pt idx="7759">
                  <c:v>1.91</c:v>
                </c:pt>
                <c:pt idx="7760">
                  <c:v>1.92</c:v>
                </c:pt>
                <c:pt idx="7761">
                  <c:v>1.44</c:v>
                </c:pt>
                <c:pt idx="7762">
                  <c:v>1.48</c:v>
                </c:pt>
                <c:pt idx="7763">
                  <c:v>1.82</c:v>
                </c:pt>
                <c:pt idx="7764">
                  <c:v>1.83</c:v>
                </c:pt>
                <c:pt idx="7765">
                  <c:v>1.53</c:v>
                </c:pt>
                <c:pt idx="7766">
                  <c:v>3</c:v>
                </c:pt>
                <c:pt idx="7767">
                  <c:v>3.05</c:v>
                </c:pt>
                <c:pt idx="7768">
                  <c:v>1.78</c:v>
                </c:pt>
                <c:pt idx="7769">
                  <c:v>2.08</c:v>
                </c:pt>
                <c:pt idx="7770">
                  <c:v>2.4900000000000002</c:v>
                </c:pt>
                <c:pt idx="7771">
                  <c:v>2.2000000000000002</c:v>
                </c:pt>
                <c:pt idx="7772">
                  <c:v>1.78</c:v>
                </c:pt>
                <c:pt idx="7773">
                  <c:v>1.9</c:v>
                </c:pt>
                <c:pt idx="7774">
                  <c:v>1.57</c:v>
                </c:pt>
                <c:pt idx="7775">
                  <c:v>1.72</c:v>
                </c:pt>
                <c:pt idx="7776">
                  <c:v>4.32</c:v>
                </c:pt>
                <c:pt idx="7777">
                  <c:v>4.58</c:v>
                </c:pt>
                <c:pt idx="7778">
                  <c:v>2.2999999999999998</c:v>
                </c:pt>
                <c:pt idx="7779">
                  <c:v>1.45</c:v>
                </c:pt>
                <c:pt idx="7780">
                  <c:v>1.59</c:v>
                </c:pt>
                <c:pt idx="7781">
                  <c:v>1.78</c:v>
                </c:pt>
                <c:pt idx="7782">
                  <c:v>1.84</c:v>
                </c:pt>
                <c:pt idx="7783">
                  <c:v>1.72</c:v>
                </c:pt>
                <c:pt idx="7784">
                  <c:v>1.78</c:v>
                </c:pt>
                <c:pt idx="7785">
                  <c:v>1.68</c:v>
                </c:pt>
                <c:pt idx="7786">
                  <c:v>1.38</c:v>
                </c:pt>
                <c:pt idx="7787">
                  <c:v>1.48</c:v>
                </c:pt>
                <c:pt idx="7788">
                  <c:v>1.49</c:v>
                </c:pt>
                <c:pt idx="7789">
                  <c:v>2.12</c:v>
                </c:pt>
                <c:pt idx="7790">
                  <c:v>2.5099999999999998</c:v>
                </c:pt>
                <c:pt idx="7791">
                  <c:v>2.68</c:v>
                </c:pt>
                <c:pt idx="7792">
                  <c:v>2.2000000000000002</c:v>
                </c:pt>
                <c:pt idx="7793">
                  <c:v>1.83</c:v>
                </c:pt>
                <c:pt idx="7794">
                  <c:v>1.9</c:v>
                </c:pt>
                <c:pt idx="7795">
                  <c:v>1.77</c:v>
                </c:pt>
                <c:pt idx="7796">
                  <c:v>1.86</c:v>
                </c:pt>
                <c:pt idx="7797">
                  <c:v>1.8</c:v>
                </c:pt>
                <c:pt idx="7798">
                  <c:v>1.7</c:v>
                </c:pt>
                <c:pt idx="7799">
                  <c:v>1.97</c:v>
                </c:pt>
                <c:pt idx="7800">
                  <c:v>2.81</c:v>
                </c:pt>
                <c:pt idx="7801">
                  <c:v>2.86</c:v>
                </c:pt>
                <c:pt idx="7802">
                  <c:v>2.0699999999999998</c:v>
                </c:pt>
                <c:pt idx="7803">
                  <c:v>2.48</c:v>
                </c:pt>
                <c:pt idx="7804">
                  <c:v>2.76</c:v>
                </c:pt>
                <c:pt idx="7805">
                  <c:v>2.61</c:v>
                </c:pt>
                <c:pt idx="7806">
                  <c:v>2.38</c:v>
                </c:pt>
                <c:pt idx="7807">
                  <c:v>3.01</c:v>
                </c:pt>
                <c:pt idx="7808">
                  <c:v>2.92</c:v>
                </c:pt>
                <c:pt idx="7809">
                  <c:v>2.4300000000000002</c:v>
                </c:pt>
                <c:pt idx="7810">
                  <c:v>2.4300000000000002</c:v>
                </c:pt>
                <c:pt idx="7811">
                  <c:v>1.97</c:v>
                </c:pt>
                <c:pt idx="7812">
                  <c:v>3.12</c:v>
                </c:pt>
                <c:pt idx="7813">
                  <c:v>3.12</c:v>
                </c:pt>
                <c:pt idx="7814">
                  <c:v>1.91</c:v>
                </c:pt>
                <c:pt idx="7815">
                  <c:v>4.96</c:v>
                </c:pt>
                <c:pt idx="7816">
                  <c:v>4.9400000000000004</c:v>
                </c:pt>
                <c:pt idx="7817">
                  <c:v>2.19</c:v>
                </c:pt>
                <c:pt idx="7818">
                  <c:v>2.23</c:v>
                </c:pt>
                <c:pt idx="7819">
                  <c:v>1.95</c:v>
                </c:pt>
                <c:pt idx="7820">
                  <c:v>1.99</c:v>
                </c:pt>
                <c:pt idx="7821">
                  <c:v>1.91</c:v>
                </c:pt>
                <c:pt idx="7822">
                  <c:v>2.0699999999999998</c:v>
                </c:pt>
                <c:pt idx="7823">
                  <c:v>2.4500000000000002</c:v>
                </c:pt>
                <c:pt idx="7824">
                  <c:v>2.17</c:v>
                </c:pt>
                <c:pt idx="7825">
                  <c:v>2.89</c:v>
                </c:pt>
                <c:pt idx="7826">
                  <c:v>3</c:v>
                </c:pt>
                <c:pt idx="7827">
                  <c:v>2.63</c:v>
                </c:pt>
                <c:pt idx="7828">
                  <c:v>2.54</c:v>
                </c:pt>
                <c:pt idx="7829">
                  <c:v>2.2000000000000002</c:v>
                </c:pt>
                <c:pt idx="7830">
                  <c:v>3.63</c:v>
                </c:pt>
                <c:pt idx="7831">
                  <c:v>3.54</c:v>
                </c:pt>
                <c:pt idx="7832">
                  <c:v>2.2400000000000002</c:v>
                </c:pt>
                <c:pt idx="7833">
                  <c:v>3.45</c:v>
                </c:pt>
                <c:pt idx="7834">
                  <c:v>3.44</c:v>
                </c:pt>
                <c:pt idx="7835">
                  <c:v>2.44</c:v>
                </c:pt>
                <c:pt idx="7836">
                  <c:v>5</c:v>
                </c:pt>
                <c:pt idx="7837">
                  <c:v>5.89</c:v>
                </c:pt>
                <c:pt idx="7838">
                  <c:v>5.0999999999999996</c:v>
                </c:pt>
                <c:pt idx="7839">
                  <c:v>4.03</c:v>
                </c:pt>
                <c:pt idx="7840">
                  <c:v>2.11</c:v>
                </c:pt>
                <c:pt idx="7841">
                  <c:v>2.0099999999999998</c:v>
                </c:pt>
                <c:pt idx="7842">
                  <c:v>2.61</c:v>
                </c:pt>
                <c:pt idx="7843">
                  <c:v>3.37</c:v>
                </c:pt>
                <c:pt idx="7844">
                  <c:v>3.27</c:v>
                </c:pt>
                <c:pt idx="7845">
                  <c:v>2.99</c:v>
                </c:pt>
                <c:pt idx="7846">
                  <c:v>2.77</c:v>
                </c:pt>
                <c:pt idx="7847">
                  <c:v>2.57</c:v>
                </c:pt>
                <c:pt idx="7848">
                  <c:v>2.5099999999999998</c:v>
                </c:pt>
                <c:pt idx="7849">
                  <c:v>2.37</c:v>
                </c:pt>
                <c:pt idx="7850">
                  <c:v>2.59</c:v>
                </c:pt>
                <c:pt idx="7851">
                  <c:v>2.94</c:v>
                </c:pt>
                <c:pt idx="7852">
                  <c:v>3.11</c:v>
                </c:pt>
                <c:pt idx="7853">
                  <c:v>2.5499999999999998</c:v>
                </c:pt>
                <c:pt idx="7854">
                  <c:v>3.26</c:v>
                </c:pt>
                <c:pt idx="7855">
                  <c:v>3.64</c:v>
                </c:pt>
                <c:pt idx="7856">
                  <c:v>4.5599999999999996</c:v>
                </c:pt>
                <c:pt idx="7857">
                  <c:v>3.98</c:v>
                </c:pt>
                <c:pt idx="7858">
                  <c:v>3.02</c:v>
                </c:pt>
                <c:pt idx="7859">
                  <c:v>5.34</c:v>
                </c:pt>
                <c:pt idx="7860">
                  <c:v>5.75</c:v>
                </c:pt>
                <c:pt idx="7861">
                  <c:v>3.48</c:v>
                </c:pt>
                <c:pt idx="7862">
                  <c:v>2.25</c:v>
                </c:pt>
                <c:pt idx="7863">
                  <c:v>2.34</c:v>
                </c:pt>
                <c:pt idx="7864">
                  <c:v>3.1</c:v>
                </c:pt>
                <c:pt idx="7865">
                  <c:v>3.11</c:v>
                </c:pt>
                <c:pt idx="7866">
                  <c:v>1.89</c:v>
                </c:pt>
                <c:pt idx="7867">
                  <c:v>2.1800000000000002</c:v>
                </c:pt>
                <c:pt idx="7868">
                  <c:v>3.13</c:v>
                </c:pt>
                <c:pt idx="7869">
                  <c:v>3.61</c:v>
                </c:pt>
                <c:pt idx="7870">
                  <c:v>2.87</c:v>
                </c:pt>
                <c:pt idx="7871">
                  <c:v>1.78</c:v>
                </c:pt>
                <c:pt idx="7872">
                  <c:v>3.37</c:v>
                </c:pt>
                <c:pt idx="7873">
                  <c:v>3.72</c:v>
                </c:pt>
                <c:pt idx="7874">
                  <c:v>2.4</c:v>
                </c:pt>
                <c:pt idx="7875">
                  <c:v>2.93</c:v>
                </c:pt>
                <c:pt idx="7876">
                  <c:v>2.89</c:v>
                </c:pt>
                <c:pt idx="7877">
                  <c:v>3.02</c:v>
                </c:pt>
                <c:pt idx="7878">
                  <c:v>3.88</c:v>
                </c:pt>
                <c:pt idx="7879">
                  <c:v>3.31</c:v>
                </c:pt>
                <c:pt idx="7880">
                  <c:v>2.0699999999999998</c:v>
                </c:pt>
                <c:pt idx="7881">
                  <c:v>3.82</c:v>
                </c:pt>
                <c:pt idx="7882">
                  <c:v>4.05</c:v>
                </c:pt>
                <c:pt idx="7883">
                  <c:v>2.2999999999999998</c:v>
                </c:pt>
                <c:pt idx="7884">
                  <c:v>2.68</c:v>
                </c:pt>
                <c:pt idx="7885">
                  <c:v>2.57</c:v>
                </c:pt>
                <c:pt idx="7886">
                  <c:v>3.57</c:v>
                </c:pt>
                <c:pt idx="7887">
                  <c:v>3.59</c:v>
                </c:pt>
                <c:pt idx="7888">
                  <c:v>2.0499999999999998</c:v>
                </c:pt>
                <c:pt idx="7889">
                  <c:v>2.1</c:v>
                </c:pt>
                <c:pt idx="7890">
                  <c:v>2.4900000000000002</c:v>
                </c:pt>
                <c:pt idx="7891">
                  <c:v>5.48</c:v>
                </c:pt>
                <c:pt idx="7892">
                  <c:v>5.18</c:v>
                </c:pt>
                <c:pt idx="7893">
                  <c:v>1.53</c:v>
                </c:pt>
                <c:pt idx="7894">
                  <c:v>1.63</c:v>
                </c:pt>
                <c:pt idx="7895">
                  <c:v>1.52</c:v>
                </c:pt>
                <c:pt idx="7896">
                  <c:v>2.72</c:v>
                </c:pt>
                <c:pt idx="7897">
                  <c:v>5.56</c:v>
                </c:pt>
                <c:pt idx="7898">
                  <c:v>5.14</c:v>
                </c:pt>
                <c:pt idx="7899">
                  <c:v>1.89</c:v>
                </c:pt>
                <c:pt idx="7900">
                  <c:v>1.75</c:v>
                </c:pt>
                <c:pt idx="7901">
                  <c:v>1.73</c:v>
                </c:pt>
                <c:pt idx="7902">
                  <c:v>1.82</c:v>
                </c:pt>
                <c:pt idx="7903">
                  <c:v>1.83</c:v>
                </c:pt>
                <c:pt idx="7904">
                  <c:v>1.87</c:v>
                </c:pt>
                <c:pt idx="7905">
                  <c:v>1.83</c:v>
                </c:pt>
                <c:pt idx="7906">
                  <c:v>1.81</c:v>
                </c:pt>
                <c:pt idx="7907">
                  <c:v>1.61</c:v>
                </c:pt>
                <c:pt idx="7908">
                  <c:v>2.87</c:v>
                </c:pt>
                <c:pt idx="7909">
                  <c:v>2.91</c:v>
                </c:pt>
                <c:pt idx="7910">
                  <c:v>1.7</c:v>
                </c:pt>
                <c:pt idx="7911">
                  <c:v>4</c:v>
                </c:pt>
                <c:pt idx="7912">
                  <c:v>5.68</c:v>
                </c:pt>
                <c:pt idx="7913">
                  <c:v>4.38</c:v>
                </c:pt>
                <c:pt idx="7914">
                  <c:v>1.89</c:v>
                </c:pt>
                <c:pt idx="7915">
                  <c:v>2.17</c:v>
                </c:pt>
                <c:pt idx="7916">
                  <c:v>2.36</c:v>
                </c:pt>
                <c:pt idx="7917">
                  <c:v>1.98</c:v>
                </c:pt>
                <c:pt idx="7918">
                  <c:v>1.77</c:v>
                </c:pt>
                <c:pt idx="7919">
                  <c:v>1.85</c:v>
                </c:pt>
                <c:pt idx="7920">
                  <c:v>3.37</c:v>
                </c:pt>
                <c:pt idx="7921">
                  <c:v>3.43</c:v>
                </c:pt>
                <c:pt idx="7922">
                  <c:v>2.58</c:v>
                </c:pt>
                <c:pt idx="7923">
                  <c:v>2.62</c:v>
                </c:pt>
                <c:pt idx="7924">
                  <c:v>1.91</c:v>
                </c:pt>
                <c:pt idx="7925">
                  <c:v>1.78</c:v>
                </c:pt>
                <c:pt idx="7926">
                  <c:v>1.82</c:v>
                </c:pt>
                <c:pt idx="7927">
                  <c:v>3.34</c:v>
                </c:pt>
                <c:pt idx="7928">
                  <c:v>3.27</c:v>
                </c:pt>
                <c:pt idx="7929">
                  <c:v>2.78</c:v>
                </c:pt>
                <c:pt idx="7930">
                  <c:v>2.91</c:v>
                </c:pt>
                <c:pt idx="7931">
                  <c:v>1.82</c:v>
                </c:pt>
                <c:pt idx="7932">
                  <c:v>2.93</c:v>
                </c:pt>
                <c:pt idx="7933">
                  <c:v>2.85</c:v>
                </c:pt>
                <c:pt idx="7934">
                  <c:v>1.54</c:v>
                </c:pt>
                <c:pt idx="7935">
                  <c:v>1.62</c:v>
                </c:pt>
                <c:pt idx="7936">
                  <c:v>1.68</c:v>
                </c:pt>
                <c:pt idx="7937">
                  <c:v>2.5099999999999998</c:v>
                </c:pt>
                <c:pt idx="7938">
                  <c:v>4.42</c:v>
                </c:pt>
                <c:pt idx="7939">
                  <c:v>4.0999999999999996</c:v>
                </c:pt>
                <c:pt idx="7940">
                  <c:v>1.68</c:v>
                </c:pt>
                <c:pt idx="7941">
                  <c:v>2.35</c:v>
                </c:pt>
                <c:pt idx="7942">
                  <c:v>2.5499999999999998</c:v>
                </c:pt>
                <c:pt idx="7943">
                  <c:v>2.82</c:v>
                </c:pt>
                <c:pt idx="7944">
                  <c:v>2.65</c:v>
                </c:pt>
                <c:pt idx="7945">
                  <c:v>1.61</c:v>
                </c:pt>
                <c:pt idx="7946">
                  <c:v>4.8600000000000003</c:v>
                </c:pt>
                <c:pt idx="7947">
                  <c:v>5.74</c:v>
                </c:pt>
                <c:pt idx="7948">
                  <c:v>3.71</c:v>
                </c:pt>
                <c:pt idx="7949">
                  <c:v>2</c:v>
                </c:pt>
                <c:pt idx="7950">
                  <c:v>2.52</c:v>
                </c:pt>
                <c:pt idx="7951">
                  <c:v>5.44</c:v>
                </c:pt>
                <c:pt idx="7952">
                  <c:v>5.62</c:v>
                </c:pt>
                <c:pt idx="7953">
                  <c:v>5.33</c:v>
                </c:pt>
                <c:pt idx="7954">
                  <c:v>5.01</c:v>
                </c:pt>
                <c:pt idx="7955">
                  <c:v>2.4300000000000002</c:v>
                </c:pt>
                <c:pt idx="7956">
                  <c:v>2.02</c:v>
                </c:pt>
                <c:pt idx="7957">
                  <c:v>5.47</c:v>
                </c:pt>
                <c:pt idx="7958">
                  <c:v>5.45</c:v>
                </c:pt>
                <c:pt idx="7959">
                  <c:v>2.02</c:v>
                </c:pt>
                <c:pt idx="7960">
                  <c:v>2.14</c:v>
                </c:pt>
                <c:pt idx="7961">
                  <c:v>2.0499999999999998</c:v>
                </c:pt>
                <c:pt idx="7962">
                  <c:v>2.09</c:v>
                </c:pt>
                <c:pt idx="7963">
                  <c:v>2.13</c:v>
                </c:pt>
                <c:pt idx="7964">
                  <c:v>2.19</c:v>
                </c:pt>
                <c:pt idx="7965">
                  <c:v>2.2000000000000002</c:v>
                </c:pt>
                <c:pt idx="7966">
                  <c:v>2.15</c:v>
                </c:pt>
                <c:pt idx="7967">
                  <c:v>1.8</c:v>
                </c:pt>
                <c:pt idx="7968">
                  <c:v>1.61</c:v>
                </c:pt>
                <c:pt idx="7969">
                  <c:v>2.09</c:v>
                </c:pt>
                <c:pt idx="7970">
                  <c:v>2.17</c:v>
                </c:pt>
                <c:pt idx="7971">
                  <c:v>5.47</c:v>
                </c:pt>
                <c:pt idx="7972">
                  <c:v>5.45</c:v>
                </c:pt>
                <c:pt idx="7973">
                  <c:v>1.75</c:v>
                </c:pt>
                <c:pt idx="7974">
                  <c:v>1.91</c:v>
                </c:pt>
                <c:pt idx="7975">
                  <c:v>2.52</c:v>
                </c:pt>
                <c:pt idx="7976">
                  <c:v>3.15</c:v>
                </c:pt>
                <c:pt idx="7977">
                  <c:v>2.61</c:v>
                </c:pt>
                <c:pt idx="7978">
                  <c:v>1.98</c:v>
                </c:pt>
                <c:pt idx="7979">
                  <c:v>2.1800000000000002</c:v>
                </c:pt>
                <c:pt idx="7980">
                  <c:v>1.9</c:v>
                </c:pt>
                <c:pt idx="7981">
                  <c:v>3.51</c:v>
                </c:pt>
                <c:pt idx="7982">
                  <c:v>3.54</c:v>
                </c:pt>
                <c:pt idx="7983">
                  <c:v>1.75</c:v>
                </c:pt>
                <c:pt idx="7984">
                  <c:v>1.9</c:v>
                </c:pt>
                <c:pt idx="7985">
                  <c:v>1.84</c:v>
                </c:pt>
                <c:pt idx="7986">
                  <c:v>1.79</c:v>
                </c:pt>
                <c:pt idx="7987">
                  <c:v>1.87</c:v>
                </c:pt>
                <c:pt idx="7988">
                  <c:v>2.5</c:v>
                </c:pt>
                <c:pt idx="7989">
                  <c:v>2.37</c:v>
                </c:pt>
                <c:pt idx="7990">
                  <c:v>1.85</c:v>
                </c:pt>
                <c:pt idx="7991">
                  <c:v>1.58</c:v>
                </c:pt>
                <c:pt idx="7992">
                  <c:v>1.68</c:v>
                </c:pt>
                <c:pt idx="7993">
                  <c:v>1.78</c:v>
                </c:pt>
                <c:pt idx="7994">
                  <c:v>1.89</c:v>
                </c:pt>
                <c:pt idx="7995">
                  <c:v>2.93</c:v>
                </c:pt>
                <c:pt idx="7996">
                  <c:v>2.68</c:v>
                </c:pt>
                <c:pt idx="7997">
                  <c:v>1.6</c:v>
                </c:pt>
                <c:pt idx="7998">
                  <c:v>1.85</c:v>
                </c:pt>
                <c:pt idx="7999">
                  <c:v>1.51</c:v>
                </c:pt>
                <c:pt idx="8000">
                  <c:v>1.8</c:v>
                </c:pt>
                <c:pt idx="8001">
                  <c:v>2.5099999999999998</c:v>
                </c:pt>
                <c:pt idx="8002">
                  <c:v>2.27</c:v>
                </c:pt>
                <c:pt idx="8003">
                  <c:v>1.42</c:v>
                </c:pt>
                <c:pt idx="8004">
                  <c:v>1.89</c:v>
                </c:pt>
                <c:pt idx="8005">
                  <c:v>2.0699999999999998</c:v>
                </c:pt>
                <c:pt idx="8006">
                  <c:v>1.84</c:v>
                </c:pt>
                <c:pt idx="8007">
                  <c:v>1.78</c:v>
                </c:pt>
                <c:pt idx="8008">
                  <c:v>1.86</c:v>
                </c:pt>
                <c:pt idx="8009">
                  <c:v>1.66</c:v>
                </c:pt>
                <c:pt idx="8010">
                  <c:v>1.79</c:v>
                </c:pt>
                <c:pt idx="8011">
                  <c:v>2.0299999999999998</c:v>
                </c:pt>
                <c:pt idx="8012">
                  <c:v>1.98</c:v>
                </c:pt>
                <c:pt idx="8013">
                  <c:v>1.73</c:v>
                </c:pt>
                <c:pt idx="8014">
                  <c:v>1.87</c:v>
                </c:pt>
                <c:pt idx="8015">
                  <c:v>1.95</c:v>
                </c:pt>
                <c:pt idx="8016">
                  <c:v>1.82</c:v>
                </c:pt>
                <c:pt idx="8017">
                  <c:v>1.99</c:v>
                </c:pt>
                <c:pt idx="8018">
                  <c:v>1.79</c:v>
                </c:pt>
                <c:pt idx="8019">
                  <c:v>2.2000000000000002</c:v>
                </c:pt>
                <c:pt idx="8020">
                  <c:v>2.29</c:v>
                </c:pt>
                <c:pt idx="8021">
                  <c:v>1.52</c:v>
                </c:pt>
                <c:pt idx="8022">
                  <c:v>1.84</c:v>
                </c:pt>
                <c:pt idx="8023">
                  <c:v>1.74</c:v>
                </c:pt>
                <c:pt idx="8024">
                  <c:v>1.94</c:v>
                </c:pt>
                <c:pt idx="8025">
                  <c:v>2.2599999999999998</c:v>
                </c:pt>
                <c:pt idx="8026">
                  <c:v>1.92</c:v>
                </c:pt>
                <c:pt idx="8027">
                  <c:v>1.53</c:v>
                </c:pt>
                <c:pt idx="8028">
                  <c:v>1.53</c:v>
                </c:pt>
                <c:pt idx="8029">
                  <c:v>1.87</c:v>
                </c:pt>
                <c:pt idx="8030">
                  <c:v>2.02</c:v>
                </c:pt>
                <c:pt idx="8031">
                  <c:v>1.65</c:v>
                </c:pt>
                <c:pt idx="8032">
                  <c:v>1.42</c:v>
                </c:pt>
                <c:pt idx="8033">
                  <c:v>1.49</c:v>
                </c:pt>
                <c:pt idx="8034">
                  <c:v>1.61</c:v>
                </c:pt>
                <c:pt idx="8035">
                  <c:v>1.73</c:v>
                </c:pt>
                <c:pt idx="8036">
                  <c:v>1.66</c:v>
                </c:pt>
                <c:pt idx="8037">
                  <c:v>1.87</c:v>
                </c:pt>
                <c:pt idx="8038">
                  <c:v>2</c:v>
                </c:pt>
                <c:pt idx="8039">
                  <c:v>1.7</c:v>
                </c:pt>
                <c:pt idx="8040">
                  <c:v>1.37</c:v>
                </c:pt>
                <c:pt idx="8041">
                  <c:v>1.63</c:v>
                </c:pt>
                <c:pt idx="8042">
                  <c:v>1.85</c:v>
                </c:pt>
                <c:pt idx="8043">
                  <c:v>1.88</c:v>
                </c:pt>
                <c:pt idx="8044">
                  <c:v>1.91</c:v>
                </c:pt>
                <c:pt idx="8045">
                  <c:v>1.67</c:v>
                </c:pt>
                <c:pt idx="8046">
                  <c:v>1.44</c:v>
                </c:pt>
                <c:pt idx="8047">
                  <c:v>1.57</c:v>
                </c:pt>
                <c:pt idx="8048">
                  <c:v>1.73</c:v>
                </c:pt>
                <c:pt idx="8049">
                  <c:v>1.78</c:v>
                </c:pt>
                <c:pt idx="8050">
                  <c:v>1.89</c:v>
                </c:pt>
                <c:pt idx="8051">
                  <c:v>2.46</c:v>
                </c:pt>
                <c:pt idx="8052">
                  <c:v>2.9</c:v>
                </c:pt>
                <c:pt idx="8053">
                  <c:v>2.42</c:v>
                </c:pt>
                <c:pt idx="8054">
                  <c:v>1.55</c:v>
                </c:pt>
                <c:pt idx="8055">
                  <c:v>1.44</c:v>
                </c:pt>
                <c:pt idx="8056">
                  <c:v>1.46</c:v>
                </c:pt>
                <c:pt idx="8057">
                  <c:v>1.43</c:v>
                </c:pt>
                <c:pt idx="8058">
                  <c:v>1.73</c:v>
                </c:pt>
                <c:pt idx="8059">
                  <c:v>1.76</c:v>
                </c:pt>
                <c:pt idx="8060">
                  <c:v>2.08</c:v>
                </c:pt>
                <c:pt idx="8061">
                  <c:v>2.14</c:v>
                </c:pt>
                <c:pt idx="8062">
                  <c:v>2.12</c:v>
                </c:pt>
                <c:pt idx="8063">
                  <c:v>1.69</c:v>
                </c:pt>
                <c:pt idx="8064">
                  <c:v>1.78</c:v>
                </c:pt>
                <c:pt idx="8065">
                  <c:v>2.02</c:v>
                </c:pt>
                <c:pt idx="8066">
                  <c:v>1.79</c:v>
                </c:pt>
                <c:pt idx="8067">
                  <c:v>2.0699999999999998</c:v>
                </c:pt>
                <c:pt idx="8068">
                  <c:v>2.4900000000000002</c:v>
                </c:pt>
                <c:pt idx="8069">
                  <c:v>2.58</c:v>
                </c:pt>
                <c:pt idx="8070">
                  <c:v>1.96</c:v>
                </c:pt>
                <c:pt idx="8071">
                  <c:v>2.0299999999999998</c:v>
                </c:pt>
                <c:pt idx="8072">
                  <c:v>3.09</c:v>
                </c:pt>
                <c:pt idx="8073">
                  <c:v>2.8</c:v>
                </c:pt>
                <c:pt idx="8074">
                  <c:v>2.33</c:v>
                </c:pt>
                <c:pt idx="8075">
                  <c:v>2.2999999999999998</c:v>
                </c:pt>
                <c:pt idx="8076">
                  <c:v>2.4</c:v>
                </c:pt>
                <c:pt idx="8077">
                  <c:v>2.46</c:v>
                </c:pt>
                <c:pt idx="8078">
                  <c:v>2.5</c:v>
                </c:pt>
                <c:pt idx="8079">
                  <c:v>3.79</c:v>
                </c:pt>
                <c:pt idx="8080">
                  <c:v>3.4</c:v>
                </c:pt>
                <c:pt idx="8081">
                  <c:v>2.83</c:v>
                </c:pt>
                <c:pt idx="8082">
                  <c:v>2.76</c:v>
                </c:pt>
                <c:pt idx="8083">
                  <c:v>3.61</c:v>
                </c:pt>
                <c:pt idx="8084">
                  <c:v>3.47</c:v>
                </c:pt>
                <c:pt idx="8085">
                  <c:v>2.37</c:v>
                </c:pt>
                <c:pt idx="8086">
                  <c:v>2.84</c:v>
                </c:pt>
                <c:pt idx="8087">
                  <c:v>3.1</c:v>
                </c:pt>
                <c:pt idx="8088">
                  <c:v>3.45</c:v>
                </c:pt>
                <c:pt idx="8089">
                  <c:v>3.59</c:v>
                </c:pt>
                <c:pt idx="8090">
                  <c:v>3.19</c:v>
                </c:pt>
                <c:pt idx="8091">
                  <c:v>3.76</c:v>
                </c:pt>
                <c:pt idx="8092">
                  <c:v>3.06</c:v>
                </c:pt>
                <c:pt idx="8093">
                  <c:v>4.3600000000000003</c:v>
                </c:pt>
                <c:pt idx="8094">
                  <c:v>6.02</c:v>
                </c:pt>
                <c:pt idx="8095">
                  <c:v>5.14</c:v>
                </c:pt>
                <c:pt idx="8096">
                  <c:v>2.93</c:v>
                </c:pt>
                <c:pt idx="8097">
                  <c:v>7.27</c:v>
                </c:pt>
                <c:pt idx="8098">
                  <c:v>7.9</c:v>
                </c:pt>
                <c:pt idx="8099">
                  <c:v>3.73</c:v>
                </c:pt>
                <c:pt idx="8100">
                  <c:v>3.25</c:v>
                </c:pt>
                <c:pt idx="8101">
                  <c:v>3.34</c:v>
                </c:pt>
                <c:pt idx="8102">
                  <c:v>2.84</c:v>
                </c:pt>
                <c:pt idx="8103">
                  <c:v>3.7</c:v>
                </c:pt>
                <c:pt idx="8104">
                  <c:v>6.96</c:v>
                </c:pt>
                <c:pt idx="8105">
                  <c:v>9.17</c:v>
                </c:pt>
                <c:pt idx="8106">
                  <c:v>7.13</c:v>
                </c:pt>
                <c:pt idx="8107">
                  <c:v>3</c:v>
                </c:pt>
                <c:pt idx="8108">
                  <c:v>3.72</c:v>
                </c:pt>
                <c:pt idx="8109">
                  <c:v>3.98</c:v>
                </c:pt>
                <c:pt idx="8110">
                  <c:v>3.21</c:v>
                </c:pt>
                <c:pt idx="8111">
                  <c:v>3.3</c:v>
                </c:pt>
                <c:pt idx="8112">
                  <c:v>3.58</c:v>
                </c:pt>
                <c:pt idx="8113">
                  <c:v>4.43</c:v>
                </c:pt>
                <c:pt idx="8114">
                  <c:v>4.42</c:v>
                </c:pt>
                <c:pt idx="8115">
                  <c:v>3.06</c:v>
                </c:pt>
                <c:pt idx="8116">
                  <c:v>2.87</c:v>
                </c:pt>
                <c:pt idx="8117">
                  <c:v>2.48</c:v>
                </c:pt>
                <c:pt idx="8118">
                  <c:v>2.5</c:v>
                </c:pt>
                <c:pt idx="8119">
                  <c:v>3.15</c:v>
                </c:pt>
                <c:pt idx="8120">
                  <c:v>2.56</c:v>
                </c:pt>
                <c:pt idx="8121">
                  <c:v>3.85</c:v>
                </c:pt>
                <c:pt idx="8122">
                  <c:v>3.86</c:v>
                </c:pt>
                <c:pt idx="8123">
                  <c:v>2.25</c:v>
                </c:pt>
                <c:pt idx="8124">
                  <c:v>5.68</c:v>
                </c:pt>
                <c:pt idx="8125">
                  <c:v>6.28</c:v>
                </c:pt>
                <c:pt idx="8126">
                  <c:v>4.1399999999999997</c:v>
                </c:pt>
                <c:pt idx="8127">
                  <c:v>2.2799999999999998</c:v>
                </c:pt>
                <c:pt idx="8128">
                  <c:v>3.08</c:v>
                </c:pt>
                <c:pt idx="8129">
                  <c:v>4.1500000000000004</c:v>
                </c:pt>
                <c:pt idx="8130">
                  <c:v>3.71</c:v>
                </c:pt>
                <c:pt idx="8131">
                  <c:v>2.64</c:v>
                </c:pt>
                <c:pt idx="8132">
                  <c:v>2.25</c:v>
                </c:pt>
                <c:pt idx="8133">
                  <c:v>2.2400000000000002</c:v>
                </c:pt>
                <c:pt idx="8134">
                  <c:v>2.74</c:v>
                </c:pt>
                <c:pt idx="8135">
                  <c:v>4.93</c:v>
                </c:pt>
                <c:pt idx="8136">
                  <c:v>6.73</c:v>
                </c:pt>
                <c:pt idx="8137">
                  <c:v>5.08</c:v>
                </c:pt>
                <c:pt idx="8138">
                  <c:v>2.38</c:v>
                </c:pt>
                <c:pt idx="8139">
                  <c:v>2.12</c:v>
                </c:pt>
                <c:pt idx="8140">
                  <c:v>2.23</c:v>
                </c:pt>
                <c:pt idx="8141">
                  <c:v>5.4</c:v>
                </c:pt>
                <c:pt idx="8142">
                  <c:v>5.64</c:v>
                </c:pt>
                <c:pt idx="8143">
                  <c:v>2.75</c:v>
                </c:pt>
                <c:pt idx="8144">
                  <c:v>1.66</c:v>
                </c:pt>
                <c:pt idx="8145">
                  <c:v>2.0499999999999998</c:v>
                </c:pt>
                <c:pt idx="8146">
                  <c:v>2.21</c:v>
                </c:pt>
                <c:pt idx="8147">
                  <c:v>1.72</c:v>
                </c:pt>
                <c:pt idx="8148">
                  <c:v>2.19</c:v>
                </c:pt>
                <c:pt idx="8149">
                  <c:v>5.35</c:v>
                </c:pt>
                <c:pt idx="8150">
                  <c:v>5.54</c:v>
                </c:pt>
                <c:pt idx="8151">
                  <c:v>2.25</c:v>
                </c:pt>
                <c:pt idx="8152">
                  <c:v>1.51</c:v>
                </c:pt>
                <c:pt idx="8153">
                  <c:v>2.2000000000000002</c:v>
                </c:pt>
                <c:pt idx="8154">
                  <c:v>2.2799999999999998</c:v>
                </c:pt>
                <c:pt idx="8155">
                  <c:v>2.77</c:v>
                </c:pt>
                <c:pt idx="8156">
                  <c:v>2.61</c:v>
                </c:pt>
                <c:pt idx="8157">
                  <c:v>1.61</c:v>
                </c:pt>
                <c:pt idx="8158">
                  <c:v>1.72</c:v>
                </c:pt>
                <c:pt idx="8159">
                  <c:v>1.63</c:v>
                </c:pt>
                <c:pt idx="8160">
                  <c:v>1.65</c:v>
                </c:pt>
                <c:pt idx="8161">
                  <c:v>1.51</c:v>
                </c:pt>
                <c:pt idx="8162">
                  <c:v>1.81</c:v>
                </c:pt>
                <c:pt idx="8163">
                  <c:v>1.97</c:v>
                </c:pt>
                <c:pt idx="8164">
                  <c:v>1.96</c:v>
                </c:pt>
                <c:pt idx="8165">
                  <c:v>2.11</c:v>
                </c:pt>
                <c:pt idx="8166">
                  <c:v>1.85</c:v>
                </c:pt>
                <c:pt idx="8167">
                  <c:v>1.48</c:v>
                </c:pt>
                <c:pt idx="8168">
                  <c:v>1.61</c:v>
                </c:pt>
                <c:pt idx="8169">
                  <c:v>1.74</c:v>
                </c:pt>
                <c:pt idx="8170">
                  <c:v>1.68</c:v>
                </c:pt>
                <c:pt idx="8171">
                  <c:v>1.68</c:v>
                </c:pt>
                <c:pt idx="8172">
                  <c:v>3.96</c:v>
                </c:pt>
                <c:pt idx="8173">
                  <c:v>4.01</c:v>
                </c:pt>
                <c:pt idx="8174">
                  <c:v>1.86</c:v>
                </c:pt>
                <c:pt idx="8175">
                  <c:v>3.23</c:v>
                </c:pt>
                <c:pt idx="8176">
                  <c:v>3.43</c:v>
                </c:pt>
                <c:pt idx="8177">
                  <c:v>2.2400000000000002</c:v>
                </c:pt>
                <c:pt idx="8178">
                  <c:v>4.2699999999999996</c:v>
                </c:pt>
                <c:pt idx="8179">
                  <c:v>4.28</c:v>
                </c:pt>
                <c:pt idx="8180">
                  <c:v>1.62</c:v>
                </c:pt>
                <c:pt idx="8181">
                  <c:v>1.95</c:v>
                </c:pt>
                <c:pt idx="8182">
                  <c:v>1.91</c:v>
                </c:pt>
                <c:pt idx="8183">
                  <c:v>1.61</c:v>
                </c:pt>
                <c:pt idx="8184">
                  <c:v>1.78</c:v>
                </c:pt>
                <c:pt idx="8185">
                  <c:v>1.57</c:v>
                </c:pt>
                <c:pt idx="8186">
                  <c:v>1.5</c:v>
                </c:pt>
                <c:pt idx="8187">
                  <c:v>1.84</c:v>
                </c:pt>
                <c:pt idx="8188">
                  <c:v>1.8</c:v>
                </c:pt>
                <c:pt idx="8189">
                  <c:v>1.94</c:v>
                </c:pt>
                <c:pt idx="8190">
                  <c:v>2.0499999999999998</c:v>
                </c:pt>
                <c:pt idx="8191">
                  <c:v>2.06</c:v>
                </c:pt>
                <c:pt idx="8192">
                  <c:v>1.92</c:v>
                </c:pt>
                <c:pt idx="8193">
                  <c:v>1.8</c:v>
                </c:pt>
                <c:pt idx="8194">
                  <c:v>1.95</c:v>
                </c:pt>
                <c:pt idx="8195">
                  <c:v>1.62</c:v>
                </c:pt>
                <c:pt idx="8196">
                  <c:v>1.51</c:v>
                </c:pt>
                <c:pt idx="8197">
                  <c:v>1.27</c:v>
                </c:pt>
                <c:pt idx="8198">
                  <c:v>1.24</c:v>
                </c:pt>
                <c:pt idx="8199">
                  <c:v>2.59</c:v>
                </c:pt>
                <c:pt idx="8200">
                  <c:v>3.36</c:v>
                </c:pt>
                <c:pt idx="8201">
                  <c:v>2.58</c:v>
                </c:pt>
                <c:pt idx="8202">
                  <c:v>1.45</c:v>
                </c:pt>
                <c:pt idx="8203">
                  <c:v>1.54</c:v>
                </c:pt>
                <c:pt idx="8204">
                  <c:v>1.52</c:v>
                </c:pt>
                <c:pt idx="8205">
                  <c:v>1.38</c:v>
                </c:pt>
                <c:pt idx="8206">
                  <c:v>1.98</c:v>
                </c:pt>
                <c:pt idx="8207">
                  <c:v>2.57</c:v>
                </c:pt>
                <c:pt idx="8208">
                  <c:v>3.32</c:v>
                </c:pt>
                <c:pt idx="8209">
                  <c:v>2.94</c:v>
                </c:pt>
                <c:pt idx="8210">
                  <c:v>1.73</c:v>
                </c:pt>
                <c:pt idx="8211">
                  <c:v>1.65</c:v>
                </c:pt>
                <c:pt idx="8212">
                  <c:v>1.55</c:v>
                </c:pt>
                <c:pt idx="8213">
                  <c:v>1.57</c:v>
                </c:pt>
                <c:pt idx="8214">
                  <c:v>2.06</c:v>
                </c:pt>
                <c:pt idx="8215">
                  <c:v>2.17</c:v>
                </c:pt>
                <c:pt idx="8216">
                  <c:v>1.73</c:v>
                </c:pt>
                <c:pt idx="8217">
                  <c:v>1.56</c:v>
                </c:pt>
                <c:pt idx="8218">
                  <c:v>1.84</c:v>
                </c:pt>
                <c:pt idx="8219">
                  <c:v>1.77</c:v>
                </c:pt>
                <c:pt idx="8220">
                  <c:v>1.46</c:v>
                </c:pt>
                <c:pt idx="8221">
                  <c:v>1.6</c:v>
                </c:pt>
                <c:pt idx="8222">
                  <c:v>1.62</c:v>
                </c:pt>
                <c:pt idx="8223">
                  <c:v>1.69</c:v>
                </c:pt>
                <c:pt idx="8224">
                  <c:v>1.61</c:v>
                </c:pt>
                <c:pt idx="8225">
                  <c:v>1.78</c:v>
                </c:pt>
                <c:pt idx="8226">
                  <c:v>1.76</c:v>
                </c:pt>
                <c:pt idx="8227">
                  <c:v>1.95</c:v>
                </c:pt>
                <c:pt idx="8228">
                  <c:v>1.34</c:v>
                </c:pt>
                <c:pt idx="8229">
                  <c:v>1.52</c:v>
                </c:pt>
                <c:pt idx="8230">
                  <c:v>2.08</c:v>
                </c:pt>
                <c:pt idx="8231">
                  <c:v>1.98</c:v>
                </c:pt>
                <c:pt idx="8232">
                  <c:v>1.49</c:v>
                </c:pt>
                <c:pt idx="8233">
                  <c:v>1.7</c:v>
                </c:pt>
                <c:pt idx="8234">
                  <c:v>1.66</c:v>
                </c:pt>
                <c:pt idx="8235">
                  <c:v>1.76</c:v>
                </c:pt>
                <c:pt idx="8236">
                  <c:v>2.21</c:v>
                </c:pt>
                <c:pt idx="8237">
                  <c:v>2.1</c:v>
                </c:pt>
                <c:pt idx="8238">
                  <c:v>1.77</c:v>
                </c:pt>
                <c:pt idx="8239">
                  <c:v>1.24</c:v>
                </c:pt>
                <c:pt idx="8240">
                  <c:v>1.85</c:v>
                </c:pt>
                <c:pt idx="8241">
                  <c:v>2.0299999999999998</c:v>
                </c:pt>
                <c:pt idx="8242">
                  <c:v>1.64</c:v>
                </c:pt>
                <c:pt idx="8243">
                  <c:v>1.63</c:v>
                </c:pt>
                <c:pt idx="8244">
                  <c:v>1.43</c:v>
                </c:pt>
                <c:pt idx="8245">
                  <c:v>1.5</c:v>
                </c:pt>
                <c:pt idx="8246">
                  <c:v>1.75</c:v>
                </c:pt>
                <c:pt idx="8247">
                  <c:v>1.85</c:v>
                </c:pt>
                <c:pt idx="8248">
                  <c:v>1.42</c:v>
                </c:pt>
                <c:pt idx="8249">
                  <c:v>1.23</c:v>
                </c:pt>
                <c:pt idx="8250">
                  <c:v>1.55</c:v>
                </c:pt>
                <c:pt idx="8251">
                  <c:v>1.62</c:v>
                </c:pt>
                <c:pt idx="8252">
                  <c:v>1.62</c:v>
                </c:pt>
                <c:pt idx="8253">
                  <c:v>2.0099999999999998</c:v>
                </c:pt>
                <c:pt idx="8254">
                  <c:v>2.2799999999999998</c:v>
                </c:pt>
                <c:pt idx="8255">
                  <c:v>2.0499999999999998</c:v>
                </c:pt>
                <c:pt idx="8256">
                  <c:v>2.2799999999999998</c:v>
                </c:pt>
                <c:pt idx="8257">
                  <c:v>1.88</c:v>
                </c:pt>
                <c:pt idx="8258">
                  <c:v>1.1200000000000001</c:v>
                </c:pt>
                <c:pt idx="8259">
                  <c:v>1.21</c:v>
                </c:pt>
                <c:pt idx="8260">
                  <c:v>2.2400000000000002</c:v>
                </c:pt>
                <c:pt idx="8261">
                  <c:v>1.95</c:v>
                </c:pt>
                <c:pt idx="8262">
                  <c:v>1.44</c:v>
                </c:pt>
                <c:pt idx="8263">
                  <c:v>1.38</c:v>
                </c:pt>
                <c:pt idx="8264">
                  <c:v>1.59</c:v>
                </c:pt>
                <c:pt idx="8265">
                  <c:v>1.65</c:v>
                </c:pt>
                <c:pt idx="8266">
                  <c:v>1.4</c:v>
                </c:pt>
                <c:pt idx="8267">
                  <c:v>1.27</c:v>
                </c:pt>
                <c:pt idx="8268">
                  <c:v>1.1200000000000001</c:v>
                </c:pt>
                <c:pt idx="8269">
                  <c:v>1.23</c:v>
                </c:pt>
                <c:pt idx="8270">
                  <c:v>1.41</c:v>
                </c:pt>
                <c:pt idx="8271">
                  <c:v>1.51</c:v>
                </c:pt>
                <c:pt idx="8272">
                  <c:v>1.58</c:v>
                </c:pt>
                <c:pt idx="8273">
                  <c:v>1.57</c:v>
                </c:pt>
                <c:pt idx="8274">
                  <c:v>1.47</c:v>
                </c:pt>
                <c:pt idx="8275">
                  <c:v>1.29</c:v>
                </c:pt>
                <c:pt idx="8276">
                  <c:v>1.43</c:v>
                </c:pt>
                <c:pt idx="8277">
                  <c:v>1.59</c:v>
                </c:pt>
                <c:pt idx="8278">
                  <c:v>1.56</c:v>
                </c:pt>
                <c:pt idx="8279">
                  <c:v>1.32</c:v>
                </c:pt>
                <c:pt idx="8280">
                  <c:v>1.42</c:v>
                </c:pt>
                <c:pt idx="8281">
                  <c:v>1.65</c:v>
                </c:pt>
                <c:pt idx="8282">
                  <c:v>1.62</c:v>
                </c:pt>
                <c:pt idx="8283">
                  <c:v>1.58</c:v>
                </c:pt>
                <c:pt idx="8284">
                  <c:v>1.73</c:v>
                </c:pt>
                <c:pt idx="8285">
                  <c:v>1.68</c:v>
                </c:pt>
                <c:pt idx="8286">
                  <c:v>1.5</c:v>
                </c:pt>
                <c:pt idx="8287">
                  <c:v>1.6</c:v>
                </c:pt>
                <c:pt idx="8288">
                  <c:v>1.46</c:v>
                </c:pt>
                <c:pt idx="8289">
                  <c:v>1.45</c:v>
                </c:pt>
                <c:pt idx="8290">
                  <c:v>1.51</c:v>
                </c:pt>
                <c:pt idx="8291">
                  <c:v>1.53</c:v>
                </c:pt>
                <c:pt idx="8292">
                  <c:v>1.74</c:v>
                </c:pt>
                <c:pt idx="8293">
                  <c:v>2.4700000000000002</c:v>
                </c:pt>
                <c:pt idx="8294">
                  <c:v>2.31</c:v>
                </c:pt>
                <c:pt idx="8295">
                  <c:v>1.79</c:v>
                </c:pt>
                <c:pt idx="8296">
                  <c:v>2.02</c:v>
                </c:pt>
                <c:pt idx="8297">
                  <c:v>1.98</c:v>
                </c:pt>
                <c:pt idx="8298">
                  <c:v>1.99</c:v>
                </c:pt>
                <c:pt idx="8299">
                  <c:v>2.23</c:v>
                </c:pt>
                <c:pt idx="8300">
                  <c:v>1.95</c:v>
                </c:pt>
                <c:pt idx="8301">
                  <c:v>2.33</c:v>
                </c:pt>
                <c:pt idx="8302">
                  <c:v>2.13</c:v>
                </c:pt>
                <c:pt idx="8303">
                  <c:v>1.58</c:v>
                </c:pt>
                <c:pt idx="8304">
                  <c:v>1.5</c:v>
                </c:pt>
                <c:pt idx="8305">
                  <c:v>1.55</c:v>
                </c:pt>
                <c:pt idx="8306">
                  <c:v>1.38</c:v>
                </c:pt>
                <c:pt idx="8307">
                  <c:v>1.42</c:v>
                </c:pt>
                <c:pt idx="8308">
                  <c:v>1.86</c:v>
                </c:pt>
                <c:pt idx="8309">
                  <c:v>2.06</c:v>
                </c:pt>
                <c:pt idx="8310">
                  <c:v>1.7</c:v>
                </c:pt>
                <c:pt idx="8311">
                  <c:v>1.4</c:v>
                </c:pt>
                <c:pt idx="8312">
                  <c:v>1.42</c:v>
                </c:pt>
                <c:pt idx="8313">
                  <c:v>1.1599999999999999</c:v>
                </c:pt>
                <c:pt idx="8314">
                  <c:v>1.32</c:v>
                </c:pt>
                <c:pt idx="8315">
                  <c:v>1.88</c:v>
                </c:pt>
                <c:pt idx="8316">
                  <c:v>1.94</c:v>
                </c:pt>
                <c:pt idx="8317">
                  <c:v>1.45</c:v>
                </c:pt>
                <c:pt idx="8318">
                  <c:v>1.56</c:v>
                </c:pt>
                <c:pt idx="8319">
                  <c:v>1.77</c:v>
                </c:pt>
                <c:pt idx="8320">
                  <c:v>1.42</c:v>
                </c:pt>
                <c:pt idx="8321">
                  <c:v>1.48</c:v>
                </c:pt>
                <c:pt idx="8322">
                  <c:v>1.85</c:v>
                </c:pt>
                <c:pt idx="8323">
                  <c:v>1.71</c:v>
                </c:pt>
                <c:pt idx="8324">
                  <c:v>1.57</c:v>
                </c:pt>
                <c:pt idx="8325">
                  <c:v>2.13</c:v>
                </c:pt>
                <c:pt idx="8326">
                  <c:v>2.04</c:v>
                </c:pt>
                <c:pt idx="8327">
                  <c:v>1.59</c:v>
                </c:pt>
                <c:pt idx="8328">
                  <c:v>2.08</c:v>
                </c:pt>
                <c:pt idx="8329">
                  <c:v>2.2599999999999998</c:v>
                </c:pt>
                <c:pt idx="8330">
                  <c:v>1.81</c:v>
                </c:pt>
                <c:pt idx="8331">
                  <c:v>1.84</c:v>
                </c:pt>
                <c:pt idx="8332">
                  <c:v>1.96</c:v>
                </c:pt>
                <c:pt idx="8333">
                  <c:v>1.68</c:v>
                </c:pt>
                <c:pt idx="8334">
                  <c:v>2.19</c:v>
                </c:pt>
                <c:pt idx="8335">
                  <c:v>2.11</c:v>
                </c:pt>
                <c:pt idx="8336">
                  <c:v>1.65</c:v>
                </c:pt>
                <c:pt idx="8337">
                  <c:v>1.67</c:v>
                </c:pt>
                <c:pt idx="8338">
                  <c:v>1.67</c:v>
                </c:pt>
                <c:pt idx="8339">
                  <c:v>1.59</c:v>
                </c:pt>
                <c:pt idx="8340">
                  <c:v>1.39</c:v>
                </c:pt>
                <c:pt idx="8341">
                  <c:v>1.45</c:v>
                </c:pt>
                <c:pt idx="8342">
                  <c:v>1.53</c:v>
                </c:pt>
                <c:pt idx="8343">
                  <c:v>1.51</c:v>
                </c:pt>
                <c:pt idx="8344">
                  <c:v>1.68</c:v>
                </c:pt>
                <c:pt idx="8345">
                  <c:v>1.46</c:v>
                </c:pt>
                <c:pt idx="8346">
                  <c:v>1.49</c:v>
                </c:pt>
                <c:pt idx="8347">
                  <c:v>1.81</c:v>
                </c:pt>
                <c:pt idx="8348">
                  <c:v>1.82</c:v>
                </c:pt>
                <c:pt idx="8349">
                  <c:v>1.4</c:v>
                </c:pt>
                <c:pt idx="8350">
                  <c:v>1.28</c:v>
                </c:pt>
                <c:pt idx="8351">
                  <c:v>1.34</c:v>
                </c:pt>
                <c:pt idx="8352">
                  <c:v>1.52</c:v>
                </c:pt>
                <c:pt idx="8353">
                  <c:v>2.0499999999999998</c:v>
                </c:pt>
                <c:pt idx="8354">
                  <c:v>1.82</c:v>
                </c:pt>
                <c:pt idx="8355">
                  <c:v>1.1599999999999999</c:v>
                </c:pt>
                <c:pt idx="8356">
                  <c:v>1.6</c:v>
                </c:pt>
                <c:pt idx="8357">
                  <c:v>2.19</c:v>
                </c:pt>
                <c:pt idx="8358">
                  <c:v>1.78</c:v>
                </c:pt>
                <c:pt idx="8359">
                  <c:v>2.0099999999999998</c:v>
                </c:pt>
                <c:pt idx="8360">
                  <c:v>1.98</c:v>
                </c:pt>
                <c:pt idx="8361">
                  <c:v>1.76</c:v>
                </c:pt>
                <c:pt idx="8362">
                  <c:v>1.75</c:v>
                </c:pt>
                <c:pt idx="8363">
                  <c:v>1.65</c:v>
                </c:pt>
                <c:pt idx="8364">
                  <c:v>1.89</c:v>
                </c:pt>
                <c:pt idx="8365">
                  <c:v>1.66</c:v>
                </c:pt>
                <c:pt idx="8366">
                  <c:v>2.42</c:v>
                </c:pt>
                <c:pt idx="8367">
                  <c:v>1.7</c:v>
                </c:pt>
                <c:pt idx="8368">
                  <c:v>1.5</c:v>
                </c:pt>
                <c:pt idx="8369">
                  <c:v>1.91</c:v>
                </c:pt>
                <c:pt idx="8370">
                  <c:v>1.73</c:v>
                </c:pt>
                <c:pt idx="8371">
                  <c:v>2.29</c:v>
                </c:pt>
                <c:pt idx="8372">
                  <c:v>2.3199999999999998</c:v>
                </c:pt>
                <c:pt idx="8373">
                  <c:v>1.34</c:v>
                </c:pt>
                <c:pt idx="8374">
                  <c:v>1.85</c:v>
                </c:pt>
                <c:pt idx="8375">
                  <c:v>1.84</c:v>
                </c:pt>
                <c:pt idx="8376">
                  <c:v>1.56</c:v>
                </c:pt>
                <c:pt idx="8377">
                  <c:v>1.64</c:v>
                </c:pt>
                <c:pt idx="8378">
                  <c:v>1.74</c:v>
                </c:pt>
                <c:pt idx="8379">
                  <c:v>2.3199999999999998</c:v>
                </c:pt>
                <c:pt idx="8380">
                  <c:v>2.3199999999999998</c:v>
                </c:pt>
                <c:pt idx="8381">
                  <c:v>2.13</c:v>
                </c:pt>
                <c:pt idx="8382">
                  <c:v>2.0699999999999998</c:v>
                </c:pt>
                <c:pt idx="8383">
                  <c:v>1.83</c:v>
                </c:pt>
                <c:pt idx="8384">
                  <c:v>1.65</c:v>
                </c:pt>
                <c:pt idx="8385">
                  <c:v>2.16</c:v>
                </c:pt>
                <c:pt idx="8386">
                  <c:v>3.46</c:v>
                </c:pt>
                <c:pt idx="8387">
                  <c:v>3.21</c:v>
                </c:pt>
                <c:pt idx="8388">
                  <c:v>1.73</c:v>
                </c:pt>
                <c:pt idx="8389">
                  <c:v>1.48</c:v>
                </c:pt>
                <c:pt idx="8390">
                  <c:v>1.46</c:v>
                </c:pt>
                <c:pt idx="8391">
                  <c:v>1.3</c:v>
                </c:pt>
                <c:pt idx="8392">
                  <c:v>1.27</c:v>
                </c:pt>
                <c:pt idx="8393">
                  <c:v>1.36</c:v>
                </c:pt>
                <c:pt idx="8394">
                  <c:v>1.72</c:v>
                </c:pt>
                <c:pt idx="8395">
                  <c:v>1.84</c:v>
                </c:pt>
                <c:pt idx="8396">
                  <c:v>1.88</c:v>
                </c:pt>
                <c:pt idx="8397">
                  <c:v>1.77</c:v>
                </c:pt>
                <c:pt idx="8398">
                  <c:v>1.71</c:v>
                </c:pt>
                <c:pt idx="8399">
                  <c:v>1.77</c:v>
                </c:pt>
                <c:pt idx="8400">
                  <c:v>1.62</c:v>
                </c:pt>
                <c:pt idx="8401">
                  <c:v>1.79</c:v>
                </c:pt>
                <c:pt idx="8402">
                  <c:v>1.72</c:v>
                </c:pt>
                <c:pt idx="8403">
                  <c:v>1.51</c:v>
                </c:pt>
                <c:pt idx="8404">
                  <c:v>1.48</c:v>
                </c:pt>
                <c:pt idx="8405">
                  <c:v>1.65</c:v>
                </c:pt>
                <c:pt idx="8406">
                  <c:v>1.97</c:v>
                </c:pt>
                <c:pt idx="8407">
                  <c:v>1.96</c:v>
                </c:pt>
                <c:pt idx="8408">
                  <c:v>2.14</c:v>
                </c:pt>
                <c:pt idx="8409">
                  <c:v>2.46</c:v>
                </c:pt>
                <c:pt idx="8410">
                  <c:v>2.12</c:v>
                </c:pt>
                <c:pt idx="8411">
                  <c:v>2.2200000000000002</c:v>
                </c:pt>
                <c:pt idx="8412">
                  <c:v>2.29</c:v>
                </c:pt>
                <c:pt idx="8413">
                  <c:v>1.93</c:v>
                </c:pt>
                <c:pt idx="8414">
                  <c:v>2.23</c:v>
                </c:pt>
                <c:pt idx="8415">
                  <c:v>1.92</c:v>
                </c:pt>
                <c:pt idx="8416">
                  <c:v>2.31</c:v>
                </c:pt>
                <c:pt idx="8417">
                  <c:v>2.1800000000000002</c:v>
                </c:pt>
                <c:pt idx="8418">
                  <c:v>3.36</c:v>
                </c:pt>
                <c:pt idx="8419">
                  <c:v>3.61</c:v>
                </c:pt>
                <c:pt idx="8420">
                  <c:v>2.99</c:v>
                </c:pt>
                <c:pt idx="8421">
                  <c:v>3.24</c:v>
                </c:pt>
                <c:pt idx="8422">
                  <c:v>3.49</c:v>
                </c:pt>
                <c:pt idx="8423">
                  <c:v>3.21</c:v>
                </c:pt>
                <c:pt idx="8424">
                  <c:v>2.83</c:v>
                </c:pt>
                <c:pt idx="8425">
                  <c:v>2.34</c:v>
                </c:pt>
                <c:pt idx="8426">
                  <c:v>4.7300000000000004</c:v>
                </c:pt>
                <c:pt idx="8427">
                  <c:v>4.7300000000000004</c:v>
                </c:pt>
                <c:pt idx="8428">
                  <c:v>5.88</c:v>
                </c:pt>
                <c:pt idx="8429">
                  <c:v>5.52</c:v>
                </c:pt>
                <c:pt idx="8430">
                  <c:v>2.48</c:v>
                </c:pt>
                <c:pt idx="8431">
                  <c:v>2.84</c:v>
                </c:pt>
                <c:pt idx="8432">
                  <c:v>3.06</c:v>
                </c:pt>
                <c:pt idx="8433">
                  <c:v>2.93</c:v>
                </c:pt>
                <c:pt idx="8434">
                  <c:v>3.32</c:v>
                </c:pt>
                <c:pt idx="8435">
                  <c:v>3.04</c:v>
                </c:pt>
                <c:pt idx="8436">
                  <c:v>2.39</c:v>
                </c:pt>
                <c:pt idx="8437">
                  <c:v>5.66</c:v>
                </c:pt>
                <c:pt idx="8438">
                  <c:v>6.42</c:v>
                </c:pt>
                <c:pt idx="8439">
                  <c:v>6.44</c:v>
                </c:pt>
                <c:pt idx="8440">
                  <c:v>5.5</c:v>
                </c:pt>
                <c:pt idx="8441">
                  <c:v>2.42</c:v>
                </c:pt>
                <c:pt idx="8442">
                  <c:v>3.04</c:v>
                </c:pt>
                <c:pt idx="8443">
                  <c:v>2.88</c:v>
                </c:pt>
                <c:pt idx="8444">
                  <c:v>2.3199999999999998</c:v>
                </c:pt>
                <c:pt idx="8445">
                  <c:v>2.13</c:v>
                </c:pt>
                <c:pt idx="8446">
                  <c:v>2.73</c:v>
                </c:pt>
                <c:pt idx="8447">
                  <c:v>2.97</c:v>
                </c:pt>
                <c:pt idx="8448">
                  <c:v>2.39</c:v>
                </c:pt>
                <c:pt idx="8449">
                  <c:v>2.74</c:v>
                </c:pt>
                <c:pt idx="8450">
                  <c:v>2.3199999999999998</c:v>
                </c:pt>
                <c:pt idx="8451">
                  <c:v>2.97</c:v>
                </c:pt>
                <c:pt idx="8452">
                  <c:v>2.21</c:v>
                </c:pt>
                <c:pt idx="8453">
                  <c:v>2.0699999999999998</c:v>
                </c:pt>
                <c:pt idx="8454">
                  <c:v>4.03</c:v>
                </c:pt>
                <c:pt idx="8455">
                  <c:v>4.91</c:v>
                </c:pt>
                <c:pt idx="8456">
                  <c:v>4.2300000000000004</c:v>
                </c:pt>
                <c:pt idx="8457">
                  <c:v>3.26</c:v>
                </c:pt>
                <c:pt idx="8458">
                  <c:v>2.13</c:v>
                </c:pt>
                <c:pt idx="8459">
                  <c:v>1.96</c:v>
                </c:pt>
                <c:pt idx="8460">
                  <c:v>1.74</c:v>
                </c:pt>
                <c:pt idx="8461">
                  <c:v>2.09</c:v>
                </c:pt>
                <c:pt idx="8462">
                  <c:v>1.71</c:v>
                </c:pt>
                <c:pt idx="8463">
                  <c:v>2.0499999999999998</c:v>
                </c:pt>
                <c:pt idx="8464">
                  <c:v>2.35</c:v>
                </c:pt>
                <c:pt idx="8465">
                  <c:v>2.13</c:v>
                </c:pt>
                <c:pt idx="8466">
                  <c:v>1.84</c:v>
                </c:pt>
                <c:pt idx="8467">
                  <c:v>1.83</c:v>
                </c:pt>
                <c:pt idx="8468">
                  <c:v>2.41</c:v>
                </c:pt>
                <c:pt idx="8469">
                  <c:v>2.39</c:v>
                </c:pt>
                <c:pt idx="8470">
                  <c:v>2.25</c:v>
                </c:pt>
                <c:pt idx="8471">
                  <c:v>2.2200000000000002</c:v>
                </c:pt>
                <c:pt idx="8472">
                  <c:v>1.65</c:v>
                </c:pt>
                <c:pt idx="8473">
                  <c:v>1.78</c:v>
                </c:pt>
                <c:pt idx="8474">
                  <c:v>1.77</c:v>
                </c:pt>
                <c:pt idx="8475">
                  <c:v>1.79</c:v>
                </c:pt>
                <c:pt idx="8476">
                  <c:v>2.1</c:v>
                </c:pt>
                <c:pt idx="8477">
                  <c:v>2.08</c:v>
                </c:pt>
                <c:pt idx="8478">
                  <c:v>1.9</c:v>
                </c:pt>
                <c:pt idx="8479">
                  <c:v>1.3</c:v>
                </c:pt>
                <c:pt idx="8480">
                  <c:v>1.1000000000000001</c:v>
                </c:pt>
                <c:pt idx="8481">
                  <c:v>1.44</c:v>
                </c:pt>
                <c:pt idx="8482">
                  <c:v>1.52</c:v>
                </c:pt>
                <c:pt idx="8483">
                  <c:v>1.55</c:v>
                </c:pt>
                <c:pt idx="8484">
                  <c:v>1.41</c:v>
                </c:pt>
                <c:pt idx="8485">
                  <c:v>1.1399999999999999</c:v>
                </c:pt>
                <c:pt idx="8486">
                  <c:v>1.69</c:v>
                </c:pt>
                <c:pt idx="8487">
                  <c:v>1.92</c:v>
                </c:pt>
                <c:pt idx="8488">
                  <c:v>1.79</c:v>
                </c:pt>
                <c:pt idx="8489">
                  <c:v>1.48</c:v>
                </c:pt>
                <c:pt idx="8490">
                  <c:v>1.47</c:v>
                </c:pt>
                <c:pt idx="8491">
                  <c:v>1.64</c:v>
                </c:pt>
                <c:pt idx="8492">
                  <c:v>1.52</c:v>
                </c:pt>
                <c:pt idx="8493">
                  <c:v>1.44</c:v>
                </c:pt>
                <c:pt idx="8494">
                  <c:v>1.77</c:v>
                </c:pt>
                <c:pt idx="8495">
                  <c:v>1.47</c:v>
                </c:pt>
                <c:pt idx="8496">
                  <c:v>1.44</c:v>
                </c:pt>
                <c:pt idx="8497">
                  <c:v>1.66</c:v>
                </c:pt>
                <c:pt idx="8498">
                  <c:v>1.66</c:v>
                </c:pt>
                <c:pt idx="8499">
                  <c:v>2.2000000000000002</c:v>
                </c:pt>
                <c:pt idx="8500">
                  <c:v>2.11</c:v>
                </c:pt>
                <c:pt idx="8501">
                  <c:v>2.0499999999999998</c:v>
                </c:pt>
                <c:pt idx="8502">
                  <c:v>2.0099999999999998</c:v>
                </c:pt>
                <c:pt idx="8503">
                  <c:v>1.65</c:v>
                </c:pt>
                <c:pt idx="8504">
                  <c:v>1.17</c:v>
                </c:pt>
                <c:pt idx="8505">
                  <c:v>2.78</c:v>
                </c:pt>
                <c:pt idx="8506">
                  <c:v>3.09</c:v>
                </c:pt>
                <c:pt idx="8507">
                  <c:v>1.78</c:v>
                </c:pt>
                <c:pt idx="8508">
                  <c:v>1.88</c:v>
                </c:pt>
                <c:pt idx="8509">
                  <c:v>1.98</c:v>
                </c:pt>
                <c:pt idx="8510">
                  <c:v>1.55</c:v>
                </c:pt>
                <c:pt idx="8511">
                  <c:v>1.53</c:v>
                </c:pt>
                <c:pt idx="8512">
                  <c:v>1.35</c:v>
                </c:pt>
                <c:pt idx="8513">
                  <c:v>1.18</c:v>
                </c:pt>
                <c:pt idx="8514">
                  <c:v>1.33</c:v>
                </c:pt>
                <c:pt idx="8515">
                  <c:v>1.58</c:v>
                </c:pt>
                <c:pt idx="8516">
                  <c:v>1.79</c:v>
                </c:pt>
                <c:pt idx="8517">
                  <c:v>1.76</c:v>
                </c:pt>
                <c:pt idx="8518">
                  <c:v>1.62</c:v>
                </c:pt>
                <c:pt idx="8519">
                  <c:v>1.61</c:v>
                </c:pt>
                <c:pt idx="8520">
                  <c:v>1.65</c:v>
                </c:pt>
                <c:pt idx="8521">
                  <c:v>1.54</c:v>
                </c:pt>
                <c:pt idx="8522">
                  <c:v>1.69</c:v>
                </c:pt>
                <c:pt idx="8523">
                  <c:v>1.75</c:v>
                </c:pt>
                <c:pt idx="8524">
                  <c:v>1.63</c:v>
                </c:pt>
                <c:pt idx="8525">
                  <c:v>1.73</c:v>
                </c:pt>
                <c:pt idx="8526">
                  <c:v>1.32</c:v>
                </c:pt>
                <c:pt idx="8527">
                  <c:v>1.06</c:v>
                </c:pt>
                <c:pt idx="8528">
                  <c:v>1.43</c:v>
                </c:pt>
                <c:pt idx="8529">
                  <c:v>1.59</c:v>
                </c:pt>
                <c:pt idx="8530">
                  <c:v>1.4</c:v>
                </c:pt>
                <c:pt idx="8531">
                  <c:v>1.52</c:v>
                </c:pt>
                <c:pt idx="8532">
                  <c:v>1.42</c:v>
                </c:pt>
                <c:pt idx="8533">
                  <c:v>1.1100000000000001</c:v>
                </c:pt>
                <c:pt idx="8534">
                  <c:v>1.38</c:v>
                </c:pt>
                <c:pt idx="8535">
                  <c:v>1.62</c:v>
                </c:pt>
                <c:pt idx="8536">
                  <c:v>1.6</c:v>
                </c:pt>
                <c:pt idx="8537">
                  <c:v>1.74</c:v>
                </c:pt>
                <c:pt idx="8538">
                  <c:v>1.68</c:v>
                </c:pt>
                <c:pt idx="8539">
                  <c:v>1.31</c:v>
                </c:pt>
                <c:pt idx="8540">
                  <c:v>1.48</c:v>
                </c:pt>
                <c:pt idx="8541">
                  <c:v>1.63</c:v>
                </c:pt>
                <c:pt idx="8542">
                  <c:v>1.55</c:v>
                </c:pt>
                <c:pt idx="8543">
                  <c:v>1.59</c:v>
                </c:pt>
                <c:pt idx="8544">
                  <c:v>2.1</c:v>
                </c:pt>
                <c:pt idx="8545">
                  <c:v>1.97</c:v>
                </c:pt>
                <c:pt idx="8546">
                  <c:v>1.43</c:v>
                </c:pt>
                <c:pt idx="8547">
                  <c:v>1.75</c:v>
                </c:pt>
                <c:pt idx="8548">
                  <c:v>1.65</c:v>
                </c:pt>
                <c:pt idx="8549">
                  <c:v>1.56</c:v>
                </c:pt>
                <c:pt idx="8550">
                  <c:v>1.99</c:v>
                </c:pt>
                <c:pt idx="8551">
                  <c:v>1.89</c:v>
                </c:pt>
                <c:pt idx="8552">
                  <c:v>1.77</c:v>
                </c:pt>
                <c:pt idx="8553">
                  <c:v>1.85</c:v>
                </c:pt>
                <c:pt idx="8554">
                  <c:v>1.85</c:v>
                </c:pt>
                <c:pt idx="8555">
                  <c:v>1.75</c:v>
                </c:pt>
                <c:pt idx="8556">
                  <c:v>2.0499999999999998</c:v>
                </c:pt>
                <c:pt idx="8557">
                  <c:v>1.86</c:v>
                </c:pt>
                <c:pt idx="8558">
                  <c:v>1.94</c:v>
                </c:pt>
                <c:pt idx="8559">
                  <c:v>2.1800000000000002</c:v>
                </c:pt>
                <c:pt idx="8560">
                  <c:v>1.76</c:v>
                </c:pt>
                <c:pt idx="8561">
                  <c:v>2.89</c:v>
                </c:pt>
                <c:pt idx="8562">
                  <c:v>2.89</c:v>
                </c:pt>
                <c:pt idx="8563">
                  <c:v>2.4300000000000002</c:v>
                </c:pt>
                <c:pt idx="8564">
                  <c:v>2.62</c:v>
                </c:pt>
                <c:pt idx="8565">
                  <c:v>5.41</c:v>
                </c:pt>
                <c:pt idx="8566">
                  <c:v>5.42</c:v>
                </c:pt>
                <c:pt idx="8567">
                  <c:v>5.88</c:v>
                </c:pt>
                <c:pt idx="8568">
                  <c:v>6.27</c:v>
                </c:pt>
                <c:pt idx="8569">
                  <c:v>4.5199999999999996</c:v>
                </c:pt>
                <c:pt idx="8570">
                  <c:v>5.21</c:v>
                </c:pt>
                <c:pt idx="8571">
                  <c:v>5.81</c:v>
                </c:pt>
                <c:pt idx="8572">
                  <c:v>5.38</c:v>
                </c:pt>
                <c:pt idx="8573">
                  <c:v>5.4</c:v>
                </c:pt>
                <c:pt idx="8574">
                  <c:v>5.21</c:v>
                </c:pt>
                <c:pt idx="8575">
                  <c:v>5.23</c:v>
                </c:pt>
                <c:pt idx="8576">
                  <c:v>8.73</c:v>
                </c:pt>
                <c:pt idx="8577">
                  <c:v>7.74</c:v>
                </c:pt>
                <c:pt idx="8578">
                  <c:v>7.34</c:v>
                </c:pt>
                <c:pt idx="8579">
                  <c:v>6.87</c:v>
                </c:pt>
                <c:pt idx="8580">
                  <c:v>12.58</c:v>
                </c:pt>
                <c:pt idx="8581">
                  <c:v>13.37</c:v>
                </c:pt>
                <c:pt idx="8582">
                  <c:v>10.61</c:v>
                </c:pt>
                <c:pt idx="8583">
                  <c:v>12.05</c:v>
                </c:pt>
                <c:pt idx="8584">
                  <c:v>13.11</c:v>
                </c:pt>
                <c:pt idx="8585">
                  <c:v>11.12</c:v>
                </c:pt>
                <c:pt idx="8586">
                  <c:v>9.35</c:v>
                </c:pt>
                <c:pt idx="8587">
                  <c:v>9.7799999999999994</c:v>
                </c:pt>
                <c:pt idx="8588">
                  <c:v>10.58</c:v>
                </c:pt>
                <c:pt idx="8589">
                  <c:v>10.48</c:v>
                </c:pt>
                <c:pt idx="8590">
                  <c:v>12.35</c:v>
                </c:pt>
                <c:pt idx="8591">
                  <c:v>8.24</c:v>
                </c:pt>
                <c:pt idx="8592">
                  <c:v>12.2</c:v>
                </c:pt>
                <c:pt idx="8593">
                  <c:v>13.92</c:v>
                </c:pt>
                <c:pt idx="8594">
                  <c:v>8.7100000000000009</c:v>
                </c:pt>
                <c:pt idx="8595">
                  <c:v>9.74</c:v>
                </c:pt>
                <c:pt idx="8596">
                  <c:v>7.94</c:v>
                </c:pt>
                <c:pt idx="8597">
                  <c:v>9.06</c:v>
                </c:pt>
                <c:pt idx="8598">
                  <c:v>11.76</c:v>
                </c:pt>
                <c:pt idx="8599">
                  <c:v>13</c:v>
                </c:pt>
                <c:pt idx="8600">
                  <c:v>10.58</c:v>
                </c:pt>
                <c:pt idx="8601">
                  <c:v>10.15</c:v>
                </c:pt>
                <c:pt idx="8602">
                  <c:v>11.64</c:v>
                </c:pt>
                <c:pt idx="8603">
                  <c:v>9.6300000000000008</c:v>
                </c:pt>
                <c:pt idx="8604">
                  <c:v>13.46</c:v>
                </c:pt>
                <c:pt idx="8605">
                  <c:v>15.19</c:v>
                </c:pt>
                <c:pt idx="8606">
                  <c:v>13.22</c:v>
                </c:pt>
                <c:pt idx="8607">
                  <c:v>12.11</c:v>
                </c:pt>
                <c:pt idx="8608">
                  <c:v>12.09</c:v>
                </c:pt>
                <c:pt idx="8609">
                  <c:v>10.19</c:v>
                </c:pt>
                <c:pt idx="8610">
                  <c:v>8.58</c:v>
                </c:pt>
                <c:pt idx="8611">
                  <c:v>10.09</c:v>
                </c:pt>
                <c:pt idx="8612">
                  <c:v>13.58</c:v>
                </c:pt>
                <c:pt idx="8613">
                  <c:v>13</c:v>
                </c:pt>
                <c:pt idx="8614">
                  <c:v>13.11</c:v>
                </c:pt>
                <c:pt idx="8615">
                  <c:v>12.12</c:v>
                </c:pt>
                <c:pt idx="8616">
                  <c:v>10.95</c:v>
                </c:pt>
                <c:pt idx="8617">
                  <c:v>12.3</c:v>
                </c:pt>
                <c:pt idx="8618">
                  <c:v>12.97</c:v>
                </c:pt>
                <c:pt idx="8619">
                  <c:v>15.48</c:v>
                </c:pt>
                <c:pt idx="8620">
                  <c:v>10.75</c:v>
                </c:pt>
                <c:pt idx="8621">
                  <c:v>10.51</c:v>
                </c:pt>
                <c:pt idx="8622">
                  <c:v>10.8</c:v>
                </c:pt>
                <c:pt idx="8623">
                  <c:v>10.77</c:v>
                </c:pt>
                <c:pt idx="8624">
                  <c:v>12.25</c:v>
                </c:pt>
                <c:pt idx="8625">
                  <c:v>10.33</c:v>
                </c:pt>
                <c:pt idx="8626">
                  <c:v>10.08</c:v>
                </c:pt>
                <c:pt idx="8627">
                  <c:v>10.199999999999999</c:v>
                </c:pt>
                <c:pt idx="8628">
                  <c:v>10.31</c:v>
                </c:pt>
                <c:pt idx="8629">
                  <c:v>10.87</c:v>
                </c:pt>
                <c:pt idx="8630">
                  <c:v>10.33</c:v>
                </c:pt>
                <c:pt idx="8631">
                  <c:v>12.34</c:v>
                </c:pt>
                <c:pt idx="8632">
                  <c:v>9.07</c:v>
                </c:pt>
                <c:pt idx="8633">
                  <c:v>10.220000000000001</c:v>
                </c:pt>
                <c:pt idx="8634">
                  <c:v>11.68</c:v>
                </c:pt>
                <c:pt idx="8635">
                  <c:v>10.85</c:v>
                </c:pt>
                <c:pt idx="8636">
                  <c:v>10.9</c:v>
                </c:pt>
                <c:pt idx="8637">
                  <c:v>10.24</c:v>
                </c:pt>
                <c:pt idx="8638">
                  <c:v>18.05</c:v>
                </c:pt>
                <c:pt idx="8639">
                  <c:v>19.25</c:v>
                </c:pt>
                <c:pt idx="8640">
                  <c:v>8.5299999999999994</c:v>
                </c:pt>
                <c:pt idx="8641">
                  <c:v>8.5399999999999991</c:v>
                </c:pt>
                <c:pt idx="8642">
                  <c:v>6.02</c:v>
                </c:pt>
                <c:pt idx="8643">
                  <c:v>8.4</c:v>
                </c:pt>
                <c:pt idx="8644">
                  <c:v>43.17</c:v>
                </c:pt>
                <c:pt idx="8645">
                  <c:v>42.82</c:v>
                </c:pt>
                <c:pt idx="8646">
                  <c:v>12.22</c:v>
                </c:pt>
                <c:pt idx="8647">
                  <c:v>8.86</c:v>
                </c:pt>
                <c:pt idx="8648">
                  <c:v>14</c:v>
                </c:pt>
                <c:pt idx="8649">
                  <c:v>11.83</c:v>
                </c:pt>
                <c:pt idx="8650">
                  <c:v>5.57</c:v>
                </c:pt>
                <c:pt idx="8651">
                  <c:v>6.78</c:v>
                </c:pt>
                <c:pt idx="8652">
                  <c:v>36.72</c:v>
                </c:pt>
                <c:pt idx="8653">
                  <c:v>26.04</c:v>
                </c:pt>
                <c:pt idx="8654">
                  <c:v>3.45</c:v>
                </c:pt>
                <c:pt idx="8655">
                  <c:v>5.98</c:v>
                </c:pt>
                <c:pt idx="8656">
                  <c:v>6.62</c:v>
                </c:pt>
                <c:pt idx="8657">
                  <c:v>5.01</c:v>
                </c:pt>
                <c:pt idx="8658">
                  <c:v>7.41</c:v>
                </c:pt>
                <c:pt idx="8659">
                  <c:v>5.41</c:v>
                </c:pt>
                <c:pt idx="8660">
                  <c:v>5.33</c:v>
                </c:pt>
                <c:pt idx="8661">
                  <c:v>4.79</c:v>
                </c:pt>
                <c:pt idx="8662">
                  <c:v>5.82</c:v>
                </c:pt>
                <c:pt idx="8663">
                  <c:v>5.34</c:v>
                </c:pt>
                <c:pt idx="8664">
                  <c:v>5.86</c:v>
                </c:pt>
                <c:pt idx="8665">
                  <c:v>5.7</c:v>
                </c:pt>
                <c:pt idx="8666">
                  <c:v>3.36</c:v>
                </c:pt>
                <c:pt idx="8667">
                  <c:v>4.33</c:v>
                </c:pt>
                <c:pt idx="8668">
                  <c:v>5.14</c:v>
                </c:pt>
                <c:pt idx="8669">
                  <c:v>19.73</c:v>
                </c:pt>
                <c:pt idx="8670">
                  <c:v>19.809999999999999</c:v>
                </c:pt>
                <c:pt idx="8671">
                  <c:v>9.82</c:v>
                </c:pt>
                <c:pt idx="8672">
                  <c:v>9.6300000000000008</c:v>
                </c:pt>
                <c:pt idx="8673">
                  <c:v>3.65</c:v>
                </c:pt>
                <c:pt idx="8674">
                  <c:v>9.9700000000000006</c:v>
                </c:pt>
                <c:pt idx="8675">
                  <c:v>10.52</c:v>
                </c:pt>
                <c:pt idx="8676">
                  <c:v>5.1100000000000003</c:v>
                </c:pt>
                <c:pt idx="8677">
                  <c:v>6.14</c:v>
                </c:pt>
                <c:pt idx="8678">
                  <c:v>4.6399999999999997</c:v>
                </c:pt>
                <c:pt idx="8679">
                  <c:v>6.42</c:v>
                </c:pt>
                <c:pt idx="8680">
                  <c:v>5.75</c:v>
                </c:pt>
                <c:pt idx="8681">
                  <c:v>2.36</c:v>
                </c:pt>
                <c:pt idx="8682">
                  <c:v>9.5</c:v>
                </c:pt>
                <c:pt idx="8683">
                  <c:v>13.19</c:v>
                </c:pt>
                <c:pt idx="8684">
                  <c:v>13.49</c:v>
                </c:pt>
                <c:pt idx="8685">
                  <c:v>6.41</c:v>
                </c:pt>
                <c:pt idx="8686">
                  <c:v>4.97</c:v>
                </c:pt>
                <c:pt idx="8687">
                  <c:v>6.41</c:v>
                </c:pt>
                <c:pt idx="8688">
                  <c:v>9.68</c:v>
                </c:pt>
                <c:pt idx="8689">
                  <c:v>11.85</c:v>
                </c:pt>
                <c:pt idx="8690">
                  <c:v>8.86</c:v>
                </c:pt>
                <c:pt idx="8691">
                  <c:v>8.8800000000000008</c:v>
                </c:pt>
                <c:pt idx="8692">
                  <c:v>9.07</c:v>
                </c:pt>
                <c:pt idx="8693">
                  <c:v>10.54</c:v>
                </c:pt>
                <c:pt idx="8694">
                  <c:v>5.56</c:v>
                </c:pt>
                <c:pt idx="8695">
                  <c:v>18.39</c:v>
                </c:pt>
                <c:pt idx="8696">
                  <c:v>12.49</c:v>
                </c:pt>
                <c:pt idx="8697">
                  <c:v>7.32</c:v>
                </c:pt>
                <c:pt idx="8698">
                  <c:v>12.39</c:v>
                </c:pt>
                <c:pt idx="8699">
                  <c:v>10.54</c:v>
                </c:pt>
                <c:pt idx="8700">
                  <c:v>4.95</c:v>
                </c:pt>
                <c:pt idx="8701">
                  <c:v>5.6</c:v>
                </c:pt>
                <c:pt idx="8702">
                  <c:v>5.05</c:v>
                </c:pt>
                <c:pt idx="8703">
                  <c:v>4.29</c:v>
                </c:pt>
                <c:pt idx="8704">
                  <c:v>8.7899999999999991</c:v>
                </c:pt>
                <c:pt idx="8705">
                  <c:v>4.6500000000000004</c:v>
                </c:pt>
                <c:pt idx="8706">
                  <c:v>4.5199999999999996</c:v>
                </c:pt>
                <c:pt idx="8707">
                  <c:v>9.2899999999999991</c:v>
                </c:pt>
                <c:pt idx="8708">
                  <c:v>8.6300000000000008</c:v>
                </c:pt>
                <c:pt idx="8709">
                  <c:v>4.9000000000000004</c:v>
                </c:pt>
                <c:pt idx="8710">
                  <c:v>5.58</c:v>
                </c:pt>
                <c:pt idx="8711">
                  <c:v>6.76</c:v>
                </c:pt>
                <c:pt idx="8712">
                  <c:v>8.3800000000000008</c:v>
                </c:pt>
                <c:pt idx="8713">
                  <c:v>6.75</c:v>
                </c:pt>
                <c:pt idx="8714">
                  <c:v>10.67</c:v>
                </c:pt>
                <c:pt idx="8715">
                  <c:v>10.02</c:v>
                </c:pt>
                <c:pt idx="8716">
                  <c:v>4.57</c:v>
                </c:pt>
                <c:pt idx="8717">
                  <c:v>4.47</c:v>
                </c:pt>
                <c:pt idx="8718">
                  <c:v>3.15</c:v>
                </c:pt>
                <c:pt idx="8719">
                  <c:v>4.6100000000000003</c:v>
                </c:pt>
                <c:pt idx="8720">
                  <c:v>5.53</c:v>
                </c:pt>
                <c:pt idx="8721">
                  <c:v>4.5599999999999996</c:v>
                </c:pt>
                <c:pt idx="8722">
                  <c:v>3.81</c:v>
                </c:pt>
                <c:pt idx="8723">
                  <c:v>3.24</c:v>
                </c:pt>
                <c:pt idx="8724">
                  <c:v>4.5199999999999996</c:v>
                </c:pt>
                <c:pt idx="8725">
                  <c:v>5.47</c:v>
                </c:pt>
                <c:pt idx="8726">
                  <c:v>5.26</c:v>
                </c:pt>
                <c:pt idx="8727">
                  <c:v>4.63</c:v>
                </c:pt>
                <c:pt idx="8728">
                  <c:v>5.71</c:v>
                </c:pt>
                <c:pt idx="8729">
                  <c:v>7.02</c:v>
                </c:pt>
                <c:pt idx="8730">
                  <c:v>23.53</c:v>
                </c:pt>
                <c:pt idx="8731">
                  <c:v>14.14</c:v>
                </c:pt>
                <c:pt idx="8732">
                  <c:v>15.4</c:v>
                </c:pt>
                <c:pt idx="8733">
                  <c:v>10.16</c:v>
                </c:pt>
                <c:pt idx="8734">
                  <c:v>7.81</c:v>
                </c:pt>
                <c:pt idx="8735">
                  <c:v>7.11</c:v>
                </c:pt>
                <c:pt idx="8736">
                  <c:v>5.2</c:v>
                </c:pt>
                <c:pt idx="8737">
                  <c:v>9.5</c:v>
                </c:pt>
                <c:pt idx="8738">
                  <c:v>9.15</c:v>
                </c:pt>
                <c:pt idx="8739">
                  <c:v>6.36</c:v>
                </c:pt>
                <c:pt idx="8740">
                  <c:v>7.84</c:v>
                </c:pt>
                <c:pt idx="8741">
                  <c:v>8.09</c:v>
                </c:pt>
                <c:pt idx="8742">
                  <c:v>9.64</c:v>
                </c:pt>
                <c:pt idx="8743">
                  <c:v>9.2100000000000009</c:v>
                </c:pt>
                <c:pt idx="8744">
                  <c:v>5.35</c:v>
                </c:pt>
                <c:pt idx="8745">
                  <c:v>4</c:v>
                </c:pt>
                <c:pt idx="8746">
                  <c:v>4.76</c:v>
                </c:pt>
                <c:pt idx="8747">
                  <c:v>6.04</c:v>
                </c:pt>
                <c:pt idx="8748">
                  <c:v>7.07</c:v>
                </c:pt>
                <c:pt idx="8749">
                  <c:v>6.57</c:v>
                </c:pt>
                <c:pt idx="8750">
                  <c:v>15.14</c:v>
                </c:pt>
                <c:pt idx="8751">
                  <c:v>13</c:v>
                </c:pt>
                <c:pt idx="8752">
                  <c:v>7.72</c:v>
                </c:pt>
                <c:pt idx="8753">
                  <c:v>6.9</c:v>
                </c:pt>
                <c:pt idx="8754">
                  <c:v>4.47</c:v>
                </c:pt>
                <c:pt idx="8755">
                  <c:v>5.19</c:v>
                </c:pt>
                <c:pt idx="8756">
                  <c:v>5.36</c:v>
                </c:pt>
                <c:pt idx="8757">
                  <c:v>5.24</c:v>
                </c:pt>
                <c:pt idx="8758">
                  <c:v>12.18</c:v>
                </c:pt>
                <c:pt idx="8759">
                  <c:v>10.73</c:v>
                </c:pt>
                <c:pt idx="8760">
                  <c:v>5.58</c:v>
                </c:pt>
                <c:pt idx="8761">
                  <c:v>8.7100000000000009</c:v>
                </c:pt>
                <c:pt idx="8762">
                  <c:v>8.44</c:v>
                </c:pt>
                <c:pt idx="8763">
                  <c:v>5.67</c:v>
                </c:pt>
                <c:pt idx="8764">
                  <c:v>11.54</c:v>
                </c:pt>
                <c:pt idx="8765">
                  <c:v>10.89</c:v>
                </c:pt>
                <c:pt idx="8766">
                  <c:v>6.35</c:v>
                </c:pt>
                <c:pt idx="8767">
                  <c:v>11.03</c:v>
                </c:pt>
                <c:pt idx="8768">
                  <c:v>11.33</c:v>
                </c:pt>
                <c:pt idx="8769">
                  <c:v>10.74</c:v>
                </c:pt>
                <c:pt idx="8770">
                  <c:v>10.72</c:v>
                </c:pt>
                <c:pt idx="8771">
                  <c:v>4.96</c:v>
                </c:pt>
                <c:pt idx="8772">
                  <c:v>5.72</c:v>
                </c:pt>
                <c:pt idx="8773">
                  <c:v>6.02</c:v>
                </c:pt>
                <c:pt idx="8774">
                  <c:v>4.83</c:v>
                </c:pt>
                <c:pt idx="8775">
                  <c:v>14.59</c:v>
                </c:pt>
                <c:pt idx="8776">
                  <c:v>57.86</c:v>
                </c:pt>
                <c:pt idx="8777">
                  <c:v>45.55</c:v>
                </c:pt>
                <c:pt idx="8778">
                  <c:v>8.4499999999999993</c:v>
                </c:pt>
                <c:pt idx="8779">
                  <c:v>8.9499999999999993</c:v>
                </c:pt>
                <c:pt idx="8780">
                  <c:v>17.23</c:v>
                </c:pt>
                <c:pt idx="8781">
                  <c:v>14.82</c:v>
                </c:pt>
                <c:pt idx="8782">
                  <c:v>7.69</c:v>
                </c:pt>
                <c:pt idx="8783">
                  <c:v>6.75</c:v>
                </c:pt>
                <c:pt idx="8784">
                  <c:v>6.83</c:v>
                </c:pt>
                <c:pt idx="8785">
                  <c:v>16.27</c:v>
                </c:pt>
                <c:pt idx="8786">
                  <c:v>17.920000000000002</c:v>
                </c:pt>
                <c:pt idx="8787">
                  <c:v>10.98</c:v>
                </c:pt>
                <c:pt idx="8788">
                  <c:v>4.42</c:v>
                </c:pt>
                <c:pt idx="8789">
                  <c:v>5.46</c:v>
                </c:pt>
                <c:pt idx="8790">
                  <c:v>5.14</c:v>
                </c:pt>
                <c:pt idx="8791">
                  <c:v>6.8</c:v>
                </c:pt>
                <c:pt idx="8792">
                  <c:v>7.43</c:v>
                </c:pt>
                <c:pt idx="8793">
                  <c:v>6.08</c:v>
                </c:pt>
                <c:pt idx="8794">
                  <c:v>8.1199999999999992</c:v>
                </c:pt>
                <c:pt idx="8795">
                  <c:v>7.45</c:v>
                </c:pt>
                <c:pt idx="8796">
                  <c:v>3.47</c:v>
                </c:pt>
                <c:pt idx="8797">
                  <c:v>4.05</c:v>
                </c:pt>
                <c:pt idx="8798">
                  <c:v>38.17</c:v>
                </c:pt>
                <c:pt idx="8799">
                  <c:v>35.85</c:v>
                </c:pt>
                <c:pt idx="8800">
                  <c:v>3.9</c:v>
                </c:pt>
                <c:pt idx="8801">
                  <c:v>18.850000000000001</c:v>
                </c:pt>
                <c:pt idx="8802">
                  <c:v>28.98</c:v>
                </c:pt>
                <c:pt idx="8803">
                  <c:v>17.63</c:v>
                </c:pt>
                <c:pt idx="8804">
                  <c:v>12.08</c:v>
                </c:pt>
                <c:pt idx="8805">
                  <c:v>10.6</c:v>
                </c:pt>
                <c:pt idx="8806">
                  <c:v>7.65</c:v>
                </c:pt>
                <c:pt idx="8807">
                  <c:v>11.96</c:v>
                </c:pt>
                <c:pt idx="8808">
                  <c:v>14.18</c:v>
                </c:pt>
                <c:pt idx="8809">
                  <c:v>6.83</c:v>
                </c:pt>
                <c:pt idx="8810">
                  <c:v>5.58</c:v>
                </c:pt>
                <c:pt idx="8811">
                  <c:v>12.81</c:v>
                </c:pt>
                <c:pt idx="8812">
                  <c:v>12.49</c:v>
                </c:pt>
                <c:pt idx="8813">
                  <c:v>9.33</c:v>
                </c:pt>
                <c:pt idx="8814">
                  <c:v>6.44</c:v>
                </c:pt>
                <c:pt idx="8815">
                  <c:v>7.83</c:v>
                </c:pt>
                <c:pt idx="8816">
                  <c:v>23.99</c:v>
                </c:pt>
                <c:pt idx="8817">
                  <c:v>44.58</c:v>
                </c:pt>
                <c:pt idx="8818">
                  <c:v>11.05</c:v>
                </c:pt>
                <c:pt idx="8819">
                  <c:v>6.44</c:v>
                </c:pt>
                <c:pt idx="8820">
                  <c:v>6.3</c:v>
                </c:pt>
                <c:pt idx="8821">
                  <c:v>8</c:v>
                </c:pt>
                <c:pt idx="8822">
                  <c:v>9.65</c:v>
                </c:pt>
                <c:pt idx="8823">
                  <c:v>7.17</c:v>
                </c:pt>
                <c:pt idx="8824">
                  <c:v>5.62</c:v>
                </c:pt>
                <c:pt idx="8825">
                  <c:v>7.88</c:v>
                </c:pt>
                <c:pt idx="8826">
                  <c:v>10.82</c:v>
                </c:pt>
                <c:pt idx="8827">
                  <c:v>8.92</c:v>
                </c:pt>
                <c:pt idx="8828">
                  <c:v>9.4499999999999993</c:v>
                </c:pt>
                <c:pt idx="8829">
                  <c:v>14.38</c:v>
                </c:pt>
                <c:pt idx="8830">
                  <c:v>17.41</c:v>
                </c:pt>
                <c:pt idx="8831">
                  <c:v>16.16</c:v>
                </c:pt>
                <c:pt idx="8832">
                  <c:v>17.940000000000001</c:v>
                </c:pt>
                <c:pt idx="8833">
                  <c:v>6.34</c:v>
                </c:pt>
                <c:pt idx="8834">
                  <c:v>10.99</c:v>
                </c:pt>
                <c:pt idx="8835">
                  <c:v>25.94</c:v>
                </c:pt>
                <c:pt idx="8836">
                  <c:v>28.03</c:v>
                </c:pt>
                <c:pt idx="8837">
                  <c:v>17.3</c:v>
                </c:pt>
                <c:pt idx="8838">
                  <c:v>4.82</c:v>
                </c:pt>
                <c:pt idx="8839">
                  <c:v>17.059999999999999</c:v>
                </c:pt>
                <c:pt idx="8840">
                  <c:v>38.299999999999997</c:v>
                </c:pt>
                <c:pt idx="8841">
                  <c:v>8.5500000000000007</c:v>
                </c:pt>
                <c:pt idx="8842">
                  <c:v>9.24</c:v>
                </c:pt>
                <c:pt idx="8843">
                  <c:v>8.9600000000000009</c:v>
                </c:pt>
                <c:pt idx="8844">
                  <c:v>12.36</c:v>
                </c:pt>
                <c:pt idx="8845">
                  <c:v>11.33</c:v>
                </c:pt>
                <c:pt idx="8846">
                  <c:v>5.98</c:v>
                </c:pt>
                <c:pt idx="8847">
                  <c:v>56.06</c:v>
                </c:pt>
                <c:pt idx="8848">
                  <c:v>34.6</c:v>
                </c:pt>
                <c:pt idx="8849">
                  <c:v>12.59</c:v>
                </c:pt>
                <c:pt idx="8850">
                  <c:v>14.24</c:v>
                </c:pt>
                <c:pt idx="8851">
                  <c:v>15.32</c:v>
                </c:pt>
                <c:pt idx="8852">
                  <c:v>10.92</c:v>
                </c:pt>
                <c:pt idx="8853">
                  <c:v>9.32</c:v>
                </c:pt>
                <c:pt idx="8854">
                  <c:v>9.99</c:v>
                </c:pt>
                <c:pt idx="8855">
                  <c:v>8.6300000000000008</c:v>
                </c:pt>
                <c:pt idx="8856">
                  <c:v>25.69</c:v>
                </c:pt>
                <c:pt idx="8857">
                  <c:v>30.31</c:v>
                </c:pt>
                <c:pt idx="8858">
                  <c:v>16.760000000000002</c:v>
                </c:pt>
                <c:pt idx="8859">
                  <c:v>11.29</c:v>
                </c:pt>
                <c:pt idx="8860">
                  <c:v>5.91</c:v>
                </c:pt>
                <c:pt idx="8861">
                  <c:v>29.73</c:v>
                </c:pt>
                <c:pt idx="8862">
                  <c:v>16.32</c:v>
                </c:pt>
                <c:pt idx="8863">
                  <c:v>20.03</c:v>
                </c:pt>
                <c:pt idx="8864">
                  <c:v>22.52</c:v>
                </c:pt>
                <c:pt idx="8865">
                  <c:v>17.78</c:v>
                </c:pt>
                <c:pt idx="8866">
                  <c:v>20.22</c:v>
                </c:pt>
                <c:pt idx="8867">
                  <c:v>19.37</c:v>
                </c:pt>
                <c:pt idx="8868">
                  <c:v>55.67</c:v>
                </c:pt>
                <c:pt idx="8869">
                  <c:v>33.450000000000003</c:v>
                </c:pt>
                <c:pt idx="8870">
                  <c:v>21.97</c:v>
                </c:pt>
                <c:pt idx="8871">
                  <c:v>7.42</c:v>
                </c:pt>
                <c:pt idx="8872">
                  <c:v>24.77</c:v>
                </c:pt>
                <c:pt idx="8873">
                  <c:v>58.48</c:v>
                </c:pt>
                <c:pt idx="8874">
                  <c:v>12.12</c:v>
                </c:pt>
                <c:pt idx="8875">
                  <c:v>29.96</c:v>
                </c:pt>
                <c:pt idx="8876">
                  <c:v>26.59</c:v>
                </c:pt>
                <c:pt idx="8877">
                  <c:v>10.94</c:v>
                </c:pt>
                <c:pt idx="8878">
                  <c:v>7.32</c:v>
                </c:pt>
                <c:pt idx="8879">
                  <c:v>5.31</c:v>
                </c:pt>
                <c:pt idx="8880">
                  <c:v>9.83</c:v>
                </c:pt>
                <c:pt idx="8881">
                  <c:v>11.02</c:v>
                </c:pt>
                <c:pt idx="8882">
                  <c:v>7.11</c:v>
                </c:pt>
                <c:pt idx="8883">
                  <c:v>10.58</c:v>
                </c:pt>
                <c:pt idx="8884">
                  <c:v>14.41</c:v>
                </c:pt>
                <c:pt idx="8885">
                  <c:v>10.06</c:v>
                </c:pt>
                <c:pt idx="8886">
                  <c:v>12.44</c:v>
                </c:pt>
                <c:pt idx="8887">
                  <c:v>15.44</c:v>
                </c:pt>
                <c:pt idx="8888">
                  <c:v>11.04</c:v>
                </c:pt>
                <c:pt idx="8889">
                  <c:v>5.41</c:v>
                </c:pt>
                <c:pt idx="8890">
                  <c:v>5.62</c:v>
                </c:pt>
                <c:pt idx="8891">
                  <c:v>11.3</c:v>
                </c:pt>
                <c:pt idx="8892">
                  <c:v>10.92</c:v>
                </c:pt>
                <c:pt idx="8893">
                  <c:v>5.65</c:v>
                </c:pt>
                <c:pt idx="8894">
                  <c:v>9.86</c:v>
                </c:pt>
                <c:pt idx="8895">
                  <c:v>9.5</c:v>
                </c:pt>
                <c:pt idx="8896">
                  <c:v>4.95</c:v>
                </c:pt>
                <c:pt idx="8897">
                  <c:v>15.26</c:v>
                </c:pt>
                <c:pt idx="8898">
                  <c:v>17.14</c:v>
                </c:pt>
                <c:pt idx="8899">
                  <c:v>10.1</c:v>
                </c:pt>
                <c:pt idx="8900">
                  <c:v>4.1399999999999997</c:v>
                </c:pt>
                <c:pt idx="8901">
                  <c:v>7.76</c:v>
                </c:pt>
                <c:pt idx="8902">
                  <c:v>7.8</c:v>
                </c:pt>
                <c:pt idx="8903">
                  <c:v>4.25</c:v>
                </c:pt>
                <c:pt idx="8904">
                  <c:v>11.03</c:v>
                </c:pt>
                <c:pt idx="8905">
                  <c:v>10.37</c:v>
                </c:pt>
                <c:pt idx="8906">
                  <c:v>4.74</c:v>
                </c:pt>
                <c:pt idx="8907">
                  <c:v>5.16</c:v>
                </c:pt>
                <c:pt idx="8908">
                  <c:v>10.49</c:v>
                </c:pt>
                <c:pt idx="8909">
                  <c:v>10.44</c:v>
                </c:pt>
                <c:pt idx="8910">
                  <c:v>10.6</c:v>
                </c:pt>
                <c:pt idx="8911">
                  <c:v>10.85</c:v>
                </c:pt>
                <c:pt idx="8912">
                  <c:v>4.72</c:v>
                </c:pt>
                <c:pt idx="8913">
                  <c:v>4.13</c:v>
                </c:pt>
                <c:pt idx="8914">
                  <c:v>9.74</c:v>
                </c:pt>
                <c:pt idx="8915">
                  <c:v>13.38</c:v>
                </c:pt>
                <c:pt idx="8916">
                  <c:v>12.46</c:v>
                </c:pt>
                <c:pt idx="8917">
                  <c:v>8.0399999999999991</c:v>
                </c:pt>
                <c:pt idx="8918">
                  <c:v>4.41</c:v>
                </c:pt>
                <c:pt idx="8919">
                  <c:v>13.94</c:v>
                </c:pt>
                <c:pt idx="8920">
                  <c:v>12.84</c:v>
                </c:pt>
                <c:pt idx="8921">
                  <c:v>11.2</c:v>
                </c:pt>
                <c:pt idx="8922">
                  <c:v>10.67</c:v>
                </c:pt>
                <c:pt idx="8923">
                  <c:v>3.28</c:v>
                </c:pt>
                <c:pt idx="8924">
                  <c:v>3.1</c:v>
                </c:pt>
                <c:pt idx="8925">
                  <c:v>2.25</c:v>
                </c:pt>
                <c:pt idx="8926">
                  <c:v>11.03</c:v>
                </c:pt>
                <c:pt idx="8927">
                  <c:v>11.39</c:v>
                </c:pt>
                <c:pt idx="8928">
                  <c:v>4.2</c:v>
                </c:pt>
                <c:pt idx="8929">
                  <c:v>4.22</c:v>
                </c:pt>
                <c:pt idx="8930">
                  <c:v>4.54</c:v>
                </c:pt>
                <c:pt idx="8931">
                  <c:v>3.8</c:v>
                </c:pt>
                <c:pt idx="8932">
                  <c:v>2.99</c:v>
                </c:pt>
                <c:pt idx="8933">
                  <c:v>10.94</c:v>
                </c:pt>
                <c:pt idx="8934">
                  <c:v>10.71</c:v>
                </c:pt>
                <c:pt idx="8935">
                  <c:v>3.16</c:v>
                </c:pt>
                <c:pt idx="8936">
                  <c:v>10.82</c:v>
                </c:pt>
                <c:pt idx="8937">
                  <c:v>11.21</c:v>
                </c:pt>
                <c:pt idx="8938">
                  <c:v>5.69</c:v>
                </c:pt>
                <c:pt idx="8939">
                  <c:v>4.92</c:v>
                </c:pt>
                <c:pt idx="8940">
                  <c:v>11.14</c:v>
                </c:pt>
                <c:pt idx="8941">
                  <c:v>10.74</c:v>
                </c:pt>
                <c:pt idx="8942">
                  <c:v>5.41</c:v>
                </c:pt>
                <c:pt idx="8943">
                  <c:v>8.25</c:v>
                </c:pt>
                <c:pt idx="8944">
                  <c:v>6.41</c:v>
                </c:pt>
                <c:pt idx="8945">
                  <c:v>3.93</c:v>
                </c:pt>
                <c:pt idx="8946">
                  <c:v>5.42</c:v>
                </c:pt>
                <c:pt idx="8947">
                  <c:v>4.16</c:v>
                </c:pt>
                <c:pt idx="8948">
                  <c:v>4.38</c:v>
                </c:pt>
                <c:pt idx="8949">
                  <c:v>4.67</c:v>
                </c:pt>
                <c:pt idx="8950">
                  <c:v>3.05</c:v>
                </c:pt>
                <c:pt idx="8951">
                  <c:v>2.19</c:v>
                </c:pt>
                <c:pt idx="8952">
                  <c:v>11.41</c:v>
                </c:pt>
                <c:pt idx="8953">
                  <c:v>11.47</c:v>
                </c:pt>
                <c:pt idx="8954">
                  <c:v>7.42</c:v>
                </c:pt>
                <c:pt idx="8955">
                  <c:v>8.32</c:v>
                </c:pt>
                <c:pt idx="8956">
                  <c:v>5.72</c:v>
                </c:pt>
                <c:pt idx="8957">
                  <c:v>4.47</c:v>
                </c:pt>
                <c:pt idx="8958">
                  <c:v>5.13</c:v>
                </c:pt>
                <c:pt idx="8959">
                  <c:v>6.03</c:v>
                </c:pt>
                <c:pt idx="8960">
                  <c:v>4.1900000000000004</c:v>
                </c:pt>
                <c:pt idx="8961">
                  <c:v>7.56</c:v>
                </c:pt>
                <c:pt idx="8962">
                  <c:v>10.41</c:v>
                </c:pt>
                <c:pt idx="8963">
                  <c:v>7.39</c:v>
                </c:pt>
                <c:pt idx="8964">
                  <c:v>3.95</c:v>
                </c:pt>
                <c:pt idx="8965">
                  <c:v>4.8899999999999997</c:v>
                </c:pt>
                <c:pt idx="8966">
                  <c:v>7.45</c:v>
                </c:pt>
                <c:pt idx="8967">
                  <c:v>9.99</c:v>
                </c:pt>
                <c:pt idx="8968">
                  <c:v>9.4700000000000006</c:v>
                </c:pt>
                <c:pt idx="8969">
                  <c:v>4.22</c:v>
                </c:pt>
                <c:pt idx="8970">
                  <c:v>5.29</c:v>
                </c:pt>
                <c:pt idx="8971">
                  <c:v>5.94</c:v>
                </c:pt>
                <c:pt idx="8972">
                  <c:v>15.66</c:v>
                </c:pt>
                <c:pt idx="8973">
                  <c:v>15.34</c:v>
                </c:pt>
                <c:pt idx="8974">
                  <c:v>3.64</c:v>
                </c:pt>
                <c:pt idx="8975">
                  <c:v>3.4</c:v>
                </c:pt>
                <c:pt idx="8976">
                  <c:v>2.64</c:v>
                </c:pt>
                <c:pt idx="8977">
                  <c:v>8.99</c:v>
                </c:pt>
                <c:pt idx="8978">
                  <c:v>9.1300000000000008</c:v>
                </c:pt>
                <c:pt idx="8979">
                  <c:v>4.29</c:v>
                </c:pt>
                <c:pt idx="8980">
                  <c:v>14.3</c:v>
                </c:pt>
                <c:pt idx="8981">
                  <c:v>13.72</c:v>
                </c:pt>
                <c:pt idx="8982">
                  <c:v>2.91</c:v>
                </c:pt>
                <c:pt idx="8983">
                  <c:v>3.74</c:v>
                </c:pt>
                <c:pt idx="8984">
                  <c:v>5.09</c:v>
                </c:pt>
                <c:pt idx="8985">
                  <c:v>10.53</c:v>
                </c:pt>
                <c:pt idx="8986">
                  <c:v>10.4</c:v>
                </c:pt>
                <c:pt idx="8987">
                  <c:v>5.13</c:v>
                </c:pt>
                <c:pt idx="8988">
                  <c:v>3.8</c:v>
                </c:pt>
                <c:pt idx="8989">
                  <c:v>11.14</c:v>
                </c:pt>
                <c:pt idx="8990">
                  <c:v>14.36</c:v>
                </c:pt>
                <c:pt idx="8991">
                  <c:v>9.94</c:v>
                </c:pt>
                <c:pt idx="8992">
                  <c:v>17.07</c:v>
                </c:pt>
                <c:pt idx="8993">
                  <c:v>9.8000000000000007</c:v>
                </c:pt>
                <c:pt idx="8994">
                  <c:v>4.24</c:v>
                </c:pt>
                <c:pt idx="8995">
                  <c:v>3.72</c:v>
                </c:pt>
                <c:pt idx="8996">
                  <c:v>10.19</c:v>
                </c:pt>
                <c:pt idx="8997">
                  <c:v>12.89</c:v>
                </c:pt>
                <c:pt idx="8998">
                  <c:v>18.43</c:v>
                </c:pt>
                <c:pt idx="8999">
                  <c:v>15.75</c:v>
                </c:pt>
                <c:pt idx="9000">
                  <c:v>4.34</c:v>
                </c:pt>
                <c:pt idx="9001">
                  <c:v>4.51</c:v>
                </c:pt>
                <c:pt idx="9002">
                  <c:v>2.82</c:v>
                </c:pt>
                <c:pt idx="9003">
                  <c:v>4.0199999999999996</c:v>
                </c:pt>
                <c:pt idx="9004">
                  <c:v>5.25</c:v>
                </c:pt>
                <c:pt idx="9005">
                  <c:v>11.42</c:v>
                </c:pt>
                <c:pt idx="9006">
                  <c:v>10.95</c:v>
                </c:pt>
                <c:pt idx="9007">
                  <c:v>3.56</c:v>
                </c:pt>
                <c:pt idx="9008">
                  <c:v>5.61</c:v>
                </c:pt>
                <c:pt idx="9009">
                  <c:v>5.33</c:v>
                </c:pt>
                <c:pt idx="9010">
                  <c:v>3.05</c:v>
                </c:pt>
                <c:pt idx="9011">
                  <c:v>10.45</c:v>
                </c:pt>
                <c:pt idx="9012">
                  <c:v>10.46</c:v>
                </c:pt>
                <c:pt idx="9013">
                  <c:v>3.81</c:v>
                </c:pt>
                <c:pt idx="9014">
                  <c:v>3.95</c:v>
                </c:pt>
                <c:pt idx="9015">
                  <c:v>5.99</c:v>
                </c:pt>
                <c:pt idx="9016">
                  <c:v>6.64</c:v>
                </c:pt>
                <c:pt idx="9017">
                  <c:v>4.6500000000000004</c:v>
                </c:pt>
                <c:pt idx="9018">
                  <c:v>7.23</c:v>
                </c:pt>
                <c:pt idx="9019">
                  <c:v>7.37</c:v>
                </c:pt>
                <c:pt idx="9020">
                  <c:v>3.4</c:v>
                </c:pt>
                <c:pt idx="9021">
                  <c:v>10.84</c:v>
                </c:pt>
                <c:pt idx="9022">
                  <c:v>10.99</c:v>
                </c:pt>
                <c:pt idx="9023">
                  <c:v>5.8</c:v>
                </c:pt>
                <c:pt idx="9024">
                  <c:v>6.36</c:v>
                </c:pt>
                <c:pt idx="9025">
                  <c:v>3.22</c:v>
                </c:pt>
                <c:pt idx="9026">
                  <c:v>3.96</c:v>
                </c:pt>
                <c:pt idx="9027">
                  <c:v>3.1</c:v>
                </c:pt>
                <c:pt idx="9028">
                  <c:v>2.73</c:v>
                </c:pt>
                <c:pt idx="9029">
                  <c:v>2.99</c:v>
                </c:pt>
                <c:pt idx="9030">
                  <c:v>4.78</c:v>
                </c:pt>
                <c:pt idx="9031">
                  <c:v>4.5</c:v>
                </c:pt>
                <c:pt idx="9032">
                  <c:v>2.2000000000000002</c:v>
                </c:pt>
                <c:pt idx="9033">
                  <c:v>3.86</c:v>
                </c:pt>
                <c:pt idx="9034">
                  <c:v>4.49</c:v>
                </c:pt>
                <c:pt idx="9035">
                  <c:v>4.8600000000000003</c:v>
                </c:pt>
                <c:pt idx="9036">
                  <c:v>8.11</c:v>
                </c:pt>
                <c:pt idx="9037">
                  <c:v>7.77</c:v>
                </c:pt>
                <c:pt idx="9038">
                  <c:v>3.63</c:v>
                </c:pt>
                <c:pt idx="9039">
                  <c:v>4.8</c:v>
                </c:pt>
                <c:pt idx="9040">
                  <c:v>5.09</c:v>
                </c:pt>
                <c:pt idx="9041">
                  <c:v>10.99</c:v>
                </c:pt>
                <c:pt idx="9042">
                  <c:v>15.17</c:v>
                </c:pt>
                <c:pt idx="9043">
                  <c:v>12.97</c:v>
                </c:pt>
                <c:pt idx="9044">
                  <c:v>7.55</c:v>
                </c:pt>
                <c:pt idx="9045">
                  <c:v>10.23</c:v>
                </c:pt>
                <c:pt idx="9046">
                  <c:v>15.85</c:v>
                </c:pt>
                <c:pt idx="9047">
                  <c:v>13</c:v>
                </c:pt>
                <c:pt idx="9048">
                  <c:v>3.28</c:v>
                </c:pt>
                <c:pt idx="9049">
                  <c:v>3.13</c:v>
                </c:pt>
                <c:pt idx="9050">
                  <c:v>4.4800000000000004</c:v>
                </c:pt>
                <c:pt idx="9051">
                  <c:v>4.01</c:v>
                </c:pt>
                <c:pt idx="9052">
                  <c:v>9.4499999999999993</c:v>
                </c:pt>
                <c:pt idx="9053">
                  <c:v>10.49</c:v>
                </c:pt>
                <c:pt idx="9054">
                  <c:v>4.16</c:v>
                </c:pt>
                <c:pt idx="9055">
                  <c:v>8.2200000000000006</c:v>
                </c:pt>
                <c:pt idx="9056">
                  <c:v>9.75</c:v>
                </c:pt>
                <c:pt idx="9057">
                  <c:v>9.2200000000000006</c:v>
                </c:pt>
                <c:pt idx="9058">
                  <c:v>8.52</c:v>
                </c:pt>
                <c:pt idx="9059">
                  <c:v>9.67</c:v>
                </c:pt>
                <c:pt idx="9060">
                  <c:v>9.2100000000000009</c:v>
                </c:pt>
                <c:pt idx="9061">
                  <c:v>4.67</c:v>
                </c:pt>
                <c:pt idx="9062">
                  <c:v>4.5599999999999996</c:v>
                </c:pt>
                <c:pt idx="9063">
                  <c:v>3.78</c:v>
                </c:pt>
                <c:pt idx="9064">
                  <c:v>5.93</c:v>
                </c:pt>
                <c:pt idx="9065">
                  <c:v>8.0500000000000007</c:v>
                </c:pt>
                <c:pt idx="9066">
                  <c:v>6.8</c:v>
                </c:pt>
                <c:pt idx="9067">
                  <c:v>3.24</c:v>
                </c:pt>
                <c:pt idx="9068">
                  <c:v>6.57</c:v>
                </c:pt>
                <c:pt idx="9069">
                  <c:v>6.94</c:v>
                </c:pt>
                <c:pt idx="9070">
                  <c:v>3.76</c:v>
                </c:pt>
                <c:pt idx="9071">
                  <c:v>3.71</c:v>
                </c:pt>
                <c:pt idx="9072">
                  <c:v>3.77</c:v>
                </c:pt>
                <c:pt idx="9073">
                  <c:v>3.03</c:v>
                </c:pt>
                <c:pt idx="9074">
                  <c:v>3.93</c:v>
                </c:pt>
                <c:pt idx="9075">
                  <c:v>3.29</c:v>
                </c:pt>
                <c:pt idx="9076">
                  <c:v>2.0099999999999998</c:v>
                </c:pt>
                <c:pt idx="9077">
                  <c:v>2.67</c:v>
                </c:pt>
                <c:pt idx="9078">
                  <c:v>10.65</c:v>
                </c:pt>
                <c:pt idx="9079">
                  <c:v>11.2</c:v>
                </c:pt>
                <c:pt idx="9080">
                  <c:v>4.84</c:v>
                </c:pt>
                <c:pt idx="9081">
                  <c:v>4.13</c:v>
                </c:pt>
                <c:pt idx="9082">
                  <c:v>3.22</c:v>
                </c:pt>
                <c:pt idx="9083">
                  <c:v>10.15</c:v>
                </c:pt>
                <c:pt idx="9084">
                  <c:v>10.39</c:v>
                </c:pt>
                <c:pt idx="9085">
                  <c:v>7.27</c:v>
                </c:pt>
                <c:pt idx="9086">
                  <c:v>7.23</c:v>
                </c:pt>
                <c:pt idx="9087">
                  <c:v>3.94</c:v>
                </c:pt>
                <c:pt idx="9088">
                  <c:v>4.32</c:v>
                </c:pt>
                <c:pt idx="9089">
                  <c:v>3.05</c:v>
                </c:pt>
                <c:pt idx="9090">
                  <c:v>10.94</c:v>
                </c:pt>
                <c:pt idx="9091">
                  <c:v>11.32</c:v>
                </c:pt>
                <c:pt idx="9092">
                  <c:v>3.8</c:v>
                </c:pt>
                <c:pt idx="9093">
                  <c:v>4.17</c:v>
                </c:pt>
                <c:pt idx="9094">
                  <c:v>4.26</c:v>
                </c:pt>
                <c:pt idx="9095">
                  <c:v>2.46</c:v>
                </c:pt>
                <c:pt idx="9096">
                  <c:v>3.84</c:v>
                </c:pt>
                <c:pt idx="9097">
                  <c:v>5.32</c:v>
                </c:pt>
                <c:pt idx="9098">
                  <c:v>3.97</c:v>
                </c:pt>
                <c:pt idx="9099">
                  <c:v>3.08</c:v>
                </c:pt>
                <c:pt idx="9100">
                  <c:v>3.17</c:v>
                </c:pt>
                <c:pt idx="9101">
                  <c:v>4.84</c:v>
                </c:pt>
                <c:pt idx="9102">
                  <c:v>12.64</c:v>
                </c:pt>
                <c:pt idx="9103">
                  <c:v>11.76</c:v>
                </c:pt>
                <c:pt idx="9104">
                  <c:v>3.57</c:v>
                </c:pt>
                <c:pt idx="9105">
                  <c:v>10.18</c:v>
                </c:pt>
                <c:pt idx="9106">
                  <c:v>10.41</c:v>
                </c:pt>
                <c:pt idx="9107">
                  <c:v>3.71</c:v>
                </c:pt>
                <c:pt idx="9108">
                  <c:v>11.31</c:v>
                </c:pt>
                <c:pt idx="9109">
                  <c:v>11.05</c:v>
                </c:pt>
                <c:pt idx="9110">
                  <c:v>5</c:v>
                </c:pt>
                <c:pt idx="9111">
                  <c:v>5.24</c:v>
                </c:pt>
                <c:pt idx="9112">
                  <c:v>3.53</c:v>
                </c:pt>
                <c:pt idx="9113">
                  <c:v>3.25</c:v>
                </c:pt>
                <c:pt idx="9114">
                  <c:v>3.96</c:v>
                </c:pt>
                <c:pt idx="9115">
                  <c:v>4.66</c:v>
                </c:pt>
                <c:pt idx="9116">
                  <c:v>3.09</c:v>
                </c:pt>
                <c:pt idx="9117">
                  <c:v>2.36</c:v>
                </c:pt>
                <c:pt idx="9118">
                  <c:v>3.52</c:v>
                </c:pt>
                <c:pt idx="9119">
                  <c:v>11.42</c:v>
                </c:pt>
                <c:pt idx="9120">
                  <c:v>11.34</c:v>
                </c:pt>
                <c:pt idx="9121">
                  <c:v>2.42</c:v>
                </c:pt>
                <c:pt idx="9122">
                  <c:v>2.58</c:v>
                </c:pt>
                <c:pt idx="9123">
                  <c:v>2.1800000000000002</c:v>
                </c:pt>
                <c:pt idx="9124">
                  <c:v>10.4</c:v>
                </c:pt>
                <c:pt idx="9125">
                  <c:v>10.48</c:v>
                </c:pt>
                <c:pt idx="9126">
                  <c:v>2.4300000000000002</c:v>
                </c:pt>
                <c:pt idx="9127">
                  <c:v>4.51</c:v>
                </c:pt>
                <c:pt idx="9128">
                  <c:v>5.29</c:v>
                </c:pt>
                <c:pt idx="9129">
                  <c:v>10.23</c:v>
                </c:pt>
                <c:pt idx="9130">
                  <c:v>14.03</c:v>
                </c:pt>
                <c:pt idx="9131">
                  <c:v>11.82</c:v>
                </c:pt>
                <c:pt idx="9132">
                  <c:v>11.75</c:v>
                </c:pt>
                <c:pt idx="9133">
                  <c:v>11.24</c:v>
                </c:pt>
                <c:pt idx="9134">
                  <c:v>6.56</c:v>
                </c:pt>
                <c:pt idx="9135">
                  <c:v>11.89</c:v>
                </c:pt>
                <c:pt idx="9136">
                  <c:v>10.98</c:v>
                </c:pt>
                <c:pt idx="9137">
                  <c:v>14.37</c:v>
                </c:pt>
                <c:pt idx="9138">
                  <c:v>15.89</c:v>
                </c:pt>
                <c:pt idx="9139">
                  <c:v>6.1</c:v>
                </c:pt>
                <c:pt idx="9140">
                  <c:v>9.66</c:v>
                </c:pt>
                <c:pt idx="9141">
                  <c:v>11.99</c:v>
                </c:pt>
                <c:pt idx="9142">
                  <c:v>8.0399999999999991</c:v>
                </c:pt>
                <c:pt idx="9143">
                  <c:v>4.04</c:v>
                </c:pt>
                <c:pt idx="9144">
                  <c:v>5.46</c:v>
                </c:pt>
                <c:pt idx="9145">
                  <c:v>4.71</c:v>
                </c:pt>
                <c:pt idx="9146">
                  <c:v>9.6199999999999992</c:v>
                </c:pt>
                <c:pt idx="9147">
                  <c:v>10.77</c:v>
                </c:pt>
                <c:pt idx="9148">
                  <c:v>6.45</c:v>
                </c:pt>
                <c:pt idx="9149">
                  <c:v>9.67</c:v>
                </c:pt>
                <c:pt idx="9150">
                  <c:v>10.199999999999999</c:v>
                </c:pt>
                <c:pt idx="9151">
                  <c:v>4.5999999999999996</c:v>
                </c:pt>
                <c:pt idx="9152">
                  <c:v>3.45</c:v>
                </c:pt>
                <c:pt idx="9153">
                  <c:v>4.79</c:v>
                </c:pt>
                <c:pt idx="9154">
                  <c:v>4.51</c:v>
                </c:pt>
                <c:pt idx="9155">
                  <c:v>4.1100000000000003</c:v>
                </c:pt>
                <c:pt idx="9156">
                  <c:v>4.8499999999999996</c:v>
                </c:pt>
                <c:pt idx="9157">
                  <c:v>11.33</c:v>
                </c:pt>
                <c:pt idx="9158">
                  <c:v>11.75</c:v>
                </c:pt>
                <c:pt idx="9159">
                  <c:v>5.33</c:v>
                </c:pt>
                <c:pt idx="9160">
                  <c:v>6.4</c:v>
                </c:pt>
                <c:pt idx="9161">
                  <c:v>5</c:v>
                </c:pt>
                <c:pt idx="9162">
                  <c:v>9.25</c:v>
                </c:pt>
                <c:pt idx="9163">
                  <c:v>10.07</c:v>
                </c:pt>
                <c:pt idx="9164">
                  <c:v>4.6500000000000004</c:v>
                </c:pt>
                <c:pt idx="9165">
                  <c:v>9.35</c:v>
                </c:pt>
                <c:pt idx="9166">
                  <c:v>9.99</c:v>
                </c:pt>
                <c:pt idx="9167">
                  <c:v>4.5999999999999996</c:v>
                </c:pt>
                <c:pt idx="9168">
                  <c:v>3.99</c:v>
                </c:pt>
                <c:pt idx="9169">
                  <c:v>3.2</c:v>
                </c:pt>
                <c:pt idx="9170">
                  <c:v>4.25</c:v>
                </c:pt>
                <c:pt idx="9171">
                  <c:v>4.82</c:v>
                </c:pt>
                <c:pt idx="9172">
                  <c:v>3.97</c:v>
                </c:pt>
                <c:pt idx="9173">
                  <c:v>3.75</c:v>
                </c:pt>
                <c:pt idx="9174">
                  <c:v>10.24</c:v>
                </c:pt>
                <c:pt idx="9175">
                  <c:v>11.04</c:v>
                </c:pt>
                <c:pt idx="9176">
                  <c:v>10.050000000000001</c:v>
                </c:pt>
                <c:pt idx="9177">
                  <c:v>10.66</c:v>
                </c:pt>
                <c:pt idx="9178">
                  <c:v>11.36</c:v>
                </c:pt>
                <c:pt idx="9179">
                  <c:v>12.37</c:v>
                </c:pt>
                <c:pt idx="9180">
                  <c:v>5.08</c:v>
                </c:pt>
                <c:pt idx="9181">
                  <c:v>3.49</c:v>
                </c:pt>
                <c:pt idx="9182">
                  <c:v>4.99</c:v>
                </c:pt>
                <c:pt idx="9183">
                  <c:v>8.77</c:v>
                </c:pt>
                <c:pt idx="9184">
                  <c:v>14.76</c:v>
                </c:pt>
                <c:pt idx="9185">
                  <c:v>14.41</c:v>
                </c:pt>
                <c:pt idx="9186">
                  <c:v>6.97</c:v>
                </c:pt>
                <c:pt idx="9187">
                  <c:v>9.2799999999999994</c:v>
                </c:pt>
                <c:pt idx="9188">
                  <c:v>10.26</c:v>
                </c:pt>
                <c:pt idx="9189">
                  <c:v>7.04</c:v>
                </c:pt>
                <c:pt idx="9190">
                  <c:v>3.76</c:v>
                </c:pt>
                <c:pt idx="9191">
                  <c:v>3.71</c:v>
                </c:pt>
                <c:pt idx="9192">
                  <c:v>5.74</c:v>
                </c:pt>
                <c:pt idx="9193">
                  <c:v>5.34</c:v>
                </c:pt>
                <c:pt idx="9194">
                  <c:v>4.9800000000000004</c:v>
                </c:pt>
                <c:pt idx="9195">
                  <c:v>10.88</c:v>
                </c:pt>
                <c:pt idx="9196">
                  <c:v>12.13</c:v>
                </c:pt>
                <c:pt idx="9197">
                  <c:v>10.220000000000001</c:v>
                </c:pt>
                <c:pt idx="9198">
                  <c:v>13.73</c:v>
                </c:pt>
                <c:pt idx="9199">
                  <c:v>11.28</c:v>
                </c:pt>
                <c:pt idx="9200">
                  <c:v>9.58</c:v>
                </c:pt>
                <c:pt idx="9201">
                  <c:v>11.64</c:v>
                </c:pt>
                <c:pt idx="9202">
                  <c:v>5.95</c:v>
                </c:pt>
                <c:pt idx="9203">
                  <c:v>8.1</c:v>
                </c:pt>
                <c:pt idx="9204">
                  <c:v>8.58</c:v>
                </c:pt>
                <c:pt idx="9205">
                  <c:v>5.03</c:v>
                </c:pt>
                <c:pt idx="9206">
                  <c:v>5.16</c:v>
                </c:pt>
                <c:pt idx="9207">
                  <c:v>3.82</c:v>
                </c:pt>
                <c:pt idx="9208">
                  <c:v>4.96</c:v>
                </c:pt>
                <c:pt idx="9209">
                  <c:v>4.2</c:v>
                </c:pt>
                <c:pt idx="9210">
                  <c:v>4.13</c:v>
                </c:pt>
                <c:pt idx="9211">
                  <c:v>4.72</c:v>
                </c:pt>
                <c:pt idx="9212">
                  <c:v>3.64</c:v>
                </c:pt>
                <c:pt idx="9213">
                  <c:v>3.83</c:v>
                </c:pt>
                <c:pt idx="9214">
                  <c:v>3.79</c:v>
                </c:pt>
                <c:pt idx="9215">
                  <c:v>4.74</c:v>
                </c:pt>
                <c:pt idx="9216">
                  <c:v>4.87</c:v>
                </c:pt>
                <c:pt idx="9217">
                  <c:v>3.76</c:v>
                </c:pt>
                <c:pt idx="9218">
                  <c:v>4.5</c:v>
                </c:pt>
                <c:pt idx="9219">
                  <c:v>5.62</c:v>
                </c:pt>
                <c:pt idx="9220">
                  <c:v>9.92</c:v>
                </c:pt>
                <c:pt idx="9221">
                  <c:v>9.3800000000000008</c:v>
                </c:pt>
                <c:pt idx="9222">
                  <c:v>4.8899999999999997</c:v>
                </c:pt>
                <c:pt idx="9223">
                  <c:v>5.26</c:v>
                </c:pt>
                <c:pt idx="9224">
                  <c:v>4.32</c:v>
                </c:pt>
                <c:pt idx="9225">
                  <c:v>4.4400000000000004</c:v>
                </c:pt>
                <c:pt idx="9226">
                  <c:v>5.1100000000000003</c:v>
                </c:pt>
                <c:pt idx="9227">
                  <c:v>6.26</c:v>
                </c:pt>
                <c:pt idx="9228">
                  <c:v>6.22</c:v>
                </c:pt>
                <c:pt idx="9229">
                  <c:v>3.82</c:v>
                </c:pt>
                <c:pt idx="9230">
                  <c:v>4.12</c:v>
                </c:pt>
                <c:pt idx="9231">
                  <c:v>3.41</c:v>
                </c:pt>
                <c:pt idx="9232">
                  <c:v>2.9</c:v>
                </c:pt>
                <c:pt idx="9233">
                  <c:v>3.9</c:v>
                </c:pt>
                <c:pt idx="9234">
                  <c:v>4.0599999999999996</c:v>
                </c:pt>
                <c:pt idx="9235">
                  <c:v>4.6100000000000003</c:v>
                </c:pt>
                <c:pt idx="9236">
                  <c:v>4.72</c:v>
                </c:pt>
                <c:pt idx="9237">
                  <c:v>4.79</c:v>
                </c:pt>
                <c:pt idx="9238">
                  <c:v>3.53</c:v>
                </c:pt>
                <c:pt idx="9239">
                  <c:v>9</c:v>
                </c:pt>
                <c:pt idx="9240">
                  <c:v>9.69</c:v>
                </c:pt>
                <c:pt idx="9241">
                  <c:v>9.08</c:v>
                </c:pt>
                <c:pt idx="9242">
                  <c:v>10.94</c:v>
                </c:pt>
                <c:pt idx="9243">
                  <c:v>10.98</c:v>
                </c:pt>
                <c:pt idx="9244">
                  <c:v>10.69</c:v>
                </c:pt>
                <c:pt idx="9245">
                  <c:v>6.86</c:v>
                </c:pt>
                <c:pt idx="9246">
                  <c:v>3.62</c:v>
                </c:pt>
                <c:pt idx="9247">
                  <c:v>7.53</c:v>
                </c:pt>
                <c:pt idx="9248">
                  <c:v>7.92</c:v>
                </c:pt>
                <c:pt idx="9249">
                  <c:v>6.73</c:v>
                </c:pt>
                <c:pt idx="9250">
                  <c:v>9.49</c:v>
                </c:pt>
                <c:pt idx="9251">
                  <c:v>7.57</c:v>
                </c:pt>
                <c:pt idx="9252">
                  <c:v>4.13</c:v>
                </c:pt>
                <c:pt idx="9253">
                  <c:v>3.27</c:v>
                </c:pt>
                <c:pt idx="9254">
                  <c:v>2.83</c:v>
                </c:pt>
                <c:pt idx="9255">
                  <c:v>2.99</c:v>
                </c:pt>
                <c:pt idx="9256">
                  <c:v>5.1100000000000003</c:v>
                </c:pt>
                <c:pt idx="9257">
                  <c:v>4.7</c:v>
                </c:pt>
                <c:pt idx="9258">
                  <c:v>4.21</c:v>
                </c:pt>
                <c:pt idx="9259">
                  <c:v>4.3899999999999997</c:v>
                </c:pt>
                <c:pt idx="9260">
                  <c:v>4.26</c:v>
                </c:pt>
                <c:pt idx="9261">
                  <c:v>4.4800000000000004</c:v>
                </c:pt>
                <c:pt idx="9262">
                  <c:v>5.83</c:v>
                </c:pt>
                <c:pt idx="9263">
                  <c:v>5.52</c:v>
                </c:pt>
                <c:pt idx="9264">
                  <c:v>2.99</c:v>
                </c:pt>
                <c:pt idx="9265">
                  <c:v>8.74</c:v>
                </c:pt>
                <c:pt idx="9266">
                  <c:v>11.34</c:v>
                </c:pt>
                <c:pt idx="9267">
                  <c:v>7.74</c:v>
                </c:pt>
                <c:pt idx="9268">
                  <c:v>3.67</c:v>
                </c:pt>
                <c:pt idx="9269">
                  <c:v>7.7</c:v>
                </c:pt>
                <c:pt idx="9270">
                  <c:v>7.43</c:v>
                </c:pt>
                <c:pt idx="9271">
                  <c:v>2.21</c:v>
                </c:pt>
                <c:pt idx="9272">
                  <c:v>4.04</c:v>
                </c:pt>
                <c:pt idx="9273">
                  <c:v>8.24</c:v>
                </c:pt>
                <c:pt idx="9274">
                  <c:v>7.91</c:v>
                </c:pt>
                <c:pt idx="9275">
                  <c:v>3.71</c:v>
                </c:pt>
                <c:pt idx="9276">
                  <c:v>3.64</c:v>
                </c:pt>
                <c:pt idx="9277">
                  <c:v>2.87</c:v>
                </c:pt>
                <c:pt idx="9278">
                  <c:v>3.66</c:v>
                </c:pt>
                <c:pt idx="9279">
                  <c:v>3.61</c:v>
                </c:pt>
                <c:pt idx="9280">
                  <c:v>3.87</c:v>
                </c:pt>
                <c:pt idx="9281">
                  <c:v>3.47</c:v>
                </c:pt>
                <c:pt idx="9282">
                  <c:v>5</c:v>
                </c:pt>
                <c:pt idx="9283">
                  <c:v>5.86</c:v>
                </c:pt>
                <c:pt idx="9284">
                  <c:v>3.17</c:v>
                </c:pt>
                <c:pt idx="9285">
                  <c:v>2.9</c:v>
                </c:pt>
                <c:pt idx="9286">
                  <c:v>2.71</c:v>
                </c:pt>
                <c:pt idx="9287">
                  <c:v>2.66</c:v>
                </c:pt>
                <c:pt idx="9288">
                  <c:v>2.94</c:v>
                </c:pt>
                <c:pt idx="9289">
                  <c:v>2.36</c:v>
                </c:pt>
                <c:pt idx="9290">
                  <c:v>5.83</c:v>
                </c:pt>
                <c:pt idx="9291">
                  <c:v>10.039999999999999</c:v>
                </c:pt>
                <c:pt idx="9292">
                  <c:v>11.5</c:v>
                </c:pt>
                <c:pt idx="9293">
                  <c:v>7.86</c:v>
                </c:pt>
                <c:pt idx="9294">
                  <c:v>6.92</c:v>
                </c:pt>
                <c:pt idx="9295">
                  <c:v>7.39</c:v>
                </c:pt>
                <c:pt idx="9296">
                  <c:v>3.1</c:v>
                </c:pt>
                <c:pt idx="9297">
                  <c:v>3.19</c:v>
                </c:pt>
                <c:pt idx="9298">
                  <c:v>5.77</c:v>
                </c:pt>
                <c:pt idx="9299">
                  <c:v>6.4</c:v>
                </c:pt>
                <c:pt idx="9300">
                  <c:v>4.04</c:v>
                </c:pt>
                <c:pt idx="9301">
                  <c:v>3.24</c:v>
                </c:pt>
                <c:pt idx="9302">
                  <c:v>4.38</c:v>
                </c:pt>
                <c:pt idx="9303">
                  <c:v>4.13</c:v>
                </c:pt>
                <c:pt idx="9304">
                  <c:v>3.11</c:v>
                </c:pt>
                <c:pt idx="9305">
                  <c:v>7.52</c:v>
                </c:pt>
                <c:pt idx="9306">
                  <c:v>7.75</c:v>
                </c:pt>
                <c:pt idx="9307">
                  <c:v>2.99</c:v>
                </c:pt>
                <c:pt idx="9308">
                  <c:v>4.3899999999999997</c:v>
                </c:pt>
                <c:pt idx="9309">
                  <c:v>5.41</c:v>
                </c:pt>
                <c:pt idx="9310">
                  <c:v>4.25</c:v>
                </c:pt>
                <c:pt idx="9311">
                  <c:v>3.72</c:v>
                </c:pt>
                <c:pt idx="9312">
                  <c:v>3.85</c:v>
                </c:pt>
                <c:pt idx="9313">
                  <c:v>2.48</c:v>
                </c:pt>
                <c:pt idx="9314">
                  <c:v>6.23</c:v>
                </c:pt>
                <c:pt idx="9315">
                  <c:v>6.46</c:v>
                </c:pt>
                <c:pt idx="9316">
                  <c:v>8.2799999999999994</c:v>
                </c:pt>
                <c:pt idx="9317">
                  <c:v>8.67</c:v>
                </c:pt>
                <c:pt idx="9318">
                  <c:v>2.61</c:v>
                </c:pt>
                <c:pt idx="9319">
                  <c:v>4</c:v>
                </c:pt>
                <c:pt idx="9320">
                  <c:v>4.57</c:v>
                </c:pt>
                <c:pt idx="9321">
                  <c:v>6.46</c:v>
                </c:pt>
                <c:pt idx="9322">
                  <c:v>7.93</c:v>
                </c:pt>
                <c:pt idx="9323">
                  <c:v>4.3</c:v>
                </c:pt>
                <c:pt idx="9324">
                  <c:v>3.87</c:v>
                </c:pt>
                <c:pt idx="9325">
                  <c:v>2.99</c:v>
                </c:pt>
                <c:pt idx="9326">
                  <c:v>4.55</c:v>
                </c:pt>
                <c:pt idx="9327">
                  <c:v>4.59</c:v>
                </c:pt>
                <c:pt idx="9328">
                  <c:v>6.62</c:v>
                </c:pt>
                <c:pt idx="9329">
                  <c:v>6.32</c:v>
                </c:pt>
                <c:pt idx="9330">
                  <c:v>3.37</c:v>
                </c:pt>
                <c:pt idx="9331">
                  <c:v>3.3</c:v>
                </c:pt>
                <c:pt idx="9332">
                  <c:v>2.93</c:v>
                </c:pt>
                <c:pt idx="9333">
                  <c:v>9.65</c:v>
                </c:pt>
                <c:pt idx="9334">
                  <c:v>9.68</c:v>
                </c:pt>
                <c:pt idx="9335">
                  <c:v>6.26</c:v>
                </c:pt>
                <c:pt idx="9336">
                  <c:v>6.88</c:v>
                </c:pt>
                <c:pt idx="9337">
                  <c:v>3.52</c:v>
                </c:pt>
                <c:pt idx="9338">
                  <c:v>3.54</c:v>
                </c:pt>
                <c:pt idx="9339">
                  <c:v>3.52</c:v>
                </c:pt>
                <c:pt idx="9340">
                  <c:v>4.38</c:v>
                </c:pt>
                <c:pt idx="9341">
                  <c:v>4.71</c:v>
                </c:pt>
                <c:pt idx="9342">
                  <c:v>3.84</c:v>
                </c:pt>
                <c:pt idx="9343">
                  <c:v>3.56</c:v>
                </c:pt>
                <c:pt idx="9344">
                  <c:v>2.77</c:v>
                </c:pt>
                <c:pt idx="9345">
                  <c:v>4.38</c:v>
                </c:pt>
                <c:pt idx="9346">
                  <c:v>4.17</c:v>
                </c:pt>
                <c:pt idx="9347">
                  <c:v>3.01</c:v>
                </c:pt>
                <c:pt idx="9348">
                  <c:v>2.77</c:v>
                </c:pt>
                <c:pt idx="9349">
                  <c:v>7.35</c:v>
                </c:pt>
                <c:pt idx="9350">
                  <c:v>7.48</c:v>
                </c:pt>
                <c:pt idx="9351">
                  <c:v>2.0699999999999998</c:v>
                </c:pt>
                <c:pt idx="9352">
                  <c:v>7.07</c:v>
                </c:pt>
                <c:pt idx="9353">
                  <c:v>6.95</c:v>
                </c:pt>
                <c:pt idx="9354">
                  <c:v>1.82</c:v>
                </c:pt>
                <c:pt idx="9355">
                  <c:v>2.79</c:v>
                </c:pt>
                <c:pt idx="9356">
                  <c:v>2.7</c:v>
                </c:pt>
                <c:pt idx="9357">
                  <c:v>2.82</c:v>
                </c:pt>
                <c:pt idx="9358">
                  <c:v>5.35</c:v>
                </c:pt>
                <c:pt idx="9359">
                  <c:v>8.18</c:v>
                </c:pt>
                <c:pt idx="9360">
                  <c:v>7.28</c:v>
                </c:pt>
                <c:pt idx="9361">
                  <c:v>7.11</c:v>
                </c:pt>
                <c:pt idx="9362">
                  <c:v>9.34</c:v>
                </c:pt>
                <c:pt idx="9363">
                  <c:v>6.94</c:v>
                </c:pt>
                <c:pt idx="9364">
                  <c:v>3.01</c:v>
                </c:pt>
                <c:pt idx="9365">
                  <c:v>3.18</c:v>
                </c:pt>
                <c:pt idx="9366">
                  <c:v>9.9499999999999993</c:v>
                </c:pt>
                <c:pt idx="9367">
                  <c:v>14.59</c:v>
                </c:pt>
                <c:pt idx="9368">
                  <c:v>8.4600000000000009</c:v>
                </c:pt>
                <c:pt idx="9369">
                  <c:v>2.56</c:v>
                </c:pt>
                <c:pt idx="9370">
                  <c:v>3.23</c:v>
                </c:pt>
                <c:pt idx="9371">
                  <c:v>3.97</c:v>
                </c:pt>
                <c:pt idx="9372">
                  <c:v>3.8</c:v>
                </c:pt>
                <c:pt idx="9373">
                  <c:v>3.47</c:v>
                </c:pt>
                <c:pt idx="9374">
                  <c:v>2.44</c:v>
                </c:pt>
                <c:pt idx="9375">
                  <c:v>3.48</c:v>
                </c:pt>
                <c:pt idx="9376">
                  <c:v>8.98</c:v>
                </c:pt>
                <c:pt idx="9377">
                  <c:v>8.27</c:v>
                </c:pt>
                <c:pt idx="9378">
                  <c:v>7.34</c:v>
                </c:pt>
                <c:pt idx="9379">
                  <c:v>6.54</c:v>
                </c:pt>
                <c:pt idx="9380">
                  <c:v>5.35</c:v>
                </c:pt>
                <c:pt idx="9381">
                  <c:v>5.38</c:v>
                </c:pt>
                <c:pt idx="9382">
                  <c:v>8.1</c:v>
                </c:pt>
                <c:pt idx="9383">
                  <c:v>10.23</c:v>
                </c:pt>
                <c:pt idx="9384">
                  <c:v>7.55</c:v>
                </c:pt>
                <c:pt idx="9385">
                  <c:v>10.1</c:v>
                </c:pt>
                <c:pt idx="9386">
                  <c:v>9.2899999999999991</c:v>
                </c:pt>
                <c:pt idx="9387">
                  <c:v>5.19</c:v>
                </c:pt>
                <c:pt idx="9388">
                  <c:v>4.74</c:v>
                </c:pt>
                <c:pt idx="9389">
                  <c:v>2.9</c:v>
                </c:pt>
                <c:pt idx="9390">
                  <c:v>3.08</c:v>
                </c:pt>
                <c:pt idx="9391">
                  <c:v>2.73</c:v>
                </c:pt>
                <c:pt idx="9392">
                  <c:v>3.22</c:v>
                </c:pt>
                <c:pt idx="9393">
                  <c:v>8.8800000000000008</c:v>
                </c:pt>
                <c:pt idx="9394">
                  <c:v>12.76</c:v>
                </c:pt>
                <c:pt idx="9395">
                  <c:v>9.9499999999999993</c:v>
                </c:pt>
                <c:pt idx="9396">
                  <c:v>3.44</c:v>
                </c:pt>
                <c:pt idx="9397">
                  <c:v>3.16</c:v>
                </c:pt>
                <c:pt idx="9398">
                  <c:v>3.74</c:v>
                </c:pt>
                <c:pt idx="9399">
                  <c:v>3</c:v>
                </c:pt>
                <c:pt idx="9400">
                  <c:v>3.05</c:v>
                </c:pt>
                <c:pt idx="9401">
                  <c:v>7.52</c:v>
                </c:pt>
                <c:pt idx="9402">
                  <c:v>10.31</c:v>
                </c:pt>
                <c:pt idx="9403">
                  <c:v>7.54</c:v>
                </c:pt>
                <c:pt idx="9404">
                  <c:v>2.79</c:v>
                </c:pt>
                <c:pt idx="9405">
                  <c:v>11.89</c:v>
                </c:pt>
                <c:pt idx="9406">
                  <c:v>10.98</c:v>
                </c:pt>
                <c:pt idx="9407">
                  <c:v>7.1</c:v>
                </c:pt>
                <c:pt idx="9408">
                  <c:v>7.76</c:v>
                </c:pt>
                <c:pt idx="9409">
                  <c:v>8.17</c:v>
                </c:pt>
                <c:pt idx="9410">
                  <c:v>2.2999999999999998</c:v>
                </c:pt>
                <c:pt idx="9411">
                  <c:v>3.56</c:v>
                </c:pt>
                <c:pt idx="9412">
                  <c:v>4.4800000000000004</c:v>
                </c:pt>
                <c:pt idx="9413">
                  <c:v>6.73</c:v>
                </c:pt>
                <c:pt idx="9414">
                  <c:v>11.04</c:v>
                </c:pt>
                <c:pt idx="9415">
                  <c:v>9.0500000000000007</c:v>
                </c:pt>
                <c:pt idx="9416">
                  <c:v>4.9400000000000004</c:v>
                </c:pt>
                <c:pt idx="9417">
                  <c:v>8.31</c:v>
                </c:pt>
                <c:pt idx="9418">
                  <c:v>7.56</c:v>
                </c:pt>
                <c:pt idx="9419">
                  <c:v>3.29</c:v>
                </c:pt>
                <c:pt idx="9420">
                  <c:v>4.57</c:v>
                </c:pt>
                <c:pt idx="9421">
                  <c:v>5.49</c:v>
                </c:pt>
                <c:pt idx="9422">
                  <c:v>25.3</c:v>
                </c:pt>
                <c:pt idx="9423">
                  <c:v>31.84</c:v>
                </c:pt>
                <c:pt idx="9424">
                  <c:v>19.46</c:v>
                </c:pt>
                <c:pt idx="9425">
                  <c:v>4</c:v>
                </c:pt>
                <c:pt idx="9426">
                  <c:v>5.68</c:v>
                </c:pt>
                <c:pt idx="9427">
                  <c:v>8.3000000000000007</c:v>
                </c:pt>
                <c:pt idx="9428">
                  <c:v>9.36</c:v>
                </c:pt>
                <c:pt idx="9429">
                  <c:v>17.29</c:v>
                </c:pt>
                <c:pt idx="9430">
                  <c:v>7.01</c:v>
                </c:pt>
                <c:pt idx="9431">
                  <c:v>6.66</c:v>
                </c:pt>
                <c:pt idx="9432">
                  <c:v>10.67</c:v>
                </c:pt>
                <c:pt idx="9433">
                  <c:v>11.07</c:v>
                </c:pt>
                <c:pt idx="9434">
                  <c:v>7.39</c:v>
                </c:pt>
                <c:pt idx="9435">
                  <c:v>6.9</c:v>
                </c:pt>
                <c:pt idx="9436">
                  <c:v>11.61</c:v>
                </c:pt>
                <c:pt idx="9437">
                  <c:v>7.8</c:v>
                </c:pt>
                <c:pt idx="9438">
                  <c:v>4.1399999999999997</c:v>
                </c:pt>
                <c:pt idx="9439">
                  <c:v>5.83</c:v>
                </c:pt>
                <c:pt idx="9440">
                  <c:v>5.24</c:v>
                </c:pt>
                <c:pt idx="9441">
                  <c:v>2.52</c:v>
                </c:pt>
                <c:pt idx="9442">
                  <c:v>3.9</c:v>
                </c:pt>
                <c:pt idx="9443">
                  <c:v>7.23</c:v>
                </c:pt>
                <c:pt idx="9444">
                  <c:v>6.47</c:v>
                </c:pt>
                <c:pt idx="9445">
                  <c:v>33.549999999999997</c:v>
                </c:pt>
                <c:pt idx="9446">
                  <c:v>23.93</c:v>
                </c:pt>
                <c:pt idx="9447">
                  <c:v>13.2</c:v>
                </c:pt>
                <c:pt idx="9448">
                  <c:v>2.76</c:v>
                </c:pt>
                <c:pt idx="9449">
                  <c:v>2.35</c:v>
                </c:pt>
                <c:pt idx="9450">
                  <c:v>3.38</c:v>
                </c:pt>
                <c:pt idx="9451">
                  <c:v>2.96</c:v>
                </c:pt>
                <c:pt idx="9452">
                  <c:v>3.47</c:v>
                </c:pt>
                <c:pt idx="9453">
                  <c:v>3.15</c:v>
                </c:pt>
                <c:pt idx="9454">
                  <c:v>8.67</c:v>
                </c:pt>
                <c:pt idx="9455">
                  <c:v>7.14</c:v>
                </c:pt>
                <c:pt idx="9456">
                  <c:v>3.19</c:v>
                </c:pt>
                <c:pt idx="9457">
                  <c:v>3.43</c:v>
                </c:pt>
                <c:pt idx="9458">
                  <c:v>3.4</c:v>
                </c:pt>
                <c:pt idx="9459">
                  <c:v>4.01</c:v>
                </c:pt>
                <c:pt idx="9460">
                  <c:v>3.36</c:v>
                </c:pt>
                <c:pt idx="9461">
                  <c:v>7.93</c:v>
                </c:pt>
                <c:pt idx="9462">
                  <c:v>10.68</c:v>
                </c:pt>
                <c:pt idx="9463">
                  <c:v>7.25</c:v>
                </c:pt>
                <c:pt idx="9464">
                  <c:v>4</c:v>
                </c:pt>
                <c:pt idx="9465">
                  <c:v>7.6</c:v>
                </c:pt>
                <c:pt idx="9466">
                  <c:v>7.47</c:v>
                </c:pt>
                <c:pt idx="9467">
                  <c:v>18.309999999999999</c:v>
                </c:pt>
                <c:pt idx="9468">
                  <c:v>10.27</c:v>
                </c:pt>
                <c:pt idx="9469">
                  <c:v>3.29</c:v>
                </c:pt>
                <c:pt idx="9470">
                  <c:v>4.42</c:v>
                </c:pt>
                <c:pt idx="9471">
                  <c:v>12.36</c:v>
                </c:pt>
                <c:pt idx="9472">
                  <c:v>6.82</c:v>
                </c:pt>
                <c:pt idx="9473">
                  <c:v>13.83</c:v>
                </c:pt>
                <c:pt idx="9474">
                  <c:v>14.41</c:v>
                </c:pt>
                <c:pt idx="9475">
                  <c:v>11.01</c:v>
                </c:pt>
                <c:pt idx="9476">
                  <c:v>8.86</c:v>
                </c:pt>
                <c:pt idx="9477">
                  <c:v>9.1199999999999992</c:v>
                </c:pt>
                <c:pt idx="9478">
                  <c:v>6.41</c:v>
                </c:pt>
                <c:pt idx="9479">
                  <c:v>3.71</c:v>
                </c:pt>
                <c:pt idx="9480">
                  <c:v>5.03</c:v>
                </c:pt>
                <c:pt idx="9481">
                  <c:v>9.0299999999999994</c:v>
                </c:pt>
                <c:pt idx="9482">
                  <c:v>8.0500000000000007</c:v>
                </c:pt>
                <c:pt idx="9483">
                  <c:v>5.32</c:v>
                </c:pt>
                <c:pt idx="9484">
                  <c:v>6.56</c:v>
                </c:pt>
                <c:pt idx="9485">
                  <c:v>5.3</c:v>
                </c:pt>
                <c:pt idx="9486">
                  <c:v>4.51</c:v>
                </c:pt>
                <c:pt idx="9487">
                  <c:v>9.08</c:v>
                </c:pt>
                <c:pt idx="9488">
                  <c:v>6.08</c:v>
                </c:pt>
                <c:pt idx="9489">
                  <c:v>6</c:v>
                </c:pt>
                <c:pt idx="9490">
                  <c:v>3.4</c:v>
                </c:pt>
                <c:pt idx="9491">
                  <c:v>2.5299999999999998</c:v>
                </c:pt>
                <c:pt idx="9492">
                  <c:v>2.8</c:v>
                </c:pt>
                <c:pt idx="9493">
                  <c:v>8.91</c:v>
                </c:pt>
                <c:pt idx="9494">
                  <c:v>9.08</c:v>
                </c:pt>
                <c:pt idx="9495">
                  <c:v>4.87</c:v>
                </c:pt>
                <c:pt idx="9496">
                  <c:v>3.3</c:v>
                </c:pt>
                <c:pt idx="9497">
                  <c:v>7.72</c:v>
                </c:pt>
                <c:pt idx="9498">
                  <c:v>7.95</c:v>
                </c:pt>
                <c:pt idx="9499">
                  <c:v>8.18</c:v>
                </c:pt>
                <c:pt idx="9500">
                  <c:v>7.77</c:v>
                </c:pt>
                <c:pt idx="9501">
                  <c:v>5.77</c:v>
                </c:pt>
                <c:pt idx="9502">
                  <c:v>5.38</c:v>
                </c:pt>
                <c:pt idx="9503">
                  <c:v>4.8600000000000003</c:v>
                </c:pt>
                <c:pt idx="9504">
                  <c:v>6.8</c:v>
                </c:pt>
                <c:pt idx="9505">
                  <c:v>10.210000000000001</c:v>
                </c:pt>
                <c:pt idx="9506">
                  <c:v>8.23</c:v>
                </c:pt>
                <c:pt idx="9507">
                  <c:v>4.6500000000000004</c:v>
                </c:pt>
                <c:pt idx="9508">
                  <c:v>5.7</c:v>
                </c:pt>
                <c:pt idx="9509">
                  <c:v>4.24</c:v>
                </c:pt>
                <c:pt idx="9510">
                  <c:v>6.38</c:v>
                </c:pt>
                <c:pt idx="9511">
                  <c:v>6.33</c:v>
                </c:pt>
                <c:pt idx="9512">
                  <c:v>6.4</c:v>
                </c:pt>
                <c:pt idx="9513">
                  <c:v>6.39</c:v>
                </c:pt>
                <c:pt idx="9514">
                  <c:v>6</c:v>
                </c:pt>
                <c:pt idx="9515">
                  <c:v>13.31</c:v>
                </c:pt>
                <c:pt idx="9516">
                  <c:v>12.19</c:v>
                </c:pt>
                <c:pt idx="9517">
                  <c:v>10.68</c:v>
                </c:pt>
                <c:pt idx="9518">
                  <c:v>11.32</c:v>
                </c:pt>
                <c:pt idx="9519">
                  <c:v>7.57</c:v>
                </c:pt>
                <c:pt idx="9520">
                  <c:v>8.7200000000000006</c:v>
                </c:pt>
                <c:pt idx="9521">
                  <c:v>5.91</c:v>
                </c:pt>
                <c:pt idx="9522">
                  <c:v>7.46</c:v>
                </c:pt>
                <c:pt idx="9523">
                  <c:v>5.56</c:v>
                </c:pt>
                <c:pt idx="9524">
                  <c:v>3.99</c:v>
                </c:pt>
                <c:pt idx="9525">
                  <c:v>10.78</c:v>
                </c:pt>
                <c:pt idx="9526">
                  <c:v>29.13</c:v>
                </c:pt>
                <c:pt idx="9527">
                  <c:v>22.44</c:v>
                </c:pt>
                <c:pt idx="9528">
                  <c:v>9.26</c:v>
                </c:pt>
                <c:pt idx="9529">
                  <c:v>12.68</c:v>
                </c:pt>
                <c:pt idx="9530">
                  <c:v>9.93</c:v>
                </c:pt>
                <c:pt idx="9531">
                  <c:v>4.68</c:v>
                </c:pt>
                <c:pt idx="9532">
                  <c:v>2.72</c:v>
                </c:pt>
                <c:pt idx="9533">
                  <c:v>2.93</c:v>
                </c:pt>
                <c:pt idx="9534">
                  <c:v>6.3</c:v>
                </c:pt>
                <c:pt idx="9535">
                  <c:v>8.6999999999999993</c:v>
                </c:pt>
                <c:pt idx="9536">
                  <c:v>6.53</c:v>
                </c:pt>
                <c:pt idx="9537">
                  <c:v>4.01</c:v>
                </c:pt>
                <c:pt idx="9538">
                  <c:v>9.76</c:v>
                </c:pt>
                <c:pt idx="9539">
                  <c:v>8.83</c:v>
                </c:pt>
                <c:pt idx="9540">
                  <c:v>3.69</c:v>
                </c:pt>
                <c:pt idx="9541">
                  <c:v>8.2100000000000009</c:v>
                </c:pt>
                <c:pt idx="9542">
                  <c:v>8.08</c:v>
                </c:pt>
                <c:pt idx="9543">
                  <c:v>3.64</c:v>
                </c:pt>
                <c:pt idx="9544">
                  <c:v>3.16</c:v>
                </c:pt>
                <c:pt idx="9545">
                  <c:v>2.67</c:v>
                </c:pt>
                <c:pt idx="9546">
                  <c:v>3.62</c:v>
                </c:pt>
                <c:pt idx="9547">
                  <c:v>3.45</c:v>
                </c:pt>
                <c:pt idx="9548">
                  <c:v>4.62</c:v>
                </c:pt>
                <c:pt idx="9549">
                  <c:v>6.37</c:v>
                </c:pt>
                <c:pt idx="9550">
                  <c:v>6.61</c:v>
                </c:pt>
                <c:pt idx="9551">
                  <c:v>6.28</c:v>
                </c:pt>
                <c:pt idx="9552">
                  <c:v>8.69</c:v>
                </c:pt>
                <c:pt idx="9553">
                  <c:v>37.869999999999997</c:v>
                </c:pt>
                <c:pt idx="9554">
                  <c:v>30.67</c:v>
                </c:pt>
                <c:pt idx="9555">
                  <c:v>6.21</c:v>
                </c:pt>
                <c:pt idx="9556">
                  <c:v>3.25</c:v>
                </c:pt>
                <c:pt idx="9557">
                  <c:v>6.99</c:v>
                </c:pt>
                <c:pt idx="9558">
                  <c:v>6.13</c:v>
                </c:pt>
                <c:pt idx="9559">
                  <c:v>4.1900000000000004</c:v>
                </c:pt>
                <c:pt idx="9560">
                  <c:v>4.3099999999999996</c:v>
                </c:pt>
                <c:pt idx="9561">
                  <c:v>7.24</c:v>
                </c:pt>
                <c:pt idx="9562">
                  <c:v>4.5</c:v>
                </c:pt>
                <c:pt idx="9563">
                  <c:v>30.45</c:v>
                </c:pt>
                <c:pt idx="9564">
                  <c:v>22.8</c:v>
                </c:pt>
                <c:pt idx="9565">
                  <c:v>11.52</c:v>
                </c:pt>
                <c:pt idx="9566">
                  <c:v>12.06</c:v>
                </c:pt>
                <c:pt idx="9567">
                  <c:v>19.09</c:v>
                </c:pt>
                <c:pt idx="9568">
                  <c:v>23.25</c:v>
                </c:pt>
                <c:pt idx="9569">
                  <c:v>4.92</c:v>
                </c:pt>
                <c:pt idx="9570">
                  <c:v>9.3800000000000008</c:v>
                </c:pt>
                <c:pt idx="9571">
                  <c:v>12.76</c:v>
                </c:pt>
                <c:pt idx="9572">
                  <c:v>10.98</c:v>
                </c:pt>
                <c:pt idx="9573">
                  <c:v>9.7100000000000009</c:v>
                </c:pt>
                <c:pt idx="9574">
                  <c:v>8.66</c:v>
                </c:pt>
                <c:pt idx="9575">
                  <c:v>60.32</c:v>
                </c:pt>
                <c:pt idx="9576">
                  <c:v>60.95</c:v>
                </c:pt>
                <c:pt idx="9577">
                  <c:v>13.49</c:v>
                </c:pt>
                <c:pt idx="9578">
                  <c:v>6.27</c:v>
                </c:pt>
                <c:pt idx="9579">
                  <c:v>8.14</c:v>
                </c:pt>
                <c:pt idx="9580">
                  <c:v>23.34</c:v>
                </c:pt>
                <c:pt idx="9581">
                  <c:v>34.700000000000003</c:v>
                </c:pt>
                <c:pt idx="9582">
                  <c:v>17.489999999999998</c:v>
                </c:pt>
                <c:pt idx="9583">
                  <c:v>10.69</c:v>
                </c:pt>
                <c:pt idx="9584">
                  <c:v>8.66</c:v>
                </c:pt>
                <c:pt idx="9585">
                  <c:v>19.350000000000001</c:v>
                </c:pt>
                <c:pt idx="9586">
                  <c:v>35.130000000000003</c:v>
                </c:pt>
                <c:pt idx="9587">
                  <c:v>31.98</c:v>
                </c:pt>
                <c:pt idx="9588">
                  <c:v>17.190000000000001</c:v>
                </c:pt>
                <c:pt idx="9589">
                  <c:v>16.739999999999998</c:v>
                </c:pt>
                <c:pt idx="9590">
                  <c:v>12.49</c:v>
                </c:pt>
                <c:pt idx="9591">
                  <c:v>17.47</c:v>
                </c:pt>
                <c:pt idx="9592">
                  <c:v>12.98</c:v>
                </c:pt>
                <c:pt idx="9593">
                  <c:v>18.309999999999999</c:v>
                </c:pt>
                <c:pt idx="9594">
                  <c:v>19.239999999999998</c:v>
                </c:pt>
                <c:pt idx="9595">
                  <c:v>21.84</c:v>
                </c:pt>
                <c:pt idx="9596">
                  <c:v>5.54</c:v>
                </c:pt>
                <c:pt idx="9597">
                  <c:v>7.8</c:v>
                </c:pt>
                <c:pt idx="9598">
                  <c:v>7.65</c:v>
                </c:pt>
                <c:pt idx="9599">
                  <c:v>6.99</c:v>
                </c:pt>
                <c:pt idx="9600">
                  <c:v>5.82</c:v>
                </c:pt>
                <c:pt idx="9601">
                  <c:v>7.56</c:v>
                </c:pt>
                <c:pt idx="9602">
                  <c:v>16.88</c:v>
                </c:pt>
                <c:pt idx="9603">
                  <c:v>19.059999999999999</c:v>
                </c:pt>
                <c:pt idx="9604">
                  <c:v>23.92</c:v>
                </c:pt>
                <c:pt idx="9605">
                  <c:v>34.99</c:v>
                </c:pt>
                <c:pt idx="9606">
                  <c:v>5.64</c:v>
                </c:pt>
                <c:pt idx="9607">
                  <c:v>4.95</c:v>
                </c:pt>
                <c:pt idx="9608">
                  <c:v>4.9000000000000004</c:v>
                </c:pt>
                <c:pt idx="9609">
                  <c:v>2.82</c:v>
                </c:pt>
                <c:pt idx="9610">
                  <c:v>6.09</c:v>
                </c:pt>
                <c:pt idx="9611">
                  <c:v>8.61</c:v>
                </c:pt>
                <c:pt idx="9612">
                  <c:v>9.74</c:v>
                </c:pt>
                <c:pt idx="9613">
                  <c:v>11.97</c:v>
                </c:pt>
                <c:pt idx="9614">
                  <c:v>11.55</c:v>
                </c:pt>
                <c:pt idx="9615">
                  <c:v>7.62</c:v>
                </c:pt>
                <c:pt idx="9616">
                  <c:v>2.38</c:v>
                </c:pt>
                <c:pt idx="9617">
                  <c:v>2.29</c:v>
                </c:pt>
                <c:pt idx="9618">
                  <c:v>2.2000000000000002</c:v>
                </c:pt>
                <c:pt idx="9619">
                  <c:v>5.27</c:v>
                </c:pt>
                <c:pt idx="9620">
                  <c:v>6.5</c:v>
                </c:pt>
                <c:pt idx="9621">
                  <c:v>4.6100000000000003</c:v>
                </c:pt>
                <c:pt idx="9622">
                  <c:v>4.9400000000000004</c:v>
                </c:pt>
                <c:pt idx="9623">
                  <c:v>7.78</c:v>
                </c:pt>
                <c:pt idx="9624">
                  <c:v>5.93</c:v>
                </c:pt>
                <c:pt idx="9625">
                  <c:v>6.17</c:v>
                </c:pt>
                <c:pt idx="9626">
                  <c:v>7.85</c:v>
                </c:pt>
                <c:pt idx="9627">
                  <c:v>4.18</c:v>
                </c:pt>
                <c:pt idx="9628">
                  <c:v>6.06</c:v>
                </c:pt>
                <c:pt idx="9629">
                  <c:v>7.23</c:v>
                </c:pt>
                <c:pt idx="9630">
                  <c:v>4</c:v>
                </c:pt>
                <c:pt idx="9631">
                  <c:v>3.82</c:v>
                </c:pt>
                <c:pt idx="9632">
                  <c:v>8.4499999999999993</c:v>
                </c:pt>
                <c:pt idx="9633">
                  <c:v>10.23</c:v>
                </c:pt>
                <c:pt idx="9634">
                  <c:v>14.78</c:v>
                </c:pt>
                <c:pt idx="9635">
                  <c:v>8.48</c:v>
                </c:pt>
                <c:pt idx="9636">
                  <c:v>6.41</c:v>
                </c:pt>
                <c:pt idx="9637">
                  <c:v>2.58</c:v>
                </c:pt>
                <c:pt idx="9638">
                  <c:v>4.28</c:v>
                </c:pt>
                <c:pt idx="9639">
                  <c:v>5.76</c:v>
                </c:pt>
                <c:pt idx="9640">
                  <c:v>14.66</c:v>
                </c:pt>
                <c:pt idx="9641">
                  <c:v>15.77</c:v>
                </c:pt>
                <c:pt idx="9642">
                  <c:v>6.58</c:v>
                </c:pt>
                <c:pt idx="9643">
                  <c:v>5.24</c:v>
                </c:pt>
                <c:pt idx="9644">
                  <c:v>4.68</c:v>
                </c:pt>
                <c:pt idx="9645">
                  <c:v>4.66</c:v>
                </c:pt>
                <c:pt idx="9646">
                  <c:v>4.12</c:v>
                </c:pt>
                <c:pt idx="9647">
                  <c:v>7.29</c:v>
                </c:pt>
                <c:pt idx="9648">
                  <c:v>9.91</c:v>
                </c:pt>
                <c:pt idx="9649">
                  <c:v>8.4700000000000006</c:v>
                </c:pt>
                <c:pt idx="9650">
                  <c:v>6.4</c:v>
                </c:pt>
                <c:pt idx="9651">
                  <c:v>3.39</c:v>
                </c:pt>
                <c:pt idx="9652">
                  <c:v>3.54</c:v>
                </c:pt>
                <c:pt idx="9653">
                  <c:v>2.6</c:v>
                </c:pt>
                <c:pt idx="9654">
                  <c:v>2.17</c:v>
                </c:pt>
                <c:pt idx="9655">
                  <c:v>3.29</c:v>
                </c:pt>
                <c:pt idx="9656">
                  <c:v>2.92</c:v>
                </c:pt>
                <c:pt idx="9657">
                  <c:v>2.89</c:v>
                </c:pt>
                <c:pt idx="9658">
                  <c:v>2.2799999999999998</c:v>
                </c:pt>
                <c:pt idx="9659">
                  <c:v>1.75</c:v>
                </c:pt>
                <c:pt idx="9660">
                  <c:v>6.6</c:v>
                </c:pt>
                <c:pt idx="9661">
                  <c:v>6.87</c:v>
                </c:pt>
                <c:pt idx="9662">
                  <c:v>2.35</c:v>
                </c:pt>
                <c:pt idx="9663">
                  <c:v>2.56</c:v>
                </c:pt>
                <c:pt idx="9664">
                  <c:v>2.54</c:v>
                </c:pt>
                <c:pt idx="9665">
                  <c:v>2.2200000000000002</c:v>
                </c:pt>
                <c:pt idx="9666">
                  <c:v>3.06</c:v>
                </c:pt>
                <c:pt idx="9667">
                  <c:v>4.21</c:v>
                </c:pt>
                <c:pt idx="9668">
                  <c:v>4.1900000000000004</c:v>
                </c:pt>
                <c:pt idx="9669">
                  <c:v>3.12</c:v>
                </c:pt>
                <c:pt idx="9670">
                  <c:v>1.85</c:v>
                </c:pt>
                <c:pt idx="9671">
                  <c:v>6.42</c:v>
                </c:pt>
                <c:pt idx="9672">
                  <c:v>20</c:v>
                </c:pt>
                <c:pt idx="9673">
                  <c:v>12.54</c:v>
                </c:pt>
                <c:pt idx="9674">
                  <c:v>1.73</c:v>
                </c:pt>
                <c:pt idx="9675">
                  <c:v>2.0099999999999998</c:v>
                </c:pt>
                <c:pt idx="9676">
                  <c:v>6.99</c:v>
                </c:pt>
                <c:pt idx="9677">
                  <c:v>7.15</c:v>
                </c:pt>
                <c:pt idx="9678">
                  <c:v>2.4900000000000002</c:v>
                </c:pt>
                <c:pt idx="9679">
                  <c:v>3.29</c:v>
                </c:pt>
                <c:pt idx="9680">
                  <c:v>2.35</c:v>
                </c:pt>
                <c:pt idx="9681">
                  <c:v>1.45</c:v>
                </c:pt>
                <c:pt idx="9682">
                  <c:v>5.99</c:v>
                </c:pt>
                <c:pt idx="9683">
                  <c:v>6.3</c:v>
                </c:pt>
                <c:pt idx="9684">
                  <c:v>3.37</c:v>
                </c:pt>
                <c:pt idx="9685">
                  <c:v>4.79</c:v>
                </c:pt>
                <c:pt idx="9686">
                  <c:v>4.17</c:v>
                </c:pt>
                <c:pt idx="9687">
                  <c:v>1.44</c:v>
                </c:pt>
                <c:pt idx="9688">
                  <c:v>7.72</c:v>
                </c:pt>
                <c:pt idx="9689">
                  <c:v>7.49</c:v>
                </c:pt>
                <c:pt idx="9690">
                  <c:v>5.88</c:v>
                </c:pt>
                <c:pt idx="9691">
                  <c:v>6.1</c:v>
                </c:pt>
                <c:pt idx="9692">
                  <c:v>6.85</c:v>
                </c:pt>
                <c:pt idx="9693">
                  <c:v>9.02</c:v>
                </c:pt>
                <c:pt idx="9694">
                  <c:v>6.75</c:v>
                </c:pt>
                <c:pt idx="9695">
                  <c:v>4.38</c:v>
                </c:pt>
                <c:pt idx="9696">
                  <c:v>7.99</c:v>
                </c:pt>
                <c:pt idx="9697">
                  <c:v>7.35</c:v>
                </c:pt>
                <c:pt idx="9698">
                  <c:v>13.08</c:v>
                </c:pt>
                <c:pt idx="9699">
                  <c:v>12.06</c:v>
                </c:pt>
                <c:pt idx="9700">
                  <c:v>6.87</c:v>
                </c:pt>
                <c:pt idx="9701">
                  <c:v>4.1399999999999997</c:v>
                </c:pt>
                <c:pt idx="9702">
                  <c:v>5.9</c:v>
                </c:pt>
                <c:pt idx="9703">
                  <c:v>9.2899999999999991</c:v>
                </c:pt>
                <c:pt idx="9704">
                  <c:v>8.58</c:v>
                </c:pt>
                <c:pt idx="9705">
                  <c:v>7.79</c:v>
                </c:pt>
                <c:pt idx="9706">
                  <c:v>4.87</c:v>
                </c:pt>
                <c:pt idx="9707">
                  <c:v>8.66</c:v>
                </c:pt>
                <c:pt idx="9708">
                  <c:v>7.24</c:v>
                </c:pt>
                <c:pt idx="9709">
                  <c:v>4.88</c:v>
                </c:pt>
                <c:pt idx="9710">
                  <c:v>6.95</c:v>
                </c:pt>
                <c:pt idx="9711">
                  <c:v>6.98</c:v>
                </c:pt>
                <c:pt idx="9712">
                  <c:v>5.5</c:v>
                </c:pt>
                <c:pt idx="9713">
                  <c:v>5.35</c:v>
                </c:pt>
                <c:pt idx="9714">
                  <c:v>6.21</c:v>
                </c:pt>
                <c:pt idx="9715">
                  <c:v>22.43</c:v>
                </c:pt>
                <c:pt idx="9716">
                  <c:v>8</c:v>
                </c:pt>
                <c:pt idx="9717">
                  <c:v>6.58</c:v>
                </c:pt>
                <c:pt idx="9718">
                  <c:v>5.83</c:v>
                </c:pt>
                <c:pt idx="9719">
                  <c:v>6.04</c:v>
                </c:pt>
                <c:pt idx="9720">
                  <c:v>4.74</c:v>
                </c:pt>
                <c:pt idx="9721">
                  <c:v>8.4600000000000009</c:v>
                </c:pt>
                <c:pt idx="9722">
                  <c:v>10.72</c:v>
                </c:pt>
                <c:pt idx="9723">
                  <c:v>7.1</c:v>
                </c:pt>
                <c:pt idx="9724">
                  <c:v>5.75</c:v>
                </c:pt>
                <c:pt idx="9725">
                  <c:v>5.08</c:v>
                </c:pt>
                <c:pt idx="9726">
                  <c:v>4.1500000000000004</c:v>
                </c:pt>
                <c:pt idx="9727">
                  <c:v>6.2</c:v>
                </c:pt>
                <c:pt idx="9728">
                  <c:v>4.32</c:v>
                </c:pt>
                <c:pt idx="9729">
                  <c:v>4.6100000000000003</c:v>
                </c:pt>
                <c:pt idx="9730">
                  <c:v>4.6500000000000004</c:v>
                </c:pt>
                <c:pt idx="9731">
                  <c:v>5.07</c:v>
                </c:pt>
                <c:pt idx="9732">
                  <c:v>8.3000000000000007</c:v>
                </c:pt>
                <c:pt idx="9733">
                  <c:v>8.33</c:v>
                </c:pt>
                <c:pt idx="9734">
                  <c:v>7.43</c:v>
                </c:pt>
                <c:pt idx="9735">
                  <c:v>7.13</c:v>
                </c:pt>
                <c:pt idx="9736">
                  <c:v>4.6900000000000004</c:v>
                </c:pt>
                <c:pt idx="9737">
                  <c:v>4.1100000000000003</c:v>
                </c:pt>
                <c:pt idx="9738">
                  <c:v>5.76</c:v>
                </c:pt>
                <c:pt idx="9739">
                  <c:v>9.4600000000000009</c:v>
                </c:pt>
                <c:pt idx="9740">
                  <c:v>8.9600000000000009</c:v>
                </c:pt>
                <c:pt idx="9741">
                  <c:v>6.84</c:v>
                </c:pt>
                <c:pt idx="9742">
                  <c:v>6.73</c:v>
                </c:pt>
                <c:pt idx="9743">
                  <c:v>10.26</c:v>
                </c:pt>
                <c:pt idx="9744">
                  <c:v>9.2100000000000009</c:v>
                </c:pt>
                <c:pt idx="9745">
                  <c:v>6.14</c:v>
                </c:pt>
                <c:pt idx="9746">
                  <c:v>5.56</c:v>
                </c:pt>
                <c:pt idx="9747">
                  <c:v>5.62</c:v>
                </c:pt>
                <c:pt idx="9748">
                  <c:v>5.32</c:v>
                </c:pt>
                <c:pt idx="9749">
                  <c:v>8.1199999999999992</c:v>
                </c:pt>
                <c:pt idx="9750">
                  <c:v>7.82</c:v>
                </c:pt>
                <c:pt idx="9751">
                  <c:v>6.5</c:v>
                </c:pt>
                <c:pt idx="9752">
                  <c:v>6.56</c:v>
                </c:pt>
                <c:pt idx="9753">
                  <c:v>7.1</c:v>
                </c:pt>
                <c:pt idx="9754">
                  <c:v>5.54</c:v>
                </c:pt>
                <c:pt idx="9755">
                  <c:v>4.5199999999999996</c:v>
                </c:pt>
                <c:pt idx="9756">
                  <c:v>3.6</c:v>
                </c:pt>
                <c:pt idx="9757">
                  <c:v>5.15</c:v>
                </c:pt>
                <c:pt idx="9758">
                  <c:v>8.4499999999999993</c:v>
                </c:pt>
                <c:pt idx="9759">
                  <c:v>9.16</c:v>
                </c:pt>
                <c:pt idx="9760">
                  <c:v>6.54</c:v>
                </c:pt>
                <c:pt idx="9761">
                  <c:v>3.59</c:v>
                </c:pt>
                <c:pt idx="9762">
                  <c:v>4.03</c:v>
                </c:pt>
                <c:pt idx="9763">
                  <c:v>5.87</c:v>
                </c:pt>
                <c:pt idx="9764">
                  <c:v>6.68</c:v>
                </c:pt>
                <c:pt idx="9765">
                  <c:v>11.22</c:v>
                </c:pt>
                <c:pt idx="9766">
                  <c:v>12.51</c:v>
                </c:pt>
                <c:pt idx="9767">
                  <c:v>10.62</c:v>
                </c:pt>
                <c:pt idx="9768">
                  <c:v>8.7100000000000009</c:v>
                </c:pt>
                <c:pt idx="9769">
                  <c:v>7.71</c:v>
                </c:pt>
                <c:pt idx="9770">
                  <c:v>7.84</c:v>
                </c:pt>
                <c:pt idx="9771">
                  <c:v>6.59</c:v>
                </c:pt>
                <c:pt idx="9772">
                  <c:v>10.87</c:v>
                </c:pt>
                <c:pt idx="9773">
                  <c:v>9.8699999999999992</c:v>
                </c:pt>
                <c:pt idx="9774">
                  <c:v>7.57</c:v>
                </c:pt>
                <c:pt idx="9775">
                  <c:v>13.27</c:v>
                </c:pt>
                <c:pt idx="9776">
                  <c:v>11.92</c:v>
                </c:pt>
                <c:pt idx="9777">
                  <c:v>15.86</c:v>
                </c:pt>
                <c:pt idx="9778">
                  <c:v>16.32</c:v>
                </c:pt>
                <c:pt idx="9779">
                  <c:v>13.49</c:v>
                </c:pt>
                <c:pt idx="9780">
                  <c:v>12.65</c:v>
                </c:pt>
                <c:pt idx="9781">
                  <c:v>12.33</c:v>
                </c:pt>
                <c:pt idx="9782">
                  <c:v>15.47</c:v>
                </c:pt>
                <c:pt idx="9783">
                  <c:v>15.86</c:v>
                </c:pt>
                <c:pt idx="9784">
                  <c:v>19.079999999999998</c:v>
                </c:pt>
                <c:pt idx="9785">
                  <c:v>18.940000000000001</c:v>
                </c:pt>
                <c:pt idx="9786">
                  <c:v>18.239999999999998</c:v>
                </c:pt>
                <c:pt idx="9787">
                  <c:v>18.72</c:v>
                </c:pt>
                <c:pt idx="9788">
                  <c:v>14.68</c:v>
                </c:pt>
                <c:pt idx="9789">
                  <c:v>12.91</c:v>
                </c:pt>
                <c:pt idx="9790">
                  <c:v>16.309999999999999</c:v>
                </c:pt>
                <c:pt idx="9791">
                  <c:v>16.11</c:v>
                </c:pt>
                <c:pt idx="9792">
                  <c:v>16.309999999999999</c:v>
                </c:pt>
                <c:pt idx="9793">
                  <c:v>17.809999999999999</c:v>
                </c:pt>
                <c:pt idx="9794">
                  <c:v>18.18</c:v>
                </c:pt>
                <c:pt idx="9795">
                  <c:v>22.63</c:v>
                </c:pt>
                <c:pt idx="9796">
                  <c:v>22.1</c:v>
                </c:pt>
                <c:pt idx="9797">
                  <c:v>22.53</c:v>
                </c:pt>
                <c:pt idx="9798">
                  <c:v>23.72</c:v>
                </c:pt>
                <c:pt idx="9799">
                  <c:v>25.5</c:v>
                </c:pt>
                <c:pt idx="9800">
                  <c:v>25.81</c:v>
                </c:pt>
                <c:pt idx="9801">
                  <c:v>31.43</c:v>
                </c:pt>
                <c:pt idx="9802">
                  <c:v>30</c:v>
                </c:pt>
                <c:pt idx="9803">
                  <c:v>30.13</c:v>
                </c:pt>
                <c:pt idx="9804">
                  <c:v>32.29</c:v>
                </c:pt>
                <c:pt idx="9805">
                  <c:v>33.31</c:v>
                </c:pt>
                <c:pt idx="9806">
                  <c:v>34.24</c:v>
                </c:pt>
                <c:pt idx="9807">
                  <c:v>34.56</c:v>
                </c:pt>
                <c:pt idx="9808">
                  <c:v>33.42</c:v>
                </c:pt>
                <c:pt idx="9809">
                  <c:v>31.72</c:v>
                </c:pt>
                <c:pt idx="9810">
                  <c:v>31.23</c:v>
                </c:pt>
                <c:pt idx="9811">
                  <c:v>32.85</c:v>
                </c:pt>
                <c:pt idx="9812">
                  <c:v>30.38</c:v>
                </c:pt>
                <c:pt idx="9813">
                  <c:v>29.74</c:v>
                </c:pt>
                <c:pt idx="9814">
                  <c:v>26.88</c:v>
                </c:pt>
                <c:pt idx="9815">
                  <c:v>25.18</c:v>
                </c:pt>
                <c:pt idx="9816">
                  <c:v>25.11</c:v>
                </c:pt>
                <c:pt idx="9817">
                  <c:v>24.04</c:v>
                </c:pt>
                <c:pt idx="9818">
                  <c:v>31.01</c:v>
                </c:pt>
                <c:pt idx="9819">
                  <c:v>23.97</c:v>
                </c:pt>
                <c:pt idx="9820">
                  <c:v>17.13</c:v>
                </c:pt>
                <c:pt idx="9821">
                  <c:v>13.97</c:v>
                </c:pt>
                <c:pt idx="9822">
                  <c:v>10.65</c:v>
                </c:pt>
                <c:pt idx="9823">
                  <c:v>7.05</c:v>
                </c:pt>
                <c:pt idx="9824">
                  <c:v>9</c:v>
                </c:pt>
                <c:pt idx="9825">
                  <c:v>9.19</c:v>
                </c:pt>
                <c:pt idx="9826">
                  <c:v>6.2</c:v>
                </c:pt>
                <c:pt idx="9827">
                  <c:v>7.41</c:v>
                </c:pt>
                <c:pt idx="9828">
                  <c:v>5.61</c:v>
                </c:pt>
                <c:pt idx="9829">
                  <c:v>2.52</c:v>
                </c:pt>
                <c:pt idx="9830">
                  <c:v>2.65</c:v>
                </c:pt>
                <c:pt idx="9831">
                  <c:v>5.15</c:v>
                </c:pt>
                <c:pt idx="9832">
                  <c:v>5.39</c:v>
                </c:pt>
                <c:pt idx="9833">
                  <c:v>4.8499999999999996</c:v>
                </c:pt>
                <c:pt idx="9834">
                  <c:v>4.9800000000000004</c:v>
                </c:pt>
                <c:pt idx="9835">
                  <c:v>2.71</c:v>
                </c:pt>
                <c:pt idx="9836">
                  <c:v>2.04</c:v>
                </c:pt>
                <c:pt idx="9837">
                  <c:v>3.21</c:v>
                </c:pt>
                <c:pt idx="9838">
                  <c:v>3.25</c:v>
                </c:pt>
                <c:pt idx="9839">
                  <c:v>1.61</c:v>
                </c:pt>
                <c:pt idx="9840">
                  <c:v>1.52</c:v>
                </c:pt>
                <c:pt idx="9841">
                  <c:v>1.1200000000000001</c:v>
                </c:pt>
                <c:pt idx="9842">
                  <c:v>1.36</c:v>
                </c:pt>
                <c:pt idx="9843">
                  <c:v>1.66</c:v>
                </c:pt>
                <c:pt idx="9844">
                  <c:v>2.89</c:v>
                </c:pt>
                <c:pt idx="9845">
                  <c:v>3.82</c:v>
                </c:pt>
                <c:pt idx="9846">
                  <c:v>2.99</c:v>
                </c:pt>
                <c:pt idx="9847">
                  <c:v>1.59</c:v>
                </c:pt>
                <c:pt idx="9848">
                  <c:v>1.26</c:v>
                </c:pt>
                <c:pt idx="9849">
                  <c:v>1.41</c:v>
                </c:pt>
                <c:pt idx="9850">
                  <c:v>4.09</c:v>
                </c:pt>
                <c:pt idx="9851">
                  <c:v>3.95</c:v>
                </c:pt>
                <c:pt idx="9852">
                  <c:v>3.65</c:v>
                </c:pt>
                <c:pt idx="9853">
                  <c:v>4.16</c:v>
                </c:pt>
                <c:pt idx="9854">
                  <c:v>2.2400000000000002</c:v>
                </c:pt>
                <c:pt idx="9855">
                  <c:v>4.42</c:v>
                </c:pt>
                <c:pt idx="9856">
                  <c:v>6.06</c:v>
                </c:pt>
                <c:pt idx="9857">
                  <c:v>5.44</c:v>
                </c:pt>
                <c:pt idx="9858">
                  <c:v>3.5</c:v>
                </c:pt>
                <c:pt idx="9859">
                  <c:v>1.69</c:v>
                </c:pt>
                <c:pt idx="9860">
                  <c:v>1.78</c:v>
                </c:pt>
                <c:pt idx="9861">
                  <c:v>1.72</c:v>
                </c:pt>
                <c:pt idx="9862">
                  <c:v>1.62</c:v>
                </c:pt>
                <c:pt idx="9863">
                  <c:v>1.56</c:v>
                </c:pt>
                <c:pt idx="9864">
                  <c:v>4.59</c:v>
                </c:pt>
                <c:pt idx="9865">
                  <c:v>4.5599999999999996</c:v>
                </c:pt>
                <c:pt idx="9866">
                  <c:v>1.73</c:v>
                </c:pt>
                <c:pt idx="9867">
                  <c:v>1.77</c:v>
                </c:pt>
                <c:pt idx="9868">
                  <c:v>1.9</c:v>
                </c:pt>
                <c:pt idx="9869">
                  <c:v>2.08</c:v>
                </c:pt>
                <c:pt idx="9870">
                  <c:v>2.27</c:v>
                </c:pt>
                <c:pt idx="9871">
                  <c:v>3.72</c:v>
                </c:pt>
                <c:pt idx="9872">
                  <c:v>5.1100000000000003</c:v>
                </c:pt>
                <c:pt idx="9873">
                  <c:v>4.26</c:v>
                </c:pt>
                <c:pt idx="9874">
                  <c:v>1.86</c:v>
                </c:pt>
                <c:pt idx="9875">
                  <c:v>1.8</c:v>
                </c:pt>
                <c:pt idx="9876">
                  <c:v>2.42</c:v>
                </c:pt>
                <c:pt idx="9877">
                  <c:v>2.48</c:v>
                </c:pt>
                <c:pt idx="9878">
                  <c:v>3.67</c:v>
                </c:pt>
                <c:pt idx="9879">
                  <c:v>3.77</c:v>
                </c:pt>
                <c:pt idx="9880">
                  <c:v>2.4300000000000002</c:v>
                </c:pt>
                <c:pt idx="9881">
                  <c:v>2.1800000000000002</c:v>
                </c:pt>
                <c:pt idx="9882">
                  <c:v>4.49</c:v>
                </c:pt>
                <c:pt idx="9883">
                  <c:v>4.72</c:v>
                </c:pt>
                <c:pt idx="9884">
                  <c:v>2.11</c:v>
                </c:pt>
                <c:pt idx="9885">
                  <c:v>2.2200000000000002</c:v>
                </c:pt>
                <c:pt idx="9886">
                  <c:v>3.1</c:v>
                </c:pt>
                <c:pt idx="9887">
                  <c:v>2.9</c:v>
                </c:pt>
                <c:pt idx="9888">
                  <c:v>1.83</c:v>
                </c:pt>
                <c:pt idx="9889">
                  <c:v>2.87</c:v>
                </c:pt>
                <c:pt idx="9890">
                  <c:v>6.08</c:v>
                </c:pt>
                <c:pt idx="9891">
                  <c:v>6.84</c:v>
                </c:pt>
                <c:pt idx="9892">
                  <c:v>5.58</c:v>
                </c:pt>
                <c:pt idx="9893">
                  <c:v>5.79</c:v>
                </c:pt>
                <c:pt idx="9894">
                  <c:v>4.91</c:v>
                </c:pt>
                <c:pt idx="9895">
                  <c:v>2.44</c:v>
                </c:pt>
                <c:pt idx="9896">
                  <c:v>5.05</c:v>
                </c:pt>
                <c:pt idx="9897">
                  <c:v>4.79</c:v>
                </c:pt>
                <c:pt idx="9898">
                  <c:v>1.96</c:v>
                </c:pt>
                <c:pt idx="9899">
                  <c:v>2.02</c:v>
                </c:pt>
                <c:pt idx="9900">
                  <c:v>2.0499999999999998</c:v>
                </c:pt>
                <c:pt idx="9901">
                  <c:v>2.02</c:v>
                </c:pt>
                <c:pt idx="9902">
                  <c:v>1.91</c:v>
                </c:pt>
                <c:pt idx="9903">
                  <c:v>3.55</c:v>
                </c:pt>
                <c:pt idx="9904">
                  <c:v>3.78</c:v>
                </c:pt>
                <c:pt idx="9905">
                  <c:v>6.85</c:v>
                </c:pt>
                <c:pt idx="9906">
                  <c:v>6.75</c:v>
                </c:pt>
                <c:pt idx="9907">
                  <c:v>3.31</c:v>
                </c:pt>
                <c:pt idx="9908">
                  <c:v>5.76</c:v>
                </c:pt>
                <c:pt idx="9909">
                  <c:v>5.57</c:v>
                </c:pt>
                <c:pt idx="9910">
                  <c:v>2.91</c:v>
                </c:pt>
                <c:pt idx="9911">
                  <c:v>2.34</c:v>
                </c:pt>
                <c:pt idx="9912">
                  <c:v>2.3199999999999998</c:v>
                </c:pt>
                <c:pt idx="9913">
                  <c:v>2.8</c:v>
                </c:pt>
                <c:pt idx="9914">
                  <c:v>3.02</c:v>
                </c:pt>
                <c:pt idx="9915">
                  <c:v>2.85</c:v>
                </c:pt>
                <c:pt idx="9916">
                  <c:v>4.07</c:v>
                </c:pt>
                <c:pt idx="9917">
                  <c:v>6.98</c:v>
                </c:pt>
                <c:pt idx="9918">
                  <c:v>7.33</c:v>
                </c:pt>
                <c:pt idx="9919">
                  <c:v>5.43</c:v>
                </c:pt>
                <c:pt idx="9920">
                  <c:v>5.96</c:v>
                </c:pt>
                <c:pt idx="9921">
                  <c:v>7.81</c:v>
                </c:pt>
                <c:pt idx="9922">
                  <c:v>9.02</c:v>
                </c:pt>
                <c:pt idx="9923">
                  <c:v>7.05</c:v>
                </c:pt>
                <c:pt idx="9924">
                  <c:v>2.95</c:v>
                </c:pt>
                <c:pt idx="9925">
                  <c:v>3.49</c:v>
                </c:pt>
                <c:pt idx="9926">
                  <c:v>5.65</c:v>
                </c:pt>
                <c:pt idx="9927">
                  <c:v>5.24</c:v>
                </c:pt>
                <c:pt idx="9928">
                  <c:v>6.37</c:v>
                </c:pt>
                <c:pt idx="9929">
                  <c:v>5.78</c:v>
                </c:pt>
                <c:pt idx="9930">
                  <c:v>3.62</c:v>
                </c:pt>
                <c:pt idx="9931">
                  <c:v>8.01</c:v>
                </c:pt>
                <c:pt idx="9932">
                  <c:v>8.0299999999999994</c:v>
                </c:pt>
                <c:pt idx="9933">
                  <c:v>4.41</c:v>
                </c:pt>
                <c:pt idx="9934">
                  <c:v>3.78</c:v>
                </c:pt>
                <c:pt idx="9935">
                  <c:v>10.65</c:v>
                </c:pt>
                <c:pt idx="9936">
                  <c:v>13.97</c:v>
                </c:pt>
                <c:pt idx="9937">
                  <c:v>10.97</c:v>
                </c:pt>
                <c:pt idx="9938">
                  <c:v>7.23</c:v>
                </c:pt>
                <c:pt idx="9939">
                  <c:v>7.37</c:v>
                </c:pt>
                <c:pt idx="9940">
                  <c:v>7.58</c:v>
                </c:pt>
                <c:pt idx="9941">
                  <c:v>6.99</c:v>
                </c:pt>
                <c:pt idx="9942">
                  <c:v>7.2</c:v>
                </c:pt>
                <c:pt idx="9943">
                  <c:v>5.65</c:v>
                </c:pt>
                <c:pt idx="9944">
                  <c:v>6.16</c:v>
                </c:pt>
                <c:pt idx="9945">
                  <c:v>8.1</c:v>
                </c:pt>
                <c:pt idx="9946">
                  <c:v>13.38</c:v>
                </c:pt>
                <c:pt idx="9947">
                  <c:v>14.56</c:v>
                </c:pt>
                <c:pt idx="9948">
                  <c:v>6.79</c:v>
                </c:pt>
                <c:pt idx="9949">
                  <c:v>5.73</c:v>
                </c:pt>
                <c:pt idx="9950">
                  <c:v>14.45</c:v>
                </c:pt>
                <c:pt idx="9951">
                  <c:v>16.88</c:v>
                </c:pt>
                <c:pt idx="9952">
                  <c:v>16.239999999999998</c:v>
                </c:pt>
                <c:pt idx="9953">
                  <c:v>14.97</c:v>
                </c:pt>
                <c:pt idx="9954">
                  <c:v>7.21</c:v>
                </c:pt>
                <c:pt idx="9955">
                  <c:v>7.44</c:v>
                </c:pt>
                <c:pt idx="9956">
                  <c:v>11.25</c:v>
                </c:pt>
                <c:pt idx="9957">
                  <c:v>12.89</c:v>
                </c:pt>
                <c:pt idx="9958">
                  <c:v>7.76</c:v>
                </c:pt>
                <c:pt idx="9959">
                  <c:v>9.3000000000000007</c:v>
                </c:pt>
                <c:pt idx="9960">
                  <c:v>9.18</c:v>
                </c:pt>
                <c:pt idx="9961">
                  <c:v>9.6999999999999993</c:v>
                </c:pt>
                <c:pt idx="9962">
                  <c:v>8.8699999999999992</c:v>
                </c:pt>
                <c:pt idx="9963">
                  <c:v>18.79</c:v>
                </c:pt>
                <c:pt idx="9964">
                  <c:v>20.399999999999999</c:v>
                </c:pt>
                <c:pt idx="9965">
                  <c:v>10.06</c:v>
                </c:pt>
                <c:pt idx="9966">
                  <c:v>12.01</c:v>
                </c:pt>
                <c:pt idx="9967">
                  <c:v>8.36</c:v>
                </c:pt>
                <c:pt idx="9968">
                  <c:v>11.35</c:v>
                </c:pt>
                <c:pt idx="9969">
                  <c:v>12.55</c:v>
                </c:pt>
                <c:pt idx="9970">
                  <c:v>7.81</c:v>
                </c:pt>
                <c:pt idx="9971">
                  <c:v>8.18</c:v>
                </c:pt>
                <c:pt idx="9972">
                  <c:v>8.08</c:v>
                </c:pt>
                <c:pt idx="9973">
                  <c:v>7.9</c:v>
                </c:pt>
                <c:pt idx="9974">
                  <c:v>7.36</c:v>
                </c:pt>
                <c:pt idx="9975">
                  <c:v>7.4</c:v>
                </c:pt>
                <c:pt idx="9976">
                  <c:v>7.33</c:v>
                </c:pt>
                <c:pt idx="9977">
                  <c:v>7.72</c:v>
                </c:pt>
                <c:pt idx="9978">
                  <c:v>7.26</c:v>
                </c:pt>
                <c:pt idx="9979">
                  <c:v>10.18</c:v>
                </c:pt>
                <c:pt idx="9980">
                  <c:v>11.22</c:v>
                </c:pt>
                <c:pt idx="9981">
                  <c:v>14.97</c:v>
                </c:pt>
                <c:pt idx="9982">
                  <c:v>14.73</c:v>
                </c:pt>
                <c:pt idx="9983">
                  <c:v>5.29</c:v>
                </c:pt>
                <c:pt idx="9984">
                  <c:v>5.37</c:v>
                </c:pt>
                <c:pt idx="9985">
                  <c:v>6.46</c:v>
                </c:pt>
                <c:pt idx="9986">
                  <c:v>6.61</c:v>
                </c:pt>
                <c:pt idx="9987">
                  <c:v>5.67</c:v>
                </c:pt>
                <c:pt idx="9988">
                  <c:v>6.38</c:v>
                </c:pt>
                <c:pt idx="9989">
                  <c:v>5.99</c:v>
                </c:pt>
                <c:pt idx="9990">
                  <c:v>3.77</c:v>
                </c:pt>
                <c:pt idx="9991">
                  <c:v>3.85</c:v>
                </c:pt>
                <c:pt idx="9992">
                  <c:v>3.94</c:v>
                </c:pt>
                <c:pt idx="9993">
                  <c:v>7.81</c:v>
                </c:pt>
                <c:pt idx="9994">
                  <c:v>15.88</c:v>
                </c:pt>
                <c:pt idx="9995">
                  <c:v>14.01</c:v>
                </c:pt>
                <c:pt idx="9996">
                  <c:v>6.31</c:v>
                </c:pt>
                <c:pt idx="9997">
                  <c:v>7.39</c:v>
                </c:pt>
                <c:pt idx="9998">
                  <c:v>7.93</c:v>
                </c:pt>
                <c:pt idx="9999">
                  <c:v>8.34</c:v>
                </c:pt>
                <c:pt idx="10000">
                  <c:v>9.0399999999999991</c:v>
                </c:pt>
                <c:pt idx="10001">
                  <c:v>9.17</c:v>
                </c:pt>
                <c:pt idx="10002">
                  <c:v>10.29</c:v>
                </c:pt>
                <c:pt idx="10003">
                  <c:v>9.7899999999999991</c:v>
                </c:pt>
                <c:pt idx="10004">
                  <c:v>10.95</c:v>
                </c:pt>
                <c:pt idx="10005">
                  <c:v>11.02</c:v>
                </c:pt>
                <c:pt idx="10006">
                  <c:v>12.03</c:v>
                </c:pt>
                <c:pt idx="10007">
                  <c:v>10.6</c:v>
                </c:pt>
                <c:pt idx="10008">
                  <c:v>12.43</c:v>
                </c:pt>
                <c:pt idx="10009">
                  <c:v>14.28</c:v>
                </c:pt>
                <c:pt idx="10010">
                  <c:v>13.3</c:v>
                </c:pt>
                <c:pt idx="10011">
                  <c:v>11.05</c:v>
                </c:pt>
                <c:pt idx="10012">
                  <c:v>10.53</c:v>
                </c:pt>
                <c:pt idx="10013">
                  <c:v>11.94</c:v>
                </c:pt>
                <c:pt idx="10014">
                  <c:v>10.61</c:v>
                </c:pt>
                <c:pt idx="10015">
                  <c:v>16.09</c:v>
                </c:pt>
                <c:pt idx="10016">
                  <c:v>14.86</c:v>
                </c:pt>
                <c:pt idx="10017">
                  <c:v>9.2799999999999994</c:v>
                </c:pt>
                <c:pt idx="10018">
                  <c:v>11.42</c:v>
                </c:pt>
                <c:pt idx="10019">
                  <c:v>9.67</c:v>
                </c:pt>
                <c:pt idx="10020">
                  <c:v>13.27</c:v>
                </c:pt>
                <c:pt idx="10021">
                  <c:v>12.84</c:v>
                </c:pt>
                <c:pt idx="10022">
                  <c:v>12.91</c:v>
                </c:pt>
                <c:pt idx="10023">
                  <c:v>12.28</c:v>
                </c:pt>
                <c:pt idx="10024">
                  <c:v>8.26</c:v>
                </c:pt>
                <c:pt idx="10025">
                  <c:v>12.86</c:v>
                </c:pt>
                <c:pt idx="10026">
                  <c:v>10.199999999999999</c:v>
                </c:pt>
                <c:pt idx="10027">
                  <c:v>6.43</c:v>
                </c:pt>
                <c:pt idx="10028">
                  <c:v>6.6</c:v>
                </c:pt>
                <c:pt idx="10029">
                  <c:v>6.94</c:v>
                </c:pt>
                <c:pt idx="10030">
                  <c:v>7.84</c:v>
                </c:pt>
                <c:pt idx="10031">
                  <c:v>4.5199999999999996</c:v>
                </c:pt>
                <c:pt idx="10032">
                  <c:v>7.89</c:v>
                </c:pt>
                <c:pt idx="10033">
                  <c:v>9.7200000000000006</c:v>
                </c:pt>
                <c:pt idx="10034">
                  <c:v>6.04</c:v>
                </c:pt>
                <c:pt idx="10035">
                  <c:v>7.76</c:v>
                </c:pt>
                <c:pt idx="10036">
                  <c:v>9.2899999999999991</c:v>
                </c:pt>
                <c:pt idx="10037">
                  <c:v>12.86</c:v>
                </c:pt>
                <c:pt idx="10038">
                  <c:v>11.54</c:v>
                </c:pt>
                <c:pt idx="10039">
                  <c:v>4.91</c:v>
                </c:pt>
                <c:pt idx="10040">
                  <c:v>7.91</c:v>
                </c:pt>
                <c:pt idx="10041">
                  <c:v>7.63</c:v>
                </c:pt>
                <c:pt idx="10042">
                  <c:v>10.02</c:v>
                </c:pt>
                <c:pt idx="10043">
                  <c:v>12.9</c:v>
                </c:pt>
                <c:pt idx="10044">
                  <c:v>9.1199999999999992</c:v>
                </c:pt>
                <c:pt idx="10045">
                  <c:v>4.51</c:v>
                </c:pt>
                <c:pt idx="10046">
                  <c:v>4.25</c:v>
                </c:pt>
                <c:pt idx="10047">
                  <c:v>4.79</c:v>
                </c:pt>
                <c:pt idx="10048">
                  <c:v>7.15</c:v>
                </c:pt>
                <c:pt idx="10049">
                  <c:v>6.23</c:v>
                </c:pt>
                <c:pt idx="10050">
                  <c:v>5.58</c:v>
                </c:pt>
                <c:pt idx="10051">
                  <c:v>7.62</c:v>
                </c:pt>
                <c:pt idx="10052">
                  <c:v>6.89</c:v>
                </c:pt>
                <c:pt idx="10053">
                  <c:v>6.97</c:v>
                </c:pt>
                <c:pt idx="10054">
                  <c:v>8.94</c:v>
                </c:pt>
                <c:pt idx="10055">
                  <c:v>7.79</c:v>
                </c:pt>
                <c:pt idx="10056">
                  <c:v>4.1500000000000004</c:v>
                </c:pt>
                <c:pt idx="10057">
                  <c:v>2.5099999999999998</c:v>
                </c:pt>
                <c:pt idx="10058">
                  <c:v>2.5</c:v>
                </c:pt>
                <c:pt idx="10059">
                  <c:v>5.41</c:v>
                </c:pt>
                <c:pt idx="10060">
                  <c:v>7.95</c:v>
                </c:pt>
                <c:pt idx="10061">
                  <c:v>9.77</c:v>
                </c:pt>
                <c:pt idx="10062">
                  <c:v>7.71</c:v>
                </c:pt>
                <c:pt idx="10063">
                  <c:v>8.0500000000000007</c:v>
                </c:pt>
                <c:pt idx="10064">
                  <c:v>8.23</c:v>
                </c:pt>
                <c:pt idx="10065">
                  <c:v>5.45</c:v>
                </c:pt>
                <c:pt idx="10066">
                  <c:v>6.05</c:v>
                </c:pt>
                <c:pt idx="10067">
                  <c:v>4.1500000000000004</c:v>
                </c:pt>
                <c:pt idx="10068">
                  <c:v>6.36</c:v>
                </c:pt>
                <c:pt idx="10069">
                  <c:v>6.32</c:v>
                </c:pt>
                <c:pt idx="10070">
                  <c:v>4.03</c:v>
                </c:pt>
                <c:pt idx="10071">
                  <c:v>6.7</c:v>
                </c:pt>
                <c:pt idx="10072">
                  <c:v>8.1</c:v>
                </c:pt>
                <c:pt idx="10073">
                  <c:v>6.25</c:v>
                </c:pt>
                <c:pt idx="10074">
                  <c:v>7.56</c:v>
                </c:pt>
                <c:pt idx="10075">
                  <c:v>7.6</c:v>
                </c:pt>
                <c:pt idx="10076">
                  <c:v>4.74</c:v>
                </c:pt>
                <c:pt idx="10077">
                  <c:v>8.77</c:v>
                </c:pt>
                <c:pt idx="10078">
                  <c:v>7.82</c:v>
                </c:pt>
                <c:pt idx="10079">
                  <c:v>4.12</c:v>
                </c:pt>
                <c:pt idx="10080">
                  <c:v>6.55</c:v>
                </c:pt>
                <c:pt idx="10081">
                  <c:v>5.77</c:v>
                </c:pt>
                <c:pt idx="10082">
                  <c:v>4.38</c:v>
                </c:pt>
                <c:pt idx="10083">
                  <c:v>4.53</c:v>
                </c:pt>
                <c:pt idx="10084">
                  <c:v>2.75</c:v>
                </c:pt>
                <c:pt idx="10085">
                  <c:v>5.67</c:v>
                </c:pt>
                <c:pt idx="10086">
                  <c:v>5.53</c:v>
                </c:pt>
                <c:pt idx="10087">
                  <c:v>2.21</c:v>
                </c:pt>
                <c:pt idx="10088">
                  <c:v>4.58</c:v>
                </c:pt>
                <c:pt idx="10089">
                  <c:v>6.14</c:v>
                </c:pt>
                <c:pt idx="10090">
                  <c:v>5.61</c:v>
                </c:pt>
                <c:pt idx="10091">
                  <c:v>3.58</c:v>
                </c:pt>
                <c:pt idx="10092">
                  <c:v>3.78</c:v>
                </c:pt>
                <c:pt idx="10093">
                  <c:v>3.8</c:v>
                </c:pt>
                <c:pt idx="10094">
                  <c:v>4.0599999999999996</c:v>
                </c:pt>
                <c:pt idx="10095">
                  <c:v>6.28</c:v>
                </c:pt>
                <c:pt idx="10096">
                  <c:v>5.43</c:v>
                </c:pt>
                <c:pt idx="10097">
                  <c:v>2.31</c:v>
                </c:pt>
                <c:pt idx="10098">
                  <c:v>4.0999999999999996</c:v>
                </c:pt>
                <c:pt idx="10099">
                  <c:v>3.5</c:v>
                </c:pt>
                <c:pt idx="10100">
                  <c:v>4.88</c:v>
                </c:pt>
                <c:pt idx="10101">
                  <c:v>7.15</c:v>
                </c:pt>
                <c:pt idx="10102">
                  <c:v>5.61</c:v>
                </c:pt>
                <c:pt idx="10103">
                  <c:v>5.45</c:v>
                </c:pt>
                <c:pt idx="10104">
                  <c:v>5.86</c:v>
                </c:pt>
                <c:pt idx="10105">
                  <c:v>3.18</c:v>
                </c:pt>
                <c:pt idx="10106">
                  <c:v>2.54</c:v>
                </c:pt>
                <c:pt idx="10107">
                  <c:v>3.19</c:v>
                </c:pt>
                <c:pt idx="10108">
                  <c:v>2.87</c:v>
                </c:pt>
                <c:pt idx="10109">
                  <c:v>2.58</c:v>
                </c:pt>
                <c:pt idx="10110">
                  <c:v>2.67</c:v>
                </c:pt>
                <c:pt idx="10111">
                  <c:v>4.66</c:v>
                </c:pt>
                <c:pt idx="10112">
                  <c:v>4.91</c:v>
                </c:pt>
                <c:pt idx="10113">
                  <c:v>2.44</c:v>
                </c:pt>
                <c:pt idx="10114">
                  <c:v>3.94</c:v>
                </c:pt>
                <c:pt idx="10115">
                  <c:v>3.87</c:v>
                </c:pt>
                <c:pt idx="10116">
                  <c:v>2.38</c:v>
                </c:pt>
                <c:pt idx="10117">
                  <c:v>2.46</c:v>
                </c:pt>
                <c:pt idx="10118">
                  <c:v>1.86</c:v>
                </c:pt>
                <c:pt idx="10119">
                  <c:v>3.18</c:v>
                </c:pt>
                <c:pt idx="10120">
                  <c:v>3.24</c:v>
                </c:pt>
                <c:pt idx="10121">
                  <c:v>2.09</c:v>
                </c:pt>
                <c:pt idx="10122">
                  <c:v>2.56</c:v>
                </c:pt>
                <c:pt idx="10123">
                  <c:v>2.37</c:v>
                </c:pt>
                <c:pt idx="10124">
                  <c:v>3.39</c:v>
                </c:pt>
                <c:pt idx="10125">
                  <c:v>5.51</c:v>
                </c:pt>
                <c:pt idx="10126">
                  <c:v>4.7300000000000004</c:v>
                </c:pt>
                <c:pt idx="10127">
                  <c:v>2.33</c:v>
                </c:pt>
                <c:pt idx="10128">
                  <c:v>4.3899999999999997</c:v>
                </c:pt>
                <c:pt idx="10129">
                  <c:v>6.79</c:v>
                </c:pt>
                <c:pt idx="10130">
                  <c:v>5.49</c:v>
                </c:pt>
                <c:pt idx="10131">
                  <c:v>1.96</c:v>
                </c:pt>
                <c:pt idx="10132">
                  <c:v>2.1</c:v>
                </c:pt>
                <c:pt idx="10133">
                  <c:v>2.27</c:v>
                </c:pt>
                <c:pt idx="10134">
                  <c:v>2.96</c:v>
                </c:pt>
                <c:pt idx="10135">
                  <c:v>4.4000000000000004</c:v>
                </c:pt>
                <c:pt idx="10136">
                  <c:v>3.73</c:v>
                </c:pt>
                <c:pt idx="10137">
                  <c:v>1.91</c:v>
                </c:pt>
                <c:pt idx="10138">
                  <c:v>3.57</c:v>
                </c:pt>
                <c:pt idx="10139">
                  <c:v>5.36</c:v>
                </c:pt>
                <c:pt idx="10140">
                  <c:v>5.91</c:v>
                </c:pt>
                <c:pt idx="10141">
                  <c:v>6.86</c:v>
                </c:pt>
                <c:pt idx="10142">
                  <c:v>5.82</c:v>
                </c:pt>
                <c:pt idx="10143">
                  <c:v>4.58</c:v>
                </c:pt>
                <c:pt idx="10144">
                  <c:v>4.62</c:v>
                </c:pt>
                <c:pt idx="10145">
                  <c:v>5.18</c:v>
                </c:pt>
                <c:pt idx="10146">
                  <c:v>6.23</c:v>
                </c:pt>
                <c:pt idx="10147">
                  <c:v>4.4000000000000004</c:v>
                </c:pt>
                <c:pt idx="10148">
                  <c:v>2.0699999999999998</c:v>
                </c:pt>
                <c:pt idx="10149">
                  <c:v>2.15</c:v>
                </c:pt>
                <c:pt idx="10150">
                  <c:v>2.0099999999999998</c:v>
                </c:pt>
                <c:pt idx="10151">
                  <c:v>4.8</c:v>
                </c:pt>
                <c:pt idx="10152">
                  <c:v>6.59</c:v>
                </c:pt>
                <c:pt idx="10153">
                  <c:v>5.25</c:v>
                </c:pt>
                <c:pt idx="10154">
                  <c:v>2.94</c:v>
                </c:pt>
                <c:pt idx="10155">
                  <c:v>2.83</c:v>
                </c:pt>
                <c:pt idx="10156">
                  <c:v>3.35</c:v>
                </c:pt>
                <c:pt idx="10157">
                  <c:v>2.81</c:v>
                </c:pt>
                <c:pt idx="10158">
                  <c:v>2.79</c:v>
                </c:pt>
                <c:pt idx="10159">
                  <c:v>3.1</c:v>
                </c:pt>
                <c:pt idx="10160">
                  <c:v>2.23</c:v>
                </c:pt>
                <c:pt idx="10161">
                  <c:v>4.6100000000000003</c:v>
                </c:pt>
                <c:pt idx="10162">
                  <c:v>5.18</c:v>
                </c:pt>
                <c:pt idx="10163">
                  <c:v>3.97</c:v>
                </c:pt>
                <c:pt idx="10164">
                  <c:v>3.28</c:v>
                </c:pt>
                <c:pt idx="10165">
                  <c:v>2.41</c:v>
                </c:pt>
                <c:pt idx="10166">
                  <c:v>2.4900000000000002</c:v>
                </c:pt>
                <c:pt idx="10167">
                  <c:v>4.0999999999999996</c:v>
                </c:pt>
                <c:pt idx="10168">
                  <c:v>4.28</c:v>
                </c:pt>
                <c:pt idx="10169">
                  <c:v>4.03</c:v>
                </c:pt>
                <c:pt idx="10170">
                  <c:v>4.13</c:v>
                </c:pt>
                <c:pt idx="10171">
                  <c:v>3.38</c:v>
                </c:pt>
                <c:pt idx="10172">
                  <c:v>2.81</c:v>
                </c:pt>
                <c:pt idx="10173">
                  <c:v>6.08</c:v>
                </c:pt>
                <c:pt idx="10174">
                  <c:v>6.4</c:v>
                </c:pt>
                <c:pt idx="10175">
                  <c:v>5.7</c:v>
                </c:pt>
                <c:pt idx="10176">
                  <c:v>5.87</c:v>
                </c:pt>
                <c:pt idx="10177">
                  <c:v>3.03</c:v>
                </c:pt>
                <c:pt idx="10178">
                  <c:v>3.31</c:v>
                </c:pt>
                <c:pt idx="10179">
                  <c:v>3.28</c:v>
                </c:pt>
                <c:pt idx="10180">
                  <c:v>2.2999999999999998</c:v>
                </c:pt>
                <c:pt idx="10181">
                  <c:v>2.44</c:v>
                </c:pt>
                <c:pt idx="10182">
                  <c:v>5.72</c:v>
                </c:pt>
                <c:pt idx="10183">
                  <c:v>5.76</c:v>
                </c:pt>
                <c:pt idx="10184">
                  <c:v>5.34</c:v>
                </c:pt>
                <c:pt idx="10185">
                  <c:v>7.34</c:v>
                </c:pt>
                <c:pt idx="10186">
                  <c:v>5.76</c:v>
                </c:pt>
                <c:pt idx="10187">
                  <c:v>2.76</c:v>
                </c:pt>
                <c:pt idx="10188">
                  <c:v>4.37</c:v>
                </c:pt>
                <c:pt idx="10189">
                  <c:v>4.32</c:v>
                </c:pt>
                <c:pt idx="10190">
                  <c:v>5.37</c:v>
                </c:pt>
                <c:pt idx="10191">
                  <c:v>6.77</c:v>
                </c:pt>
                <c:pt idx="10192">
                  <c:v>8.18</c:v>
                </c:pt>
                <c:pt idx="10193">
                  <c:v>7.08</c:v>
                </c:pt>
                <c:pt idx="10194">
                  <c:v>4.9000000000000004</c:v>
                </c:pt>
                <c:pt idx="10195">
                  <c:v>4.9000000000000004</c:v>
                </c:pt>
                <c:pt idx="10196">
                  <c:v>5.21</c:v>
                </c:pt>
                <c:pt idx="10197">
                  <c:v>6.3</c:v>
                </c:pt>
                <c:pt idx="10198">
                  <c:v>5.34</c:v>
                </c:pt>
                <c:pt idx="10199">
                  <c:v>4.01</c:v>
                </c:pt>
                <c:pt idx="10200">
                  <c:v>2.35</c:v>
                </c:pt>
                <c:pt idx="10201">
                  <c:v>6.55</c:v>
                </c:pt>
                <c:pt idx="10202">
                  <c:v>6.55</c:v>
                </c:pt>
                <c:pt idx="10203">
                  <c:v>2.99</c:v>
                </c:pt>
                <c:pt idx="10204">
                  <c:v>8.92</c:v>
                </c:pt>
                <c:pt idx="10205">
                  <c:v>8.91</c:v>
                </c:pt>
                <c:pt idx="10206">
                  <c:v>3.46</c:v>
                </c:pt>
                <c:pt idx="10207">
                  <c:v>7.36</c:v>
                </c:pt>
                <c:pt idx="10208">
                  <c:v>6.94</c:v>
                </c:pt>
                <c:pt idx="10209">
                  <c:v>5.51</c:v>
                </c:pt>
                <c:pt idx="10210">
                  <c:v>6.44</c:v>
                </c:pt>
                <c:pt idx="10211">
                  <c:v>4.03</c:v>
                </c:pt>
                <c:pt idx="10212">
                  <c:v>3.69</c:v>
                </c:pt>
                <c:pt idx="10213">
                  <c:v>4.05</c:v>
                </c:pt>
                <c:pt idx="10214">
                  <c:v>6.61</c:v>
                </c:pt>
                <c:pt idx="10215">
                  <c:v>6.68</c:v>
                </c:pt>
                <c:pt idx="10216">
                  <c:v>8.81</c:v>
                </c:pt>
                <c:pt idx="10217">
                  <c:v>9.26</c:v>
                </c:pt>
                <c:pt idx="10218">
                  <c:v>5</c:v>
                </c:pt>
                <c:pt idx="10219">
                  <c:v>3.71</c:v>
                </c:pt>
                <c:pt idx="10220">
                  <c:v>2.66</c:v>
                </c:pt>
                <c:pt idx="10221">
                  <c:v>4.21</c:v>
                </c:pt>
                <c:pt idx="10222">
                  <c:v>8.76</c:v>
                </c:pt>
                <c:pt idx="10223">
                  <c:v>8.1</c:v>
                </c:pt>
                <c:pt idx="10224">
                  <c:v>4.72</c:v>
                </c:pt>
                <c:pt idx="10225">
                  <c:v>5.54</c:v>
                </c:pt>
                <c:pt idx="10226">
                  <c:v>3.89</c:v>
                </c:pt>
                <c:pt idx="10227">
                  <c:v>4.0199999999999996</c:v>
                </c:pt>
                <c:pt idx="10228">
                  <c:v>4.04</c:v>
                </c:pt>
                <c:pt idx="10229">
                  <c:v>2.95</c:v>
                </c:pt>
                <c:pt idx="10230">
                  <c:v>4.41</c:v>
                </c:pt>
                <c:pt idx="10231">
                  <c:v>7.49</c:v>
                </c:pt>
                <c:pt idx="10232">
                  <c:v>6.51</c:v>
                </c:pt>
                <c:pt idx="10233">
                  <c:v>2.91</c:v>
                </c:pt>
                <c:pt idx="10234">
                  <c:v>5.08</c:v>
                </c:pt>
                <c:pt idx="10235">
                  <c:v>4.5599999999999996</c:v>
                </c:pt>
                <c:pt idx="10236">
                  <c:v>3.19</c:v>
                </c:pt>
                <c:pt idx="10237">
                  <c:v>3.08</c:v>
                </c:pt>
                <c:pt idx="10238">
                  <c:v>6.52</c:v>
                </c:pt>
                <c:pt idx="10239">
                  <c:v>8.59</c:v>
                </c:pt>
                <c:pt idx="10240">
                  <c:v>8.34</c:v>
                </c:pt>
                <c:pt idx="10241">
                  <c:v>8.14</c:v>
                </c:pt>
                <c:pt idx="10242">
                  <c:v>6.17</c:v>
                </c:pt>
                <c:pt idx="10243">
                  <c:v>6.97</c:v>
                </c:pt>
                <c:pt idx="10244">
                  <c:v>6.83</c:v>
                </c:pt>
                <c:pt idx="10245">
                  <c:v>8.14</c:v>
                </c:pt>
                <c:pt idx="10246">
                  <c:v>10.5</c:v>
                </c:pt>
                <c:pt idx="10247">
                  <c:v>8.81</c:v>
                </c:pt>
                <c:pt idx="10248">
                  <c:v>6.63</c:v>
                </c:pt>
                <c:pt idx="10249">
                  <c:v>4.75</c:v>
                </c:pt>
                <c:pt idx="10250">
                  <c:v>8.27</c:v>
                </c:pt>
                <c:pt idx="10251">
                  <c:v>7.51</c:v>
                </c:pt>
                <c:pt idx="10252">
                  <c:v>8.7200000000000006</c:v>
                </c:pt>
                <c:pt idx="10253">
                  <c:v>9.7100000000000009</c:v>
                </c:pt>
                <c:pt idx="10254">
                  <c:v>5.15</c:v>
                </c:pt>
                <c:pt idx="10255">
                  <c:v>5.83</c:v>
                </c:pt>
                <c:pt idx="10256">
                  <c:v>7.5</c:v>
                </c:pt>
                <c:pt idx="10257">
                  <c:v>5.83</c:v>
                </c:pt>
                <c:pt idx="10258">
                  <c:v>5.84</c:v>
                </c:pt>
                <c:pt idx="10259">
                  <c:v>3.81</c:v>
                </c:pt>
                <c:pt idx="10260">
                  <c:v>3.6</c:v>
                </c:pt>
                <c:pt idx="10261">
                  <c:v>6.2</c:v>
                </c:pt>
                <c:pt idx="10262">
                  <c:v>11.33</c:v>
                </c:pt>
                <c:pt idx="10263">
                  <c:v>11.79</c:v>
                </c:pt>
                <c:pt idx="10264">
                  <c:v>11.9</c:v>
                </c:pt>
                <c:pt idx="10265">
                  <c:v>12.67</c:v>
                </c:pt>
                <c:pt idx="10266">
                  <c:v>8.89</c:v>
                </c:pt>
                <c:pt idx="10267">
                  <c:v>6.76</c:v>
                </c:pt>
                <c:pt idx="10268">
                  <c:v>6.91</c:v>
                </c:pt>
                <c:pt idx="10269">
                  <c:v>6.81</c:v>
                </c:pt>
                <c:pt idx="10270">
                  <c:v>7.38</c:v>
                </c:pt>
                <c:pt idx="10271">
                  <c:v>5.73</c:v>
                </c:pt>
                <c:pt idx="10272">
                  <c:v>6.23</c:v>
                </c:pt>
                <c:pt idx="10273">
                  <c:v>8.2200000000000006</c:v>
                </c:pt>
                <c:pt idx="10274">
                  <c:v>7.72</c:v>
                </c:pt>
                <c:pt idx="10275">
                  <c:v>9.23</c:v>
                </c:pt>
                <c:pt idx="10276">
                  <c:v>7.87</c:v>
                </c:pt>
                <c:pt idx="10277">
                  <c:v>12.02</c:v>
                </c:pt>
                <c:pt idx="10278">
                  <c:v>18.809999999999999</c:v>
                </c:pt>
                <c:pt idx="10279">
                  <c:v>16.260000000000002</c:v>
                </c:pt>
                <c:pt idx="10280">
                  <c:v>8.5</c:v>
                </c:pt>
                <c:pt idx="10281">
                  <c:v>8.43</c:v>
                </c:pt>
                <c:pt idx="10282">
                  <c:v>9.33</c:v>
                </c:pt>
                <c:pt idx="10283">
                  <c:v>9.08</c:v>
                </c:pt>
                <c:pt idx="10284">
                  <c:v>10</c:v>
                </c:pt>
                <c:pt idx="10285">
                  <c:v>13.98</c:v>
                </c:pt>
                <c:pt idx="10286">
                  <c:v>15.13</c:v>
                </c:pt>
                <c:pt idx="10287">
                  <c:v>12.22</c:v>
                </c:pt>
                <c:pt idx="10288">
                  <c:v>10.85</c:v>
                </c:pt>
                <c:pt idx="10289">
                  <c:v>16.62</c:v>
                </c:pt>
                <c:pt idx="10290">
                  <c:v>21.85</c:v>
                </c:pt>
                <c:pt idx="10291">
                  <c:v>16.329999999999998</c:v>
                </c:pt>
                <c:pt idx="10292">
                  <c:v>18.190000000000001</c:v>
                </c:pt>
                <c:pt idx="10293">
                  <c:v>15.85</c:v>
                </c:pt>
                <c:pt idx="10294">
                  <c:v>14.78</c:v>
                </c:pt>
                <c:pt idx="10295">
                  <c:v>16.940000000000001</c:v>
                </c:pt>
                <c:pt idx="10296">
                  <c:v>18.690000000000001</c:v>
                </c:pt>
                <c:pt idx="10297">
                  <c:v>15.46</c:v>
                </c:pt>
                <c:pt idx="10298">
                  <c:v>12.92</c:v>
                </c:pt>
                <c:pt idx="10299">
                  <c:v>18.8</c:v>
                </c:pt>
                <c:pt idx="10300">
                  <c:v>23.92</c:v>
                </c:pt>
                <c:pt idx="10301">
                  <c:v>14.74</c:v>
                </c:pt>
                <c:pt idx="10302">
                  <c:v>14.72</c:v>
                </c:pt>
                <c:pt idx="10303">
                  <c:v>12.05</c:v>
                </c:pt>
                <c:pt idx="10304">
                  <c:v>10.93</c:v>
                </c:pt>
                <c:pt idx="10305">
                  <c:v>21.27</c:v>
                </c:pt>
                <c:pt idx="10306">
                  <c:v>19.170000000000002</c:v>
                </c:pt>
                <c:pt idx="10307">
                  <c:v>17.54</c:v>
                </c:pt>
                <c:pt idx="10308">
                  <c:v>21.42</c:v>
                </c:pt>
                <c:pt idx="10309">
                  <c:v>17.149999999999999</c:v>
                </c:pt>
                <c:pt idx="10310">
                  <c:v>17.989999999999998</c:v>
                </c:pt>
                <c:pt idx="10311">
                  <c:v>15.86</c:v>
                </c:pt>
                <c:pt idx="10312">
                  <c:v>13.56</c:v>
                </c:pt>
                <c:pt idx="10313">
                  <c:v>22.47</c:v>
                </c:pt>
                <c:pt idx="10314">
                  <c:v>17.41</c:v>
                </c:pt>
                <c:pt idx="10315">
                  <c:v>13.97</c:v>
                </c:pt>
                <c:pt idx="10316">
                  <c:v>15.87</c:v>
                </c:pt>
                <c:pt idx="10317">
                  <c:v>18.71</c:v>
                </c:pt>
                <c:pt idx="10318">
                  <c:v>16.11</c:v>
                </c:pt>
                <c:pt idx="10319">
                  <c:v>9</c:v>
                </c:pt>
                <c:pt idx="10320">
                  <c:v>12</c:v>
                </c:pt>
                <c:pt idx="10321">
                  <c:v>18.53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45-46B0-BB30-2C2DFB029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194656"/>
        <c:axId val="584201872"/>
      </c:lineChart>
      <c:catAx>
        <c:axId val="58419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x5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201872"/>
        <c:crosses val="autoZero"/>
        <c:auto val="1"/>
        <c:lblAlgn val="ctr"/>
        <c:lblOffset val="100"/>
        <c:tickLblSkip val="600"/>
        <c:noMultiLvlLbl val="0"/>
      </c:catAx>
      <c:valAx>
        <c:axId val="58420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</a:t>
                </a:r>
                <a:r>
                  <a:rPr lang="en-US" altLang="zh-CN" dirty="0" err="1"/>
                  <a:t>ain</a:t>
                </a:r>
                <a:r>
                  <a:rPr lang="en-US" altLang="zh-CN" dirty="0"/>
                  <a:t> Variance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9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37073868645498E-2"/>
          <c:y val="5.0847457627118647E-2"/>
          <c:w val="0.89485070604178318"/>
          <c:h val="0.75838026602606878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'20210513_142535_log'!$AL$1</c:f>
              <c:strCache>
                <c:ptCount val="1"/>
                <c:pt idx="0">
                  <c:v>windspeed</c:v>
                </c:pt>
              </c:strCache>
            </c:strRef>
          </c:tx>
          <c:spPr>
            <a:ln w="19050" cap="rnd">
              <a:solidFill>
                <a:schemeClr val="accent1">
                  <a:alpha val="58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'20210513_142535_log'!$AL$2:$AL$3851</c:f>
              <c:numCache>
                <c:formatCode>General</c:formatCode>
                <c:ptCount val="3850"/>
                <c:pt idx="0">
                  <c:v>0.05</c:v>
                </c:pt>
                <c:pt idx="1">
                  <c:v>0.05</c:v>
                </c:pt>
                <c:pt idx="2">
                  <c:v>0.69</c:v>
                </c:pt>
                <c:pt idx="3">
                  <c:v>0.4</c:v>
                </c:pt>
                <c:pt idx="4">
                  <c:v>0.25</c:v>
                </c:pt>
                <c:pt idx="5">
                  <c:v>0.16</c:v>
                </c:pt>
                <c:pt idx="6">
                  <c:v>0.18</c:v>
                </c:pt>
                <c:pt idx="7">
                  <c:v>0.17</c:v>
                </c:pt>
                <c:pt idx="8">
                  <c:v>0.17</c:v>
                </c:pt>
                <c:pt idx="9">
                  <c:v>0.06</c:v>
                </c:pt>
                <c:pt idx="10">
                  <c:v>0.23</c:v>
                </c:pt>
                <c:pt idx="11">
                  <c:v>0.18</c:v>
                </c:pt>
                <c:pt idx="12">
                  <c:v>0.24</c:v>
                </c:pt>
                <c:pt idx="13">
                  <c:v>1.27</c:v>
                </c:pt>
                <c:pt idx="14">
                  <c:v>1.27</c:v>
                </c:pt>
                <c:pt idx="15">
                  <c:v>1.29</c:v>
                </c:pt>
                <c:pt idx="16">
                  <c:v>0.64</c:v>
                </c:pt>
                <c:pt idx="17">
                  <c:v>0.43</c:v>
                </c:pt>
                <c:pt idx="18">
                  <c:v>0.47</c:v>
                </c:pt>
                <c:pt idx="19">
                  <c:v>0.33</c:v>
                </c:pt>
                <c:pt idx="20">
                  <c:v>0.6</c:v>
                </c:pt>
                <c:pt idx="21">
                  <c:v>0.59</c:v>
                </c:pt>
                <c:pt idx="22">
                  <c:v>0.77</c:v>
                </c:pt>
                <c:pt idx="23">
                  <c:v>1.52</c:v>
                </c:pt>
                <c:pt idx="24">
                  <c:v>1.02</c:v>
                </c:pt>
                <c:pt idx="25">
                  <c:v>0.68</c:v>
                </c:pt>
                <c:pt idx="26">
                  <c:v>0.36</c:v>
                </c:pt>
                <c:pt idx="27">
                  <c:v>1.08</c:v>
                </c:pt>
                <c:pt idx="28">
                  <c:v>1.37</c:v>
                </c:pt>
                <c:pt idx="29">
                  <c:v>1.95</c:v>
                </c:pt>
                <c:pt idx="30">
                  <c:v>1.9</c:v>
                </c:pt>
                <c:pt idx="31">
                  <c:v>2.15</c:v>
                </c:pt>
                <c:pt idx="32">
                  <c:v>3.16</c:v>
                </c:pt>
                <c:pt idx="33">
                  <c:v>3.7</c:v>
                </c:pt>
                <c:pt idx="34">
                  <c:v>3.39</c:v>
                </c:pt>
                <c:pt idx="35">
                  <c:v>3.47</c:v>
                </c:pt>
                <c:pt idx="36">
                  <c:v>3.63</c:v>
                </c:pt>
                <c:pt idx="37">
                  <c:v>3.08</c:v>
                </c:pt>
                <c:pt idx="38">
                  <c:v>3.08</c:v>
                </c:pt>
                <c:pt idx="39">
                  <c:v>2.54</c:v>
                </c:pt>
                <c:pt idx="40">
                  <c:v>3.59</c:v>
                </c:pt>
                <c:pt idx="41">
                  <c:v>3.87</c:v>
                </c:pt>
                <c:pt idx="42">
                  <c:v>3.46</c:v>
                </c:pt>
                <c:pt idx="43">
                  <c:v>2.44</c:v>
                </c:pt>
                <c:pt idx="44">
                  <c:v>3.51</c:v>
                </c:pt>
                <c:pt idx="45">
                  <c:v>3.36</c:v>
                </c:pt>
                <c:pt idx="46">
                  <c:v>3.33</c:v>
                </c:pt>
                <c:pt idx="47">
                  <c:v>2.68</c:v>
                </c:pt>
                <c:pt idx="48">
                  <c:v>1.72</c:v>
                </c:pt>
                <c:pt idx="49">
                  <c:v>1.52</c:v>
                </c:pt>
                <c:pt idx="50">
                  <c:v>0.98</c:v>
                </c:pt>
                <c:pt idx="51">
                  <c:v>1.08</c:v>
                </c:pt>
                <c:pt idx="52">
                  <c:v>1.36</c:v>
                </c:pt>
                <c:pt idx="53">
                  <c:v>0.87</c:v>
                </c:pt>
                <c:pt idx="54">
                  <c:v>1.31</c:v>
                </c:pt>
                <c:pt idx="55">
                  <c:v>2.17</c:v>
                </c:pt>
                <c:pt idx="56">
                  <c:v>1.79</c:v>
                </c:pt>
                <c:pt idx="57">
                  <c:v>1.91</c:v>
                </c:pt>
                <c:pt idx="58">
                  <c:v>2.2000000000000002</c:v>
                </c:pt>
                <c:pt idx="59">
                  <c:v>2.29</c:v>
                </c:pt>
                <c:pt idx="60">
                  <c:v>1.51</c:v>
                </c:pt>
                <c:pt idx="61">
                  <c:v>2.78</c:v>
                </c:pt>
                <c:pt idx="62">
                  <c:v>1.94</c:v>
                </c:pt>
                <c:pt idx="63">
                  <c:v>0.86</c:v>
                </c:pt>
                <c:pt idx="64">
                  <c:v>0.27</c:v>
                </c:pt>
                <c:pt idx="65">
                  <c:v>1.46</c:v>
                </c:pt>
                <c:pt idx="66">
                  <c:v>1.82</c:v>
                </c:pt>
                <c:pt idx="67">
                  <c:v>0.66</c:v>
                </c:pt>
                <c:pt idx="68">
                  <c:v>1.08</c:v>
                </c:pt>
                <c:pt idx="69">
                  <c:v>1.83</c:v>
                </c:pt>
                <c:pt idx="70">
                  <c:v>1.71</c:v>
                </c:pt>
                <c:pt idx="71">
                  <c:v>1.78</c:v>
                </c:pt>
                <c:pt idx="72">
                  <c:v>1.51</c:v>
                </c:pt>
                <c:pt idx="73">
                  <c:v>1.78</c:v>
                </c:pt>
                <c:pt idx="74">
                  <c:v>0.04</c:v>
                </c:pt>
                <c:pt idx="75">
                  <c:v>1.47</c:v>
                </c:pt>
                <c:pt idx="76">
                  <c:v>0.36</c:v>
                </c:pt>
                <c:pt idx="77">
                  <c:v>0.09</c:v>
                </c:pt>
                <c:pt idx="78">
                  <c:v>0.43</c:v>
                </c:pt>
                <c:pt idx="79">
                  <c:v>0.77</c:v>
                </c:pt>
                <c:pt idx="80">
                  <c:v>1.18</c:v>
                </c:pt>
                <c:pt idx="81">
                  <c:v>1.1000000000000001</c:v>
                </c:pt>
                <c:pt idx="82">
                  <c:v>1.31</c:v>
                </c:pt>
                <c:pt idx="83">
                  <c:v>1.58</c:v>
                </c:pt>
                <c:pt idx="84">
                  <c:v>1.46</c:v>
                </c:pt>
                <c:pt idx="85">
                  <c:v>1.9</c:v>
                </c:pt>
                <c:pt idx="86">
                  <c:v>2.4300000000000002</c:v>
                </c:pt>
                <c:pt idx="87">
                  <c:v>3.26</c:v>
                </c:pt>
                <c:pt idx="88">
                  <c:v>3.47</c:v>
                </c:pt>
                <c:pt idx="89">
                  <c:v>2.85</c:v>
                </c:pt>
                <c:pt idx="90">
                  <c:v>2.84</c:v>
                </c:pt>
                <c:pt idx="91">
                  <c:v>2.77</c:v>
                </c:pt>
                <c:pt idx="92">
                  <c:v>1.79</c:v>
                </c:pt>
                <c:pt idx="93">
                  <c:v>1.6</c:v>
                </c:pt>
                <c:pt idx="94">
                  <c:v>1.46</c:v>
                </c:pt>
                <c:pt idx="95">
                  <c:v>1.77</c:v>
                </c:pt>
                <c:pt idx="96">
                  <c:v>1.64</c:v>
                </c:pt>
                <c:pt idx="97">
                  <c:v>1.46</c:v>
                </c:pt>
                <c:pt idx="98">
                  <c:v>1.28</c:v>
                </c:pt>
                <c:pt idx="99">
                  <c:v>1.02</c:v>
                </c:pt>
                <c:pt idx="100">
                  <c:v>2.16</c:v>
                </c:pt>
                <c:pt idx="101">
                  <c:v>2.36</c:v>
                </c:pt>
                <c:pt idx="102">
                  <c:v>2.44</c:v>
                </c:pt>
                <c:pt idx="103">
                  <c:v>1.34</c:v>
                </c:pt>
                <c:pt idx="104">
                  <c:v>0.66</c:v>
                </c:pt>
                <c:pt idx="105">
                  <c:v>1.74</c:v>
                </c:pt>
                <c:pt idx="106">
                  <c:v>0.44</c:v>
                </c:pt>
                <c:pt idx="107">
                  <c:v>1.47</c:v>
                </c:pt>
                <c:pt idx="108">
                  <c:v>2.04</c:v>
                </c:pt>
                <c:pt idx="109">
                  <c:v>2.48</c:v>
                </c:pt>
                <c:pt idx="110">
                  <c:v>2.42</c:v>
                </c:pt>
                <c:pt idx="111">
                  <c:v>2.4900000000000002</c:v>
                </c:pt>
                <c:pt idx="112">
                  <c:v>2.4300000000000002</c:v>
                </c:pt>
                <c:pt idx="113">
                  <c:v>2.7</c:v>
                </c:pt>
                <c:pt idx="114">
                  <c:v>2.06</c:v>
                </c:pt>
                <c:pt idx="115">
                  <c:v>1.47</c:v>
                </c:pt>
                <c:pt idx="116">
                  <c:v>1.41</c:v>
                </c:pt>
                <c:pt idx="117">
                  <c:v>1.79</c:v>
                </c:pt>
                <c:pt idx="118">
                  <c:v>1.47</c:v>
                </c:pt>
                <c:pt idx="119">
                  <c:v>1.71</c:v>
                </c:pt>
                <c:pt idx="120">
                  <c:v>2.21</c:v>
                </c:pt>
                <c:pt idx="121">
                  <c:v>1.62</c:v>
                </c:pt>
                <c:pt idx="122">
                  <c:v>1.32</c:v>
                </c:pt>
                <c:pt idx="123">
                  <c:v>1.34</c:v>
                </c:pt>
                <c:pt idx="124">
                  <c:v>1.61</c:v>
                </c:pt>
                <c:pt idx="125">
                  <c:v>1.85</c:v>
                </c:pt>
                <c:pt idx="126">
                  <c:v>1.78</c:v>
                </c:pt>
                <c:pt idx="127">
                  <c:v>1.72</c:v>
                </c:pt>
                <c:pt idx="128">
                  <c:v>1.21</c:v>
                </c:pt>
                <c:pt idx="129">
                  <c:v>1.1499999999999999</c:v>
                </c:pt>
                <c:pt idx="130">
                  <c:v>1.08</c:v>
                </c:pt>
                <c:pt idx="131">
                  <c:v>1.1599999999999999</c:v>
                </c:pt>
                <c:pt idx="132">
                  <c:v>1.36</c:v>
                </c:pt>
                <c:pt idx="133">
                  <c:v>1.1000000000000001</c:v>
                </c:pt>
                <c:pt idx="134">
                  <c:v>0.9</c:v>
                </c:pt>
                <c:pt idx="135">
                  <c:v>1.27</c:v>
                </c:pt>
                <c:pt idx="136">
                  <c:v>1.25</c:v>
                </c:pt>
                <c:pt idx="137">
                  <c:v>1.47</c:v>
                </c:pt>
                <c:pt idx="138">
                  <c:v>1.88</c:v>
                </c:pt>
                <c:pt idx="139">
                  <c:v>1.6</c:v>
                </c:pt>
                <c:pt idx="140">
                  <c:v>1.86</c:v>
                </c:pt>
                <c:pt idx="141">
                  <c:v>1.44</c:v>
                </c:pt>
                <c:pt idx="142">
                  <c:v>1.22</c:v>
                </c:pt>
                <c:pt idx="143">
                  <c:v>1.64</c:v>
                </c:pt>
                <c:pt idx="144">
                  <c:v>1.29</c:v>
                </c:pt>
                <c:pt idx="145">
                  <c:v>1.72</c:v>
                </c:pt>
                <c:pt idx="146">
                  <c:v>1.58</c:v>
                </c:pt>
                <c:pt idx="147">
                  <c:v>1.59</c:v>
                </c:pt>
                <c:pt idx="148">
                  <c:v>1.64</c:v>
                </c:pt>
                <c:pt idx="149">
                  <c:v>1.62</c:v>
                </c:pt>
                <c:pt idx="150">
                  <c:v>2.06</c:v>
                </c:pt>
                <c:pt idx="151">
                  <c:v>1.95</c:v>
                </c:pt>
                <c:pt idx="152">
                  <c:v>2.12</c:v>
                </c:pt>
                <c:pt idx="153">
                  <c:v>1.56</c:v>
                </c:pt>
                <c:pt idx="154">
                  <c:v>1.49</c:v>
                </c:pt>
                <c:pt idx="155">
                  <c:v>1.81</c:v>
                </c:pt>
                <c:pt idx="156">
                  <c:v>1.83</c:v>
                </c:pt>
                <c:pt idx="157">
                  <c:v>1.6</c:v>
                </c:pt>
                <c:pt idx="158">
                  <c:v>1.54</c:v>
                </c:pt>
                <c:pt idx="159">
                  <c:v>1.8</c:v>
                </c:pt>
                <c:pt idx="160">
                  <c:v>1.63</c:v>
                </c:pt>
                <c:pt idx="161">
                  <c:v>1.96</c:v>
                </c:pt>
                <c:pt idx="162">
                  <c:v>1.89</c:v>
                </c:pt>
                <c:pt idx="163">
                  <c:v>1.65</c:v>
                </c:pt>
                <c:pt idx="164">
                  <c:v>0.9</c:v>
                </c:pt>
                <c:pt idx="165">
                  <c:v>0.6</c:v>
                </c:pt>
                <c:pt idx="166">
                  <c:v>0.38</c:v>
                </c:pt>
                <c:pt idx="167">
                  <c:v>0.38</c:v>
                </c:pt>
                <c:pt idx="168">
                  <c:v>0.96</c:v>
                </c:pt>
                <c:pt idx="169">
                  <c:v>0.92</c:v>
                </c:pt>
                <c:pt idx="170">
                  <c:v>1.46</c:v>
                </c:pt>
                <c:pt idx="171">
                  <c:v>1.43</c:v>
                </c:pt>
                <c:pt idx="172">
                  <c:v>2.11</c:v>
                </c:pt>
                <c:pt idx="173">
                  <c:v>2.85</c:v>
                </c:pt>
                <c:pt idx="174">
                  <c:v>1.71</c:v>
                </c:pt>
                <c:pt idx="175">
                  <c:v>1.1200000000000001</c:v>
                </c:pt>
                <c:pt idx="176">
                  <c:v>0.27</c:v>
                </c:pt>
                <c:pt idx="177">
                  <c:v>0.33</c:v>
                </c:pt>
                <c:pt idx="178">
                  <c:v>0.87</c:v>
                </c:pt>
                <c:pt idx="179">
                  <c:v>0.67</c:v>
                </c:pt>
                <c:pt idx="180">
                  <c:v>1.18</c:v>
                </c:pt>
                <c:pt idx="181">
                  <c:v>1.03</c:v>
                </c:pt>
                <c:pt idx="182">
                  <c:v>1.19</c:v>
                </c:pt>
                <c:pt idx="183">
                  <c:v>1.23</c:v>
                </c:pt>
                <c:pt idx="184">
                  <c:v>1.1100000000000001</c:v>
                </c:pt>
                <c:pt idx="185">
                  <c:v>1.21</c:v>
                </c:pt>
                <c:pt idx="186">
                  <c:v>1.26</c:v>
                </c:pt>
                <c:pt idx="187">
                  <c:v>1.1299999999999999</c:v>
                </c:pt>
                <c:pt idx="188">
                  <c:v>1.56</c:v>
                </c:pt>
                <c:pt idx="189">
                  <c:v>1.51</c:v>
                </c:pt>
                <c:pt idx="190">
                  <c:v>2.06</c:v>
                </c:pt>
                <c:pt idx="191">
                  <c:v>2.63</c:v>
                </c:pt>
                <c:pt idx="192">
                  <c:v>3.91</c:v>
                </c:pt>
                <c:pt idx="193">
                  <c:v>4.32</c:v>
                </c:pt>
                <c:pt idx="194">
                  <c:v>3.83</c:v>
                </c:pt>
                <c:pt idx="195">
                  <c:v>3.45</c:v>
                </c:pt>
                <c:pt idx="196">
                  <c:v>3.32</c:v>
                </c:pt>
                <c:pt idx="197">
                  <c:v>3.16</c:v>
                </c:pt>
                <c:pt idx="198">
                  <c:v>2.54</c:v>
                </c:pt>
                <c:pt idx="199">
                  <c:v>2.72</c:v>
                </c:pt>
                <c:pt idx="200">
                  <c:v>3.78</c:v>
                </c:pt>
                <c:pt idx="201">
                  <c:v>4.3899999999999997</c:v>
                </c:pt>
                <c:pt idx="202">
                  <c:v>4.49</c:v>
                </c:pt>
                <c:pt idx="203">
                  <c:v>3.37</c:v>
                </c:pt>
                <c:pt idx="204">
                  <c:v>3.83</c:v>
                </c:pt>
                <c:pt idx="205">
                  <c:v>3.45</c:v>
                </c:pt>
                <c:pt idx="206">
                  <c:v>3.13</c:v>
                </c:pt>
                <c:pt idx="207">
                  <c:v>2.61</c:v>
                </c:pt>
                <c:pt idx="208">
                  <c:v>2.34</c:v>
                </c:pt>
                <c:pt idx="209">
                  <c:v>3.15</c:v>
                </c:pt>
                <c:pt idx="210">
                  <c:v>2.02</c:v>
                </c:pt>
                <c:pt idx="211">
                  <c:v>1.38</c:v>
                </c:pt>
                <c:pt idx="212">
                  <c:v>0.79</c:v>
                </c:pt>
                <c:pt idx="213">
                  <c:v>0.6</c:v>
                </c:pt>
                <c:pt idx="214">
                  <c:v>0.56999999999999995</c:v>
                </c:pt>
                <c:pt idx="215">
                  <c:v>1.04</c:v>
                </c:pt>
                <c:pt idx="216">
                  <c:v>2.0499999999999998</c:v>
                </c:pt>
                <c:pt idx="217">
                  <c:v>1.1200000000000001</c:v>
                </c:pt>
                <c:pt idx="218">
                  <c:v>0.71</c:v>
                </c:pt>
                <c:pt idx="219">
                  <c:v>1.2</c:v>
                </c:pt>
                <c:pt idx="220">
                  <c:v>1.55</c:v>
                </c:pt>
                <c:pt idx="221">
                  <c:v>2.93</c:v>
                </c:pt>
                <c:pt idx="222">
                  <c:v>2.96</c:v>
                </c:pt>
                <c:pt idx="223">
                  <c:v>2.88</c:v>
                </c:pt>
                <c:pt idx="224">
                  <c:v>4.3499999999999996</c:v>
                </c:pt>
                <c:pt idx="225">
                  <c:v>4.68</c:v>
                </c:pt>
                <c:pt idx="226">
                  <c:v>4.1100000000000003</c:v>
                </c:pt>
                <c:pt idx="227">
                  <c:v>2.2000000000000002</c:v>
                </c:pt>
                <c:pt idx="228">
                  <c:v>2.06</c:v>
                </c:pt>
                <c:pt idx="229">
                  <c:v>2.48</c:v>
                </c:pt>
                <c:pt idx="230">
                  <c:v>2.2599999999999998</c:v>
                </c:pt>
                <c:pt idx="231">
                  <c:v>2.52</c:v>
                </c:pt>
                <c:pt idx="232">
                  <c:v>2.27</c:v>
                </c:pt>
                <c:pt idx="233">
                  <c:v>2.4500000000000002</c:v>
                </c:pt>
                <c:pt idx="234">
                  <c:v>3.92</c:v>
                </c:pt>
                <c:pt idx="235">
                  <c:v>5.73</c:v>
                </c:pt>
                <c:pt idx="236">
                  <c:v>5.97</c:v>
                </c:pt>
                <c:pt idx="237">
                  <c:v>6.64</c:v>
                </c:pt>
                <c:pt idx="238">
                  <c:v>7.22</c:v>
                </c:pt>
                <c:pt idx="239">
                  <c:v>7.59</c:v>
                </c:pt>
                <c:pt idx="240">
                  <c:v>7.39</c:v>
                </c:pt>
                <c:pt idx="241">
                  <c:v>9.0500000000000007</c:v>
                </c:pt>
                <c:pt idx="242">
                  <c:v>9.14</c:v>
                </c:pt>
                <c:pt idx="243">
                  <c:v>8.74</c:v>
                </c:pt>
                <c:pt idx="244">
                  <c:v>7.84</c:v>
                </c:pt>
                <c:pt idx="245">
                  <c:v>6.39</c:v>
                </c:pt>
                <c:pt idx="246">
                  <c:v>8.2200000000000006</c:v>
                </c:pt>
                <c:pt idx="247">
                  <c:v>8.26</c:v>
                </c:pt>
                <c:pt idx="248">
                  <c:v>7.98</c:v>
                </c:pt>
                <c:pt idx="249">
                  <c:v>8.1300000000000008</c:v>
                </c:pt>
                <c:pt idx="250">
                  <c:v>8.49</c:v>
                </c:pt>
                <c:pt idx="251">
                  <c:v>8.4700000000000006</c:v>
                </c:pt>
                <c:pt idx="252">
                  <c:v>8.18</c:v>
                </c:pt>
                <c:pt idx="253">
                  <c:v>8.44</c:v>
                </c:pt>
                <c:pt idx="254">
                  <c:v>8.15</c:v>
                </c:pt>
                <c:pt idx="255">
                  <c:v>7.2</c:v>
                </c:pt>
                <c:pt idx="256">
                  <c:v>7.44</c:v>
                </c:pt>
                <c:pt idx="257">
                  <c:v>8.19</c:v>
                </c:pt>
                <c:pt idx="258">
                  <c:v>9.15</c:v>
                </c:pt>
                <c:pt idx="259">
                  <c:v>9.5</c:v>
                </c:pt>
                <c:pt idx="260">
                  <c:v>10.68</c:v>
                </c:pt>
                <c:pt idx="261">
                  <c:v>11.61</c:v>
                </c:pt>
                <c:pt idx="262">
                  <c:v>12.57</c:v>
                </c:pt>
                <c:pt idx="263">
                  <c:v>12.31</c:v>
                </c:pt>
                <c:pt idx="264">
                  <c:v>11.85</c:v>
                </c:pt>
                <c:pt idx="265">
                  <c:v>10.77</c:v>
                </c:pt>
                <c:pt idx="266">
                  <c:v>11.47</c:v>
                </c:pt>
                <c:pt idx="267">
                  <c:v>11.26</c:v>
                </c:pt>
                <c:pt idx="268">
                  <c:v>10.86</c:v>
                </c:pt>
                <c:pt idx="269">
                  <c:v>11.74</c:v>
                </c:pt>
                <c:pt idx="270">
                  <c:v>11.35</c:v>
                </c:pt>
                <c:pt idx="271">
                  <c:v>11.35</c:v>
                </c:pt>
                <c:pt idx="272">
                  <c:v>10.99</c:v>
                </c:pt>
                <c:pt idx="273">
                  <c:v>11.56</c:v>
                </c:pt>
                <c:pt idx="274">
                  <c:v>11.53</c:v>
                </c:pt>
                <c:pt idx="275">
                  <c:v>9.31</c:v>
                </c:pt>
                <c:pt idx="276">
                  <c:v>9.74</c:v>
                </c:pt>
                <c:pt idx="277">
                  <c:v>8.2899999999999991</c:v>
                </c:pt>
                <c:pt idx="278">
                  <c:v>8.11</c:v>
                </c:pt>
                <c:pt idx="279">
                  <c:v>7.19</c:v>
                </c:pt>
                <c:pt idx="280">
                  <c:v>8.92</c:v>
                </c:pt>
                <c:pt idx="281">
                  <c:v>8.93</c:v>
                </c:pt>
                <c:pt idx="282">
                  <c:v>7.33</c:v>
                </c:pt>
                <c:pt idx="283">
                  <c:v>6.84</c:v>
                </c:pt>
                <c:pt idx="284">
                  <c:v>5.86</c:v>
                </c:pt>
                <c:pt idx="285">
                  <c:v>5.84</c:v>
                </c:pt>
                <c:pt idx="286">
                  <c:v>4.8499999999999996</c:v>
                </c:pt>
                <c:pt idx="287">
                  <c:v>5.51</c:v>
                </c:pt>
                <c:pt idx="288">
                  <c:v>6.8</c:v>
                </c:pt>
                <c:pt idx="289">
                  <c:v>7.14</c:v>
                </c:pt>
                <c:pt idx="290">
                  <c:v>5.74</c:v>
                </c:pt>
                <c:pt idx="291">
                  <c:v>6.25</c:v>
                </c:pt>
                <c:pt idx="292">
                  <c:v>4.93</c:v>
                </c:pt>
                <c:pt idx="293">
                  <c:v>4.87</c:v>
                </c:pt>
                <c:pt idx="294">
                  <c:v>3.95</c:v>
                </c:pt>
                <c:pt idx="295">
                  <c:v>2.99</c:v>
                </c:pt>
                <c:pt idx="296">
                  <c:v>2.09</c:v>
                </c:pt>
                <c:pt idx="297">
                  <c:v>1.42</c:v>
                </c:pt>
                <c:pt idx="298">
                  <c:v>1.67</c:v>
                </c:pt>
                <c:pt idx="299">
                  <c:v>1.6</c:v>
                </c:pt>
                <c:pt idx="300">
                  <c:v>2.1</c:v>
                </c:pt>
                <c:pt idx="301">
                  <c:v>2.5</c:v>
                </c:pt>
                <c:pt idx="302">
                  <c:v>3.16</c:v>
                </c:pt>
                <c:pt idx="303">
                  <c:v>5.0999999999999996</c:v>
                </c:pt>
                <c:pt idx="304">
                  <c:v>5.85</c:v>
                </c:pt>
                <c:pt idx="305">
                  <c:v>6.29</c:v>
                </c:pt>
                <c:pt idx="306">
                  <c:v>6.39</c:v>
                </c:pt>
                <c:pt idx="307">
                  <c:v>6.68</c:v>
                </c:pt>
                <c:pt idx="308">
                  <c:v>6.04</c:v>
                </c:pt>
                <c:pt idx="309">
                  <c:v>6.26</c:v>
                </c:pt>
                <c:pt idx="310">
                  <c:v>5.52</c:v>
                </c:pt>
                <c:pt idx="311">
                  <c:v>4.97</c:v>
                </c:pt>
                <c:pt idx="312">
                  <c:v>4.24</c:v>
                </c:pt>
                <c:pt idx="313">
                  <c:v>2.1800000000000002</c:v>
                </c:pt>
                <c:pt idx="314">
                  <c:v>1.9</c:v>
                </c:pt>
                <c:pt idx="315">
                  <c:v>2.98</c:v>
                </c:pt>
                <c:pt idx="316">
                  <c:v>2.37</c:v>
                </c:pt>
                <c:pt idx="317">
                  <c:v>2.37</c:v>
                </c:pt>
                <c:pt idx="318">
                  <c:v>2.33</c:v>
                </c:pt>
                <c:pt idx="319">
                  <c:v>2.25</c:v>
                </c:pt>
                <c:pt idx="320">
                  <c:v>2.95</c:v>
                </c:pt>
                <c:pt idx="321">
                  <c:v>4.0599999999999996</c:v>
                </c:pt>
                <c:pt idx="322">
                  <c:v>6.21</c:v>
                </c:pt>
                <c:pt idx="323">
                  <c:v>7.39</c:v>
                </c:pt>
                <c:pt idx="324">
                  <c:v>9.33</c:v>
                </c:pt>
                <c:pt idx="325">
                  <c:v>11.24</c:v>
                </c:pt>
                <c:pt idx="326">
                  <c:v>12.26</c:v>
                </c:pt>
                <c:pt idx="327">
                  <c:v>11.92</c:v>
                </c:pt>
                <c:pt idx="328">
                  <c:v>11.73</c:v>
                </c:pt>
                <c:pt idx="329">
                  <c:v>11.13</c:v>
                </c:pt>
                <c:pt idx="330">
                  <c:v>11.89</c:v>
                </c:pt>
                <c:pt idx="331">
                  <c:v>11.44</c:v>
                </c:pt>
                <c:pt idx="332">
                  <c:v>10.52</c:v>
                </c:pt>
                <c:pt idx="333">
                  <c:v>9.6199999999999992</c:v>
                </c:pt>
                <c:pt idx="334">
                  <c:v>9.01</c:v>
                </c:pt>
                <c:pt idx="335">
                  <c:v>9.26</c:v>
                </c:pt>
                <c:pt idx="336">
                  <c:v>7.9</c:v>
                </c:pt>
                <c:pt idx="337">
                  <c:v>7.91</c:v>
                </c:pt>
                <c:pt idx="338">
                  <c:v>7.47</c:v>
                </c:pt>
                <c:pt idx="339">
                  <c:v>7.95</c:v>
                </c:pt>
                <c:pt idx="340">
                  <c:v>7.56</c:v>
                </c:pt>
                <c:pt idx="341">
                  <c:v>8.91</c:v>
                </c:pt>
                <c:pt idx="342">
                  <c:v>10.41</c:v>
                </c:pt>
                <c:pt idx="343">
                  <c:v>12.21</c:v>
                </c:pt>
                <c:pt idx="344">
                  <c:v>11.83</c:v>
                </c:pt>
                <c:pt idx="345">
                  <c:v>11.2</c:v>
                </c:pt>
                <c:pt idx="346">
                  <c:v>9.32</c:v>
                </c:pt>
                <c:pt idx="347">
                  <c:v>7.55</c:v>
                </c:pt>
                <c:pt idx="348">
                  <c:v>6.77</c:v>
                </c:pt>
                <c:pt idx="349">
                  <c:v>7.5</c:v>
                </c:pt>
                <c:pt idx="350">
                  <c:v>7.23</c:v>
                </c:pt>
                <c:pt idx="351">
                  <c:v>9.66</c:v>
                </c:pt>
                <c:pt idx="352">
                  <c:v>10.45</c:v>
                </c:pt>
                <c:pt idx="353">
                  <c:v>10.94</c:v>
                </c:pt>
                <c:pt idx="354">
                  <c:v>10.94</c:v>
                </c:pt>
                <c:pt idx="355">
                  <c:v>10.76</c:v>
                </c:pt>
                <c:pt idx="356">
                  <c:v>11.51</c:v>
                </c:pt>
                <c:pt idx="357">
                  <c:v>14.49</c:v>
                </c:pt>
                <c:pt idx="358">
                  <c:v>14.37</c:v>
                </c:pt>
                <c:pt idx="359">
                  <c:v>12.84</c:v>
                </c:pt>
                <c:pt idx="360">
                  <c:v>12.75</c:v>
                </c:pt>
                <c:pt idx="361">
                  <c:v>11.75</c:v>
                </c:pt>
                <c:pt idx="362">
                  <c:v>11.2</c:v>
                </c:pt>
                <c:pt idx="363">
                  <c:v>10.06</c:v>
                </c:pt>
                <c:pt idx="364">
                  <c:v>6.82</c:v>
                </c:pt>
                <c:pt idx="365">
                  <c:v>6.18</c:v>
                </c:pt>
                <c:pt idx="366">
                  <c:v>4.53</c:v>
                </c:pt>
                <c:pt idx="367">
                  <c:v>2.38</c:v>
                </c:pt>
                <c:pt idx="368">
                  <c:v>0.84</c:v>
                </c:pt>
                <c:pt idx="369">
                  <c:v>0.83</c:v>
                </c:pt>
                <c:pt idx="370">
                  <c:v>0.37</c:v>
                </c:pt>
                <c:pt idx="371">
                  <c:v>0.83</c:v>
                </c:pt>
                <c:pt idx="372">
                  <c:v>1.05</c:v>
                </c:pt>
                <c:pt idx="373">
                  <c:v>1.44</c:v>
                </c:pt>
                <c:pt idx="374">
                  <c:v>1.49</c:v>
                </c:pt>
                <c:pt idx="375">
                  <c:v>1.07</c:v>
                </c:pt>
                <c:pt idx="376">
                  <c:v>0.76</c:v>
                </c:pt>
                <c:pt idx="377">
                  <c:v>0.9</c:v>
                </c:pt>
                <c:pt idx="378">
                  <c:v>0.4</c:v>
                </c:pt>
                <c:pt idx="379">
                  <c:v>0.8</c:v>
                </c:pt>
                <c:pt idx="380">
                  <c:v>0.45</c:v>
                </c:pt>
                <c:pt idx="381">
                  <c:v>0.56999999999999995</c:v>
                </c:pt>
                <c:pt idx="382">
                  <c:v>0.41</c:v>
                </c:pt>
                <c:pt idx="383">
                  <c:v>0.11</c:v>
                </c:pt>
                <c:pt idx="384">
                  <c:v>0.17</c:v>
                </c:pt>
                <c:pt idx="385">
                  <c:v>0.2</c:v>
                </c:pt>
                <c:pt idx="386">
                  <c:v>0.34</c:v>
                </c:pt>
                <c:pt idx="387">
                  <c:v>0.59</c:v>
                </c:pt>
                <c:pt idx="388">
                  <c:v>0.35</c:v>
                </c:pt>
                <c:pt idx="389">
                  <c:v>0.11</c:v>
                </c:pt>
                <c:pt idx="390">
                  <c:v>2.33</c:v>
                </c:pt>
                <c:pt idx="391">
                  <c:v>4.99</c:v>
                </c:pt>
                <c:pt idx="392">
                  <c:v>4.8899999999999997</c:v>
                </c:pt>
                <c:pt idx="393">
                  <c:v>3.87</c:v>
                </c:pt>
                <c:pt idx="394">
                  <c:v>2.99</c:v>
                </c:pt>
                <c:pt idx="395">
                  <c:v>2.67</c:v>
                </c:pt>
                <c:pt idx="396">
                  <c:v>2.37</c:v>
                </c:pt>
                <c:pt idx="397">
                  <c:v>2.69</c:v>
                </c:pt>
                <c:pt idx="398">
                  <c:v>4.6100000000000003</c:v>
                </c:pt>
                <c:pt idx="399">
                  <c:v>5.33</c:v>
                </c:pt>
                <c:pt idx="400">
                  <c:v>6.26</c:v>
                </c:pt>
                <c:pt idx="401">
                  <c:v>6.6</c:v>
                </c:pt>
                <c:pt idx="402">
                  <c:v>8.51</c:v>
                </c:pt>
                <c:pt idx="403">
                  <c:v>10.59</c:v>
                </c:pt>
                <c:pt idx="404">
                  <c:v>12.97</c:v>
                </c:pt>
                <c:pt idx="405">
                  <c:v>13.33</c:v>
                </c:pt>
                <c:pt idx="406">
                  <c:v>16.38</c:v>
                </c:pt>
                <c:pt idx="407">
                  <c:v>14.88</c:v>
                </c:pt>
                <c:pt idx="408">
                  <c:v>14.05</c:v>
                </c:pt>
                <c:pt idx="409">
                  <c:v>15.79</c:v>
                </c:pt>
                <c:pt idx="410">
                  <c:v>15.19</c:v>
                </c:pt>
                <c:pt idx="411">
                  <c:v>16.690000000000001</c:v>
                </c:pt>
                <c:pt idx="412">
                  <c:v>15.15</c:v>
                </c:pt>
                <c:pt idx="413">
                  <c:v>15.15</c:v>
                </c:pt>
                <c:pt idx="414">
                  <c:v>17.05</c:v>
                </c:pt>
                <c:pt idx="415">
                  <c:v>18.04</c:v>
                </c:pt>
                <c:pt idx="416">
                  <c:v>17.690000000000001</c:v>
                </c:pt>
                <c:pt idx="417">
                  <c:v>18.39</c:v>
                </c:pt>
                <c:pt idx="418">
                  <c:v>17.59</c:v>
                </c:pt>
                <c:pt idx="419">
                  <c:v>18.239999999999998</c:v>
                </c:pt>
                <c:pt idx="420">
                  <c:v>16.37</c:v>
                </c:pt>
                <c:pt idx="421">
                  <c:v>12.16</c:v>
                </c:pt>
                <c:pt idx="422">
                  <c:v>11.57</c:v>
                </c:pt>
                <c:pt idx="423">
                  <c:v>11.57</c:v>
                </c:pt>
                <c:pt idx="424">
                  <c:v>7.63</c:v>
                </c:pt>
                <c:pt idx="425">
                  <c:v>4.82</c:v>
                </c:pt>
                <c:pt idx="426">
                  <c:v>2.63</c:v>
                </c:pt>
                <c:pt idx="427">
                  <c:v>2.0299999999999998</c:v>
                </c:pt>
                <c:pt idx="428">
                  <c:v>2.67</c:v>
                </c:pt>
                <c:pt idx="429">
                  <c:v>2.74</c:v>
                </c:pt>
                <c:pt idx="430">
                  <c:v>2.0499999999999998</c:v>
                </c:pt>
                <c:pt idx="431">
                  <c:v>2.36</c:v>
                </c:pt>
                <c:pt idx="432">
                  <c:v>3.41</c:v>
                </c:pt>
                <c:pt idx="433">
                  <c:v>5.39</c:v>
                </c:pt>
                <c:pt idx="434">
                  <c:v>6.65</c:v>
                </c:pt>
                <c:pt idx="435">
                  <c:v>6.87</c:v>
                </c:pt>
                <c:pt idx="436">
                  <c:v>8.26</c:v>
                </c:pt>
                <c:pt idx="437">
                  <c:v>8.65</c:v>
                </c:pt>
                <c:pt idx="438">
                  <c:v>9.75</c:v>
                </c:pt>
                <c:pt idx="439">
                  <c:v>13.01</c:v>
                </c:pt>
                <c:pt idx="440">
                  <c:v>13.34</c:v>
                </c:pt>
                <c:pt idx="441">
                  <c:v>13.78</c:v>
                </c:pt>
                <c:pt idx="442">
                  <c:v>13.78</c:v>
                </c:pt>
                <c:pt idx="443">
                  <c:v>13.5</c:v>
                </c:pt>
                <c:pt idx="444">
                  <c:v>12.5</c:v>
                </c:pt>
                <c:pt idx="445">
                  <c:v>14.37</c:v>
                </c:pt>
                <c:pt idx="446">
                  <c:v>16.62</c:v>
                </c:pt>
                <c:pt idx="447">
                  <c:v>16.62</c:v>
                </c:pt>
                <c:pt idx="448">
                  <c:v>17.79</c:v>
                </c:pt>
                <c:pt idx="449">
                  <c:v>13.8</c:v>
                </c:pt>
                <c:pt idx="450">
                  <c:v>15.6</c:v>
                </c:pt>
                <c:pt idx="451">
                  <c:v>15.6</c:v>
                </c:pt>
                <c:pt idx="452">
                  <c:v>15.49</c:v>
                </c:pt>
                <c:pt idx="453">
                  <c:v>14.33</c:v>
                </c:pt>
                <c:pt idx="454">
                  <c:v>12.52</c:v>
                </c:pt>
                <c:pt idx="455">
                  <c:v>13.02</c:v>
                </c:pt>
                <c:pt idx="456">
                  <c:v>10.7</c:v>
                </c:pt>
                <c:pt idx="457">
                  <c:v>11.78</c:v>
                </c:pt>
                <c:pt idx="458">
                  <c:v>9.5500000000000007</c:v>
                </c:pt>
                <c:pt idx="459">
                  <c:v>9.98</c:v>
                </c:pt>
                <c:pt idx="460">
                  <c:v>7.54</c:v>
                </c:pt>
                <c:pt idx="461">
                  <c:v>8.1999999999999993</c:v>
                </c:pt>
                <c:pt idx="462">
                  <c:v>8.4600000000000009</c:v>
                </c:pt>
                <c:pt idx="463">
                  <c:v>9.27</c:v>
                </c:pt>
                <c:pt idx="464">
                  <c:v>10.65</c:v>
                </c:pt>
                <c:pt idx="465">
                  <c:v>10.199999999999999</c:v>
                </c:pt>
                <c:pt idx="466">
                  <c:v>8.9600000000000009</c:v>
                </c:pt>
                <c:pt idx="467">
                  <c:v>9.1</c:v>
                </c:pt>
                <c:pt idx="468">
                  <c:v>9.44</c:v>
                </c:pt>
                <c:pt idx="469">
                  <c:v>10.47</c:v>
                </c:pt>
                <c:pt idx="470">
                  <c:v>9.75</c:v>
                </c:pt>
                <c:pt idx="471">
                  <c:v>11.86</c:v>
                </c:pt>
                <c:pt idx="472">
                  <c:v>11.36</c:v>
                </c:pt>
                <c:pt idx="473">
                  <c:v>11.36</c:v>
                </c:pt>
                <c:pt idx="474">
                  <c:v>10.199999999999999</c:v>
                </c:pt>
                <c:pt idx="475">
                  <c:v>9.75</c:v>
                </c:pt>
                <c:pt idx="476">
                  <c:v>9.11</c:v>
                </c:pt>
                <c:pt idx="477">
                  <c:v>9.64</c:v>
                </c:pt>
                <c:pt idx="478">
                  <c:v>9.93</c:v>
                </c:pt>
                <c:pt idx="479">
                  <c:v>9.93</c:v>
                </c:pt>
                <c:pt idx="480">
                  <c:v>11.04</c:v>
                </c:pt>
                <c:pt idx="481">
                  <c:v>12</c:v>
                </c:pt>
                <c:pt idx="482">
                  <c:v>11.04</c:v>
                </c:pt>
                <c:pt idx="483">
                  <c:v>11.61</c:v>
                </c:pt>
                <c:pt idx="484">
                  <c:v>11.68</c:v>
                </c:pt>
                <c:pt idx="485">
                  <c:v>11.93</c:v>
                </c:pt>
                <c:pt idx="486">
                  <c:v>12.32</c:v>
                </c:pt>
                <c:pt idx="487">
                  <c:v>12.27</c:v>
                </c:pt>
                <c:pt idx="488">
                  <c:v>13.04</c:v>
                </c:pt>
                <c:pt idx="489">
                  <c:v>14.93</c:v>
                </c:pt>
                <c:pt idx="490">
                  <c:v>12.55</c:v>
                </c:pt>
                <c:pt idx="491">
                  <c:v>9.5500000000000007</c:v>
                </c:pt>
                <c:pt idx="492">
                  <c:v>10.56</c:v>
                </c:pt>
                <c:pt idx="493">
                  <c:v>9.92</c:v>
                </c:pt>
                <c:pt idx="494">
                  <c:v>10.36</c:v>
                </c:pt>
                <c:pt idx="495">
                  <c:v>9.07</c:v>
                </c:pt>
                <c:pt idx="496">
                  <c:v>6.87</c:v>
                </c:pt>
                <c:pt idx="497">
                  <c:v>5.39</c:v>
                </c:pt>
                <c:pt idx="498">
                  <c:v>3.68</c:v>
                </c:pt>
                <c:pt idx="499">
                  <c:v>3.07</c:v>
                </c:pt>
                <c:pt idx="500">
                  <c:v>1.82</c:v>
                </c:pt>
                <c:pt idx="501">
                  <c:v>1.86</c:v>
                </c:pt>
                <c:pt idx="502">
                  <c:v>2.34</c:v>
                </c:pt>
                <c:pt idx="503">
                  <c:v>3.27</c:v>
                </c:pt>
                <c:pt idx="504">
                  <c:v>3.63</c:v>
                </c:pt>
                <c:pt idx="505">
                  <c:v>3.08</c:v>
                </c:pt>
                <c:pt idx="506">
                  <c:v>1.22</c:v>
                </c:pt>
                <c:pt idx="507">
                  <c:v>0.85</c:v>
                </c:pt>
                <c:pt idx="508">
                  <c:v>0.8</c:v>
                </c:pt>
                <c:pt idx="509">
                  <c:v>1.06</c:v>
                </c:pt>
                <c:pt idx="510">
                  <c:v>1.07</c:v>
                </c:pt>
                <c:pt idx="511">
                  <c:v>1.88</c:v>
                </c:pt>
                <c:pt idx="512">
                  <c:v>4.54</c:v>
                </c:pt>
                <c:pt idx="513">
                  <c:v>6.49</c:v>
                </c:pt>
                <c:pt idx="514">
                  <c:v>7.89</c:v>
                </c:pt>
                <c:pt idx="515">
                  <c:v>9.06</c:v>
                </c:pt>
                <c:pt idx="516">
                  <c:v>9.08</c:v>
                </c:pt>
                <c:pt idx="517">
                  <c:v>11.84</c:v>
                </c:pt>
                <c:pt idx="518">
                  <c:v>11.46</c:v>
                </c:pt>
                <c:pt idx="519">
                  <c:v>11.93</c:v>
                </c:pt>
                <c:pt idx="520">
                  <c:v>13.07</c:v>
                </c:pt>
                <c:pt idx="521">
                  <c:v>11.33</c:v>
                </c:pt>
                <c:pt idx="522">
                  <c:v>10.84</c:v>
                </c:pt>
                <c:pt idx="523">
                  <c:v>9</c:v>
                </c:pt>
                <c:pt idx="524">
                  <c:v>7.26</c:v>
                </c:pt>
                <c:pt idx="525">
                  <c:v>7.26</c:v>
                </c:pt>
                <c:pt idx="526">
                  <c:v>5.61</c:v>
                </c:pt>
                <c:pt idx="527">
                  <c:v>5.36</c:v>
                </c:pt>
                <c:pt idx="528">
                  <c:v>4.88</c:v>
                </c:pt>
                <c:pt idx="529">
                  <c:v>5.08</c:v>
                </c:pt>
                <c:pt idx="530">
                  <c:v>6.73</c:v>
                </c:pt>
                <c:pt idx="531">
                  <c:v>8.4</c:v>
                </c:pt>
                <c:pt idx="532">
                  <c:v>9.42</c:v>
                </c:pt>
                <c:pt idx="533">
                  <c:v>10.67</c:v>
                </c:pt>
                <c:pt idx="534">
                  <c:v>10.6</c:v>
                </c:pt>
                <c:pt idx="535">
                  <c:v>10.82</c:v>
                </c:pt>
                <c:pt idx="536">
                  <c:v>12.03</c:v>
                </c:pt>
                <c:pt idx="537">
                  <c:v>12.79</c:v>
                </c:pt>
                <c:pt idx="538">
                  <c:v>13.61</c:v>
                </c:pt>
                <c:pt idx="539">
                  <c:v>12.13</c:v>
                </c:pt>
                <c:pt idx="540">
                  <c:v>12.04</c:v>
                </c:pt>
                <c:pt idx="541">
                  <c:v>11.86</c:v>
                </c:pt>
                <c:pt idx="542">
                  <c:v>13.68</c:v>
                </c:pt>
                <c:pt idx="543">
                  <c:v>12.89</c:v>
                </c:pt>
                <c:pt idx="544">
                  <c:v>12.02</c:v>
                </c:pt>
                <c:pt idx="545">
                  <c:v>12.71</c:v>
                </c:pt>
                <c:pt idx="546">
                  <c:v>11.3</c:v>
                </c:pt>
                <c:pt idx="547">
                  <c:v>10.74</c:v>
                </c:pt>
                <c:pt idx="548">
                  <c:v>10.84</c:v>
                </c:pt>
                <c:pt idx="549">
                  <c:v>8.57</c:v>
                </c:pt>
                <c:pt idx="550">
                  <c:v>6.73</c:v>
                </c:pt>
                <c:pt idx="551">
                  <c:v>4.74</c:v>
                </c:pt>
                <c:pt idx="552">
                  <c:v>2.95</c:v>
                </c:pt>
                <c:pt idx="553">
                  <c:v>1.76</c:v>
                </c:pt>
                <c:pt idx="554">
                  <c:v>1.39</c:v>
                </c:pt>
                <c:pt idx="555">
                  <c:v>1.5</c:v>
                </c:pt>
                <c:pt idx="556">
                  <c:v>1.69</c:v>
                </c:pt>
                <c:pt idx="557">
                  <c:v>2</c:v>
                </c:pt>
                <c:pt idx="558">
                  <c:v>3.26</c:v>
                </c:pt>
                <c:pt idx="559">
                  <c:v>2.85</c:v>
                </c:pt>
                <c:pt idx="560">
                  <c:v>3.78</c:v>
                </c:pt>
                <c:pt idx="561">
                  <c:v>3.76</c:v>
                </c:pt>
                <c:pt idx="562">
                  <c:v>4.07</c:v>
                </c:pt>
                <c:pt idx="563">
                  <c:v>4.6900000000000004</c:v>
                </c:pt>
                <c:pt idx="564">
                  <c:v>5.0599999999999996</c:v>
                </c:pt>
                <c:pt idx="565">
                  <c:v>5.5</c:v>
                </c:pt>
                <c:pt idx="566">
                  <c:v>7.22</c:v>
                </c:pt>
                <c:pt idx="567">
                  <c:v>7.72</c:v>
                </c:pt>
                <c:pt idx="568">
                  <c:v>9.31</c:v>
                </c:pt>
                <c:pt idx="569">
                  <c:v>11.66</c:v>
                </c:pt>
                <c:pt idx="570">
                  <c:v>11.24</c:v>
                </c:pt>
                <c:pt idx="571">
                  <c:v>12.74</c:v>
                </c:pt>
                <c:pt idx="572">
                  <c:v>10.57</c:v>
                </c:pt>
                <c:pt idx="573">
                  <c:v>11.2</c:v>
                </c:pt>
                <c:pt idx="574">
                  <c:v>10.44</c:v>
                </c:pt>
                <c:pt idx="575">
                  <c:v>11.93</c:v>
                </c:pt>
                <c:pt idx="576">
                  <c:v>11.24</c:v>
                </c:pt>
                <c:pt idx="577">
                  <c:v>13.72</c:v>
                </c:pt>
                <c:pt idx="578">
                  <c:v>13.7</c:v>
                </c:pt>
                <c:pt idx="579">
                  <c:v>15</c:v>
                </c:pt>
                <c:pt idx="580">
                  <c:v>15.03</c:v>
                </c:pt>
                <c:pt idx="581">
                  <c:v>15.04</c:v>
                </c:pt>
                <c:pt idx="582">
                  <c:v>15.47</c:v>
                </c:pt>
                <c:pt idx="583">
                  <c:v>14.93</c:v>
                </c:pt>
                <c:pt idx="584">
                  <c:v>16.34</c:v>
                </c:pt>
                <c:pt idx="585">
                  <c:v>16.72</c:v>
                </c:pt>
                <c:pt idx="586">
                  <c:v>16.86</c:v>
                </c:pt>
                <c:pt idx="587">
                  <c:v>16.420000000000002</c:v>
                </c:pt>
                <c:pt idx="588">
                  <c:v>17.8</c:v>
                </c:pt>
                <c:pt idx="589">
                  <c:v>17.8</c:v>
                </c:pt>
                <c:pt idx="590">
                  <c:v>19.05</c:v>
                </c:pt>
                <c:pt idx="591">
                  <c:v>19.05</c:v>
                </c:pt>
                <c:pt idx="592">
                  <c:v>19.05</c:v>
                </c:pt>
                <c:pt idx="593">
                  <c:v>18.61</c:v>
                </c:pt>
                <c:pt idx="594">
                  <c:v>18.21</c:v>
                </c:pt>
                <c:pt idx="595">
                  <c:v>13.56</c:v>
                </c:pt>
                <c:pt idx="596">
                  <c:v>10.81</c:v>
                </c:pt>
                <c:pt idx="597">
                  <c:v>9.49</c:v>
                </c:pt>
                <c:pt idx="598">
                  <c:v>7.43</c:v>
                </c:pt>
                <c:pt idx="599">
                  <c:v>9.65</c:v>
                </c:pt>
                <c:pt idx="600">
                  <c:v>13.41</c:v>
                </c:pt>
                <c:pt idx="601">
                  <c:v>11.98</c:v>
                </c:pt>
                <c:pt idx="602">
                  <c:v>11.44</c:v>
                </c:pt>
                <c:pt idx="603">
                  <c:v>13.83</c:v>
                </c:pt>
                <c:pt idx="604">
                  <c:v>14.79</c:v>
                </c:pt>
                <c:pt idx="605">
                  <c:v>14.13</c:v>
                </c:pt>
                <c:pt idx="606">
                  <c:v>13.65</c:v>
                </c:pt>
                <c:pt idx="607">
                  <c:v>13.6</c:v>
                </c:pt>
                <c:pt idx="608">
                  <c:v>10</c:v>
                </c:pt>
                <c:pt idx="609">
                  <c:v>8.49</c:v>
                </c:pt>
                <c:pt idx="610">
                  <c:v>8.14</c:v>
                </c:pt>
                <c:pt idx="611">
                  <c:v>7.25</c:v>
                </c:pt>
                <c:pt idx="612">
                  <c:v>9.94</c:v>
                </c:pt>
                <c:pt idx="613">
                  <c:v>12.18</c:v>
                </c:pt>
                <c:pt idx="614">
                  <c:v>12.82</c:v>
                </c:pt>
                <c:pt idx="615">
                  <c:v>15.7</c:v>
                </c:pt>
                <c:pt idx="616">
                  <c:v>15.8</c:v>
                </c:pt>
                <c:pt idx="617">
                  <c:v>15.8</c:v>
                </c:pt>
                <c:pt idx="618">
                  <c:v>16.899999999999999</c:v>
                </c:pt>
                <c:pt idx="619">
                  <c:v>16.5</c:v>
                </c:pt>
                <c:pt idx="620">
                  <c:v>15.58</c:v>
                </c:pt>
                <c:pt idx="621">
                  <c:v>15.38</c:v>
                </c:pt>
                <c:pt idx="622">
                  <c:v>14.59</c:v>
                </c:pt>
                <c:pt idx="623">
                  <c:v>14.3</c:v>
                </c:pt>
                <c:pt idx="624">
                  <c:v>15.04</c:v>
                </c:pt>
                <c:pt idx="625">
                  <c:v>15.04</c:v>
                </c:pt>
                <c:pt idx="626">
                  <c:v>15.95</c:v>
                </c:pt>
                <c:pt idx="627">
                  <c:v>16.63</c:v>
                </c:pt>
                <c:pt idx="628">
                  <c:v>15.27</c:v>
                </c:pt>
                <c:pt idx="629">
                  <c:v>15.42</c:v>
                </c:pt>
                <c:pt idx="630">
                  <c:v>15.06</c:v>
                </c:pt>
                <c:pt idx="631">
                  <c:v>13.67</c:v>
                </c:pt>
                <c:pt idx="632">
                  <c:v>15.84</c:v>
                </c:pt>
                <c:pt idx="633">
                  <c:v>18.010000000000002</c:v>
                </c:pt>
                <c:pt idx="634">
                  <c:v>18.010000000000002</c:v>
                </c:pt>
                <c:pt idx="635">
                  <c:v>16.66</c:v>
                </c:pt>
                <c:pt idx="636">
                  <c:v>14.92</c:v>
                </c:pt>
                <c:pt idx="637">
                  <c:v>14.36</c:v>
                </c:pt>
                <c:pt idx="638">
                  <c:v>18.11</c:v>
                </c:pt>
                <c:pt idx="639">
                  <c:v>18.03</c:v>
                </c:pt>
                <c:pt idx="640">
                  <c:v>17.91</c:v>
                </c:pt>
                <c:pt idx="641">
                  <c:v>17.91</c:v>
                </c:pt>
                <c:pt idx="642">
                  <c:v>17.53</c:v>
                </c:pt>
                <c:pt idx="643">
                  <c:v>19.09</c:v>
                </c:pt>
                <c:pt idx="644">
                  <c:v>19.09</c:v>
                </c:pt>
                <c:pt idx="645">
                  <c:v>19.09</c:v>
                </c:pt>
                <c:pt idx="646">
                  <c:v>18.05</c:v>
                </c:pt>
                <c:pt idx="647">
                  <c:v>12.63</c:v>
                </c:pt>
                <c:pt idx="648">
                  <c:v>13.25</c:v>
                </c:pt>
                <c:pt idx="649">
                  <c:v>10.92</c:v>
                </c:pt>
                <c:pt idx="650">
                  <c:v>10.87</c:v>
                </c:pt>
                <c:pt idx="651">
                  <c:v>8.8000000000000007</c:v>
                </c:pt>
                <c:pt idx="652">
                  <c:v>9.84</c:v>
                </c:pt>
                <c:pt idx="653">
                  <c:v>12.23</c:v>
                </c:pt>
                <c:pt idx="654">
                  <c:v>11.85</c:v>
                </c:pt>
                <c:pt idx="655">
                  <c:v>12.15</c:v>
                </c:pt>
                <c:pt idx="656">
                  <c:v>12.57</c:v>
                </c:pt>
                <c:pt idx="657">
                  <c:v>12.57</c:v>
                </c:pt>
                <c:pt idx="658">
                  <c:v>11.65</c:v>
                </c:pt>
                <c:pt idx="659">
                  <c:v>13.97</c:v>
                </c:pt>
                <c:pt idx="660">
                  <c:v>13.5</c:v>
                </c:pt>
                <c:pt idx="661">
                  <c:v>13.81</c:v>
                </c:pt>
                <c:pt idx="662">
                  <c:v>15.85</c:v>
                </c:pt>
                <c:pt idx="663">
                  <c:v>16.53</c:v>
                </c:pt>
                <c:pt idx="664">
                  <c:v>16.84</c:v>
                </c:pt>
                <c:pt idx="665">
                  <c:v>16.86</c:v>
                </c:pt>
                <c:pt idx="666">
                  <c:v>17.75</c:v>
                </c:pt>
                <c:pt idx="667">
                  <c:v>16.87</c:v>
                </c:pt>
                <c:pt idx="668">
                  <c:v>16.87</c:v>
                </c:pt>
                <c:pt idx="669">
                  <c:v>18.399999999999999</c:v>
                </c:pt>
                <c:pt idx="670">
                  <c:v>18.399999999999999</c:v>
                </c:pt>
                <c:pt idx="671">
                  <c:v>18.27</c:v>
                </c:pt>
                <c:pt idx="672">
                  <c:v>18.88</c:v>
                </c:pt>
                <c:pt idx="673">
                  <c:v>18.88</c:v>
                </c:pt>
                <c:pt idx="674">
                  <c:v>18.88</c:v>
                </c:pt>
                <c:pt idx="675">
                  <c:v>18.87</c:v>
                </c:pt>
                <c:pt idx="676">
                  <c:v>18.87</c:v>
                </c:pt>
                <c:pt idx="677">
                  <c:v>17.829999999999998</c:v>
                </c:pt>
                <c:pt idx="678">
                  <c:v>17.829999999999998</c:v>
                </c:pt>
                <c:pt idx="679">
                  <c:v>17.989999999999998</c:v>
                </c:pt>
                <c:pt idx="680">
                  <c:v>18.05</c:v>
                </c:pt>
                <c:pt idx="681">
                  <c:v>18.05</c:v>
                </c:pt>
                <c:pt idx="682">
                  <c:v>18.79</c:v>
                </c:pt>
                <c:pt idx="683">
                  <c:v>18.79</c:v>
                </c:pt>
                <c:pt idx="684">
                  <c:v>19.57</c:v>
                </c:pt>
                <c:pt idx="685">
                  <c:v>19.23</c:v>
                </c:pt>
                <c:pt idx="686">
                  <c:v>19.23</c:v>
                </c:pt>
                <c:pt idx="687">
                  <c:v>18.77</c:v>
                </c:pt>
                <c:pt idx="688">
                  <c:v>18.66</c:v>
                </c:pt>
                <c:pt idx="689">
                  <c:v>15.32</c:v>
                </c:pt>
                <c:pt idx="690">
                  <c:v>16.23</c:v>
                </c:pt>
                <c:pt idx="691">
                  <c:v>18.41</c:v>
                </c:pt>
                <c:pt idx="692">
                  <c:v>18.41</c:v>
                </c:pt>
                <c:pt idx="693">
                  <c:v>17.25</c:v>
                </c:pt>
                <c:pt idx="694">
                  <c:v>17.25</c:v>
                </c:pt>
                <c:pt idx="695">
                  <c:v>16.059999999999999</c:v>
                </c:pt>
                <c:pt idx="696">
                  <c:v>21.32</c:v>
                </c:pt>
                <c:pt idx="697">
                  <c:v>21.32</c:v>
                </c:pt>
                <c:pt idx="698">
                  <c:v>18.010000000000002</c:v>
                </c:pt>
                <c:pt idx="699">
                  <c:v>18.059999999999999</c:v>
                </c:pt>
                <c:pt idx="700">
                  <c:v>18.600000000000001</c:v>
                </c:pt>
                <c:pt idx="701">
                  <c:v>17.88</c:v>
                </c:pt>
                <c:pt idx="702">
                  <c:v>16.63</c:v>
                </c:pt>
                <c:pt idx="703">
                  <c:v>15.74</c:v>
                </c:pt>
                <c:pt idx="704">
                  <c:v>15.74</c:v>
                </c:pt>
                <c:pt idx="705">
                  <c:v>19.25</c:v>
                </c:pt>
                <c:pt idx="706">
                  <c:v>16.05</c:v>
                </c:pt>
                <c:pt idx="707">
                  <c:v>16.239999999999998</c:v>
                </c:pt>
                <c:pt idx="708">
                  <c:v>14.2</c:v>
                </c:pt>
                <c:pt idx="709">
                  <c:v>12.27</c:v>
                </c:pt>
                <c:pt idx="710">
                  <c:v>9.9</c:v>
                </c:pt>
                <c:pt idx="711">
                  <c:v>10.79</c:v>
                </c:pt>
                <c:pt idx="712">
                  <c:v>8.75</c:v>
                </c:pt>
                <c:pt idx="713">
                  <c:v>8.32</c:v>
                </c:pt>
                <c:pt idx="714">
                  <c:v>8.32</c:v>
                </c:pt>
                <c:pt idx="715">
                  <c:v>5.89</c:v>
                </c:pt>
                <c:pt idx="716">
                  <c:v>2.78</c:v>
                </c:pt>
                <c:pt idx="717">
                  <c:v>1.3</c:v>
                </c:pt>
                <c:pt idx="718">
                  <c:v>0.46</c:v>
                </c:pt>
                <c:pt idx="719">
                  <c:v>0.87</c:v>
                </c:pt>
                <c:pt idx="720">
                  <c:v>1.02</c:v>
                </c:pt>
                <c:pt idx="721">
                  <c:v>0.98</c:v>
                </c:pt>
                <c:pt idx="722">
                  <c:v>1.1100000000000001</c:v>
                </c:pt>
                <c:pt idx="723">
                  <c:v>0.48</c:v>
                </c:pt>
                <c:pt idx="724">
                  <c:v>0.75</c:v>
                </c:pt>
                <c:pt idx="725">
                  <c:v>0.5</c:v>
                </c:pt>
                <c:pt idx="726">
                  <c:v>0.48</c:v>
                </c:pt>
                <c:pt idx="727">
                  <c:v>1.17</c:v>
                </c:pt>
                <c:pt idx="728">
                  <c:v>0.92</c:v>
                </c:pt>
                <c:pt idx="729">
                  <c:v>1.26</c:v>
                </c:pt>
                <c:pt idx="730">
                  <c:v>1.1000000000000001</c:v>
                </c:pt>
                <c:pt idx="731">
                  <c:v>1.1200000000000001</c:v>
                </c:pt>
                <c:pt idx="732">
                  <c:v>0.86</c:v>
                </c:pt>
                <c:pt idx="733">
                  <c:v>0.66</c:v>
                </c:pt>
                <c:pt idx="734">
                  <c:v>1.78</c:v>
                </c:pt>
                <c:pt idx="735">
                  <c:v>1.75</c:v>
                </c:pt>
                <c:pt idx="736">
                  <c:v>2.27</c:v>
                </c:pt>
                <c:pt idx="737">
                  <c:v>2.1</c:v>
                </c:pt>
                <c:pt idx="738">
                  <c:v>2.0699999999999998</c:v>
                </c:pt>
                <c:pt idx="739">
                  <c:v>1.93</c:v>
                </c:pt>
                <c:pt idx="740">
                  <c:v>1.41</c:v>
                </c:pt>
                <c:pt idx="741">
                  <c:v>2.0099999999999998</c:v>
                </c:pt>
                <c:pt idx="742">
                  <c:v>1.8</c:v>
                </c:pt>
                <c:pt idx="743">
                  <c:v>1.1599999999999999</c:v>
                </c:pt>
                <c:pt idx="744">
                  <c:v>1.74</c:v>
                </c:pt>
                <c:pt idx="745">
                  <c:v>1.74</c:v>
                </c:pt>
                <c:pt idx="746">
                  <c:v>1.66</c:v>
                </c:pt>
                <c:pt idx="747">
                  <c:v>1.88</c:v>
                </c:pt>
                <c:pt idx="748">
                  <c:v>1.47</c:v>
                </c:pt>
                <c:pt idx="749">
                  <c:v>1.52</c:v>
                </c:pt>
                <c:pt idx="750">
                  <c:v>1.78</c:v>
                </c:pt>
                <c:pt idx="751">
                  <c:v>1.96</c:v>
                </c:pt>
                <c:pt idx="752">
                  <c:v>1.56</c:v>
                </c:pt>
                <c:pt idx="753">
                  <c:v>1.61</c:v>
                </c:pt>
                <c:pt idx="754">
                  <c:v>1.49</c:v>
                </c:pt>
                <c:pt idx="755">
                  <c:v>1.34</c:v>
                </c:pt>
                <c:pt idx="756">
                  <c:v>2.0099999999999998</c:v>
                </c:pt>
                <c:pt idx="757">
                  <c:v>1.83</c:v>
                </c:pt>
                <c:pt idx="758">
                  <c:v>1.84</c:v>
                </c:pt>
                <c:pt idx="759">
                  <c:v>1.9</c:v>
                </c:pt>
                <c:pt idx="760">
                  <c:v>2.25</c:v>
                </c:pt>
                <c:pt idx="761">
                  <c:v>2.41</c:v>
                </c:pt>
                <c:pt idx="762">
                  <c:v>2.83</c:v>
                </c:pt>
                <c:pt idx="763">
                  <c:v>2.5099999999999998</c:v>
                </c:pt>
                <c:pt idx="764">
                  <c:v>2.1</c:v>
                </c:pt>
                <c:pt idx="765">
                  <c:v>2.11</c:v>
                </c:pt>
                <c:pt idx="766">
                  <c:v>1.34</c:v>
                </c:pt>
                <c:pt idx="767">
                  <c:v>1.88</c:v>
                </c:pt>
                <c:pt idx="768">
                  <c:v>1.75</c:v>
                </c:pt>
                <c:pt idx="769">
                  <c:v>0.62</c:v>
                </c:pt>
                <c:pt idx="770">
                  <c:v>0.77</c:v>
                </c:pt>
                <c:pt idx="771">
                  <c:v>1.1100000000000001</c:v>
                </c:pt>
                <c:pt idx="772">
                  <c:v>1.86</c:v>
                </c:pt>
                <c:pt idx="773">
                  <c:v>2.25</c:v>
                </c:pt>
                <c:pt idx="774">
                  <c:v>1.63</c:v>
                </c:pt>
                <c:pt idx="775">
                  <c:v>1.44</c:v>
                </c:pt>
                <c:pt idx="776">
                  <c:v>0.93</c:v>
                </c:pt>
                <c:pt idx="777">
                  <c:v>0.22</c:v>
                </c:pt>
                <c:pt idx="778">
                  <c:v>0.49</c:v>
                </c:pt>
                <c:pt idx="779">
                  <c:v>0.57999999999999996</c:v>
                </c:pt>
                <c:pt idx="780">
                  <c:v>0.95</c:v>
                </c:pt>
                <c:pt idx="781">
                  <c:v>0.25</c:v>
                </c:pt>
                <c:pt idx="782">
                  <c:v>0.15</c:v>
                </c:pt>
                <c:pt idx="783">
                  <c:v>0.63</c:v>
                </c:pt>
                <c:pt idx="784">
                  <c:v>0.9</c:v>
                </c:pt>
                <c:pt idx="785">
                  <c:v>0.88</c:v>
                </c:pt>
                <c:pt idx="786">
                  <c:v>0.81</c:v>
                </c:pt>
                <c:pt idx="787">
                  <c:v>1</c:v>
                </c:pt>
                <c:pt idx="788">
                  <c:v>0.84</c:v>
                </c:pt>
                <c:pt idx="789">
                  <c:v>0.69</c:v>
                </c:pt>
                <c:pt idx="790">
                  <c:v>0.53</c:v>
                </c:pt>
                <c:pt idx="791">
                  <c:v>0.76</c:v>
                </c:pt>
                <c:pt idx="792">
                  <c:v>1.2</c:v>
                </c:pt>
                <c:pt idx="793">
                  <c:v>0.72</c:v>
                </c:pt>
                <c:pt idx="794">
                  <c:v>0.51</c:v>
                </c:pt>
                <c:pt idx="795">
                  <c:v>0.51</c:v>
                </c:pt>
                <c:pt idx="796">
                  <c:v>0.42</c:v>
                </c:pt>
                <c:pt idx="797">
                  <c:v>0.99</c:v>
                </c:pt>
                <c:pt idx="798">
                  <c:v>1.1499999999999999</c:v>
                </c:pt>
                <c:pt idx="799">
                  <c:v>1</c:v>
                </c:pt>
                <c:pt idx="800">
                  <c:v>1.19</c:v>
                </c:pt>
                <c:pt idx="801">
                  <c:v>1.47</c:v>
                </c:pt>
                <c:pt idx="802">
                  <c:v>1.35</c:v>
                </c:pt>
                <c:pt idx="803">
                  <c:v>1.31</c:v>
                </c:pt>
                <c:pt idx="804">
                  <c:v>1.1000000000000001</c:v>
                </c:pt>
                <c:pt idx="805">
                  <c:v>0.71</c:v>
                </c:pt>
                <c:pt idx="806">
                  <c:v>0.35</c:v>
                </c:pt>
                <c:pt idx="807">
                  <c:v>1.46</c:v>
                </c:pt>
                <c:pt idx="808">
                  <c:v>1.27</c:v>
                </c:pt>
                <c:pt idx="809">
                  <c:v>1.51</c:v>
                </c:pt>
                <c:pt idx="810">
                  <c:v>1.82</c:v>
                </c:pt>
                <c:pt idx="811">
                  <c:v>2.04</c:v>
                </c:pt>
                <c:pt idx="812">
                  <c:v>2.75</c:v>
                </c:pt>
                <c:pt idx="813">
                  <c:v>4.28</c:v>
                </c:pt>
                <c:pt idx="814">
                  <c:v>4.41</c:v>
                </c:pt>
                <c:pt idx="815">
                  <c:v>4.41</c:v>
                </c:pt>
                <c:pt idx="816">
                  <c:v>3.19</c:v>
                </c:pt>
                <c:pt idx="817">
                  <c:v>2.62</c:v>
                </c:pt>
                <c:pt idx="818">
                  <c:v>2.5499999999999998</c:v>
                </c:pt>
                <c:pt idx="819">
                  <c:v>1.65</c:v>
                </c:pt>
                <c:pt idx="820">
                  <c:v>1.79</c:v>
                </c:pt>
                <c:pt idx="821">
                  <c:v>1.75</c:v>
                </c:pt>
                <c:pt idx="822">
                  <c:v>1.95</c:v>
                </c:pt>
                <c:pt idx="823">
                  <c:v>1.96</c:v>
                </c:pt>
                <c:pt idx="824">
                  <c:v>0.9</c:v>
                </c:pt>
                <c:pt idx="825">
                  <c:v>0.55000000000000004</c:v>
                </c:pt>
                <c:pt idx="826">
                  <c:v>0.26</c:v>
                </c:pt>
                <c:pt idx="827">
                  <c:v>0.83</c:v>
                </c:pt>
                <c:pt idx="828">
                  <c:v>0.99</c:v>
                </c:pt>
                <c:pt idx="829">
                  <c:v>1.59</c:v>
                </c:pt>
                <c:pt idx="830">
                  <c:v>2.0299999999999998</c:v>
                </c:pt>
                <c:pt idx="831">
                  <c:v>2.36</c:v>
                </c:pt>
                <c:pt idx="832">
                  <c:v>3.04</c:v>
                </c:pt>
                <c:pt idx="833">
                  <c:v>2.68</c:v>
                </c:pt>
                <c:pt idx="834">
                  <c:v>3.18</c:v>
                </c:pt>
                <c:pt idx="835">
                  <c:v>2.86</c:v>
                </c:pt>
                <c:pt idx="836">
                  <c:v>2.74</c:v>
                </c:pt>
                <c:pt idx="837">
                  <c:v>2.4</c:v>
                </c:pt>
                <c:pt idx="838">
                  <c:v>2.0299999999999998</c:v>
                </c:pt>
                <c:pt idx="839">
                  <c:v>1.83</c:v>
                </c:pt>
                <c:pt idx="840">
                  <c:v>1.7</c:v>
                </c:pt>
                <c:pt idx="841">
                  <c:v>2.0699999999999998</c:v>
                </c:pt>
                <c:pt idx="842">
                  <c:v>1.52</c:v>
                </c:pt>
                <c:pt idx="843">
                  <c:v>0.76</c:v>
                </c:pt>
                <c:pt idx="844">
                  <c:v>0.66</c:v>
                </c:pt>
                <c:pt idx="845">
                  <c:v>0.81</c:v>
                </c:pt>
                <c:pt idx="846">
                  <c:v>0.34</c:v>
                </c:pt>
                <c:pt idx="847">
                  <c:v>0.27</c:v>
                </c:pt>
                <c:pt idx="848">
                  <c:v>0.72</c:v>
                </c:pt>
                <c:pt idx="849">
                  <c:v>1.33</c:v>
                </c:pt>
                <c:pt idx="850">
                  <c:v>0.94</c:v>
                </c:pt>
                <c:pt idx="851">
                  <c:v>0.88</c:v>
                </c:pt>
                <c:pt idx="852">
                  <c:v>0.76</c:v>
                </c:pt>
                <c:pt idx="853">
                  <c:v>0.6</c:v>
                </c:pt>
                <c:pt idx="854">
                  <c:v>0.57999999999999996</c:v>
                </c:pt>
                <c:pt idx="855">
                  <c:v>0.88</c:v>
                </c:pt>
                <c:pt idx="856">
                  <c:v>0.36</c:v>
                </c:pt>
                <c:pt idx="857">
                  <c:v>0.15</c:v>
                </c:pt>
                <c:pt idx="858">
                  <c:v>0.9</c:v>
                </c:pt>
                <c:pt idx="859">
                  <c:v>0.42</c:v>
                </c:pt>
                <c:pt idx="860">
                  <c:v>1.6</c:v>
                </c:pt>
                <c:pt idx="861">
                  <c:v>1.38</c:v>
                </c:pt>
                <c:pt idx="862">
                  <c:v>1.52</c:v>
                </c:pt>
                <c:pt idx="863">
                  <c:v>1.51</c:v>
                </c:pt>
                <c:pt idx="864">
                  <c:v>1.8</c:v>
                </c:pt>
                <c:pt idx="865">
                  <c:v>0.91</c:v>
                </c:pt>
                <c:pt idx="866">
                  <c:v>0.68</c:v>
                </c:pt>
                <c:pt idx="867">
                  <c:v>0.65</c:v>
                </c:pt>
                <c:pt idx="868">
                  <c:v>0.55000000000000004</c:v>
                </c:pt>
                <c:pt idx="869">
                  <c:v>0.42</c:v>
                </c:pt>
                <c:pt idx="870">
                  <c:v>0.74</c:v>
                </c:pt>
                <c:pt idx="871">
                  <c:v>0.69</c:v>
                </c:pt>
                <c:pt idx="872">
                  <c:v>0.59</c:v>
                </c:pt>
                <c:pt idx="873">
                  <c:v>0.57999999999999996</c:v>
                </c:pt>
                <c:pt idx="874">
                  <c:v>0.33</c:v>
                </c:pt>
                <c:pt idx="875">
                  <c:v>0.79</c:v>
                </c:pt>
                <c:pt idx="876">
                  <c:v>0.39</c:v>
                </c:pt>
                <c:pt idx="877">
                  <c:v>0.28000000000000003</c:v>
                </c:pt>
                <c:pt idx="878">
                  <c:v>0.25</c:v>
                </c:pt>
                <c:pt idx="879">
                  <c:v>0.49</c:v>
                </c:pt>
                <c:pt idx="880">
                  <c:v>0.45</c:v>
                </c:pt>
                <c:pt idx="881">
                  <c:v>0.73</c:v>
                </c:pt>
                <c:pt idx="882">
                  <c:v>0.84</c:v>
                </c:pt>
                <c:pt idx="883">
                  <c:v>0.81</c:v>
                </c:pt>
                <c:pt idx="884">
                  <c:v>0.72</c:v>
                </c:pt>
                <c:pt idx="885">
                  <c:v>1.26</c:v>
                </c:pt>
                <c:pt idx="886">
                  <c:v>1.29</c:v>
                </c:pt>
                <c:pt idx="887">
                  <c:v>0.9</c:v>
                </c:pt>
                <c:pt idx="888">
                  <c:v>0.96</c:v>
                </c:pt>
                <c:pt idx="889">
                  <c:v>0.77</c:v>
                </c:pt>
                <c:pt idx="890">
                  <c:v>0.42</c:v>
                </c:pt>
                <c:pt idx="891">
                  <c:v>0.64</c:v>
                </c:pt>
                <c:pt idx="892">
                  <c:v>0.77</c:v>
                </c:pt>
                <c:pt idx="893">
                  <c:v>0.69</c:v>
                </c:pt>
                <c:pt idx="894">
                  <c:v>0.56000000000000005</c:v>
                </c:pt>
                <c:pt idx="895">
                  <c:v>0.56000000000000005</c:v>
                </c:pt>
                <c:pt idx="896">
                  <c:v>0.52</c:v>
                </c:pt>
                <c:pt idx="897">
                  <c:v>0.72</c:v>
                </c:pt>
                <c:pt idx="898">
                  <c:v>0.48</c:v>
                </c:pt>
                <c:pt idx="899">
                  <c:v>0.26</c:v>
                </c:pt>
                <c:pt idx="900">
                  <c:v>0.12</c:v>
                </c:pt>
                <c:pt idx="901">
                  <c:v>0.13</c:v>
                </c:pt>
                <c:pt idx="902">
                  <c:v>0.21</c:v>
                </c:pt>
                <c:pt idx="903">
                  <c:v>0.4</c:v>
                </c:pt>
                <c:pt idx="904">
                  <c:v>0.11</c:v>
                </c:pt>
                <c:pt idx="905">
                  <c:v>0.19</c:v>
                </c:pt>
                <c:pt idx="906">
                  <c:v>0.27</c:v>
                </c:pt>
                <c:pt idx="907">
                  <c:v>0.41</c:v>
                </c:pt>
                <c:pt idx="908">
                  <c:v>0.33</c:v>
                </c:pt>
                <c:pt idx="909">
                  <c:v>0.43</c:v>
                </c:pt>
                <c:pt idx="910">
                  <c:v>0.44</c:v>
                </c:pt>
                <c:pt idx="911">
                  <c:v>0.08</c:v>
                </c:pt>
                <c:pt idx="912">
                  <c:v>0.04</c:v>
                </c:pt>
                <c:pt idx="913">
                  <c:v>0.27</c:v>
                </c:pt>
                <c:pt idx="914">
                  <c:v>0.66</c:v>
                </c:pt>
                <c:pt idx="915">
                  <c:v>0.73</c:v>
                </c:pt>
                <c:pt idx="916">
                  <c:v>0.84</c:v>
                </c:pt>
                <c:pt idx="917">
                  <c:v>0.73</c:v>
                </c:pt>
                <c:pt idx="918">
                  <c:v>0.33</c:v>
                </c:pt>
                <c:pt idx="919">
                  <c:v>0.53</c:v>
                </c:pt>
                <c:pt idx="920">
                  <c:v>0.66</c:v>
                </c:pt>
                <c:pt idx="921">
                  <c:v>0.55000000000000004</c:v>
                </c:pt>
                <c:pt idx="922">
                  <c:v>0.77</c:v>
                </c:pt>
                <c:pt idx="923">
                  <c:v>1.01</c:v>
                </c:pt>
                <c:pt idx="924">
                  <c:v>0.89</c:v>
                </c:pt>
                <c:pt idx="925">
                  <c:v>1.1200000000000001</c:v>
                </c:pt>
                <c:pt idx="926">
                  <c:v>1.27</c:v>
                </c:pt>
                <c:pt idx="927">
                  <c:v>1.07</c:v>
                </c:pt>
                <c:pt idx="928">
                  <c:v>0.72</c:v>
                </c:pt>
                <c:pt idx="929">
                  <c:v>1.17</c:v>
                </c:pt>
                <c:pt idx="930">
                  <c:v>0.96</c:v>
                </c:pt>
                <c:pt idx="931">
                  <c:v>1.28</c:v>
                </c:pt>
                <c:pt idx="932">
                  <c:v>1.05</c:v>
                </c:pt>
                <c:pt idx="933">
                  <c:v>1.36</c:v>
                </c:pt>
                <c:pt idx="934">
                  <c:v>0.84</c:v>
                </c:pt>
                <c:pt idx="935">
                  <c:v>0.63</c:v>
                </c:pt>
                <c:pt idx="936">
                  <c:v>1.02</c:v>
                </c:pt>
                <c:pt idx="937">
                  <c:v>1.1599999999999999</c:v>
                </c:pt>
                <c:pt idx="938">
                  <c:v>1.36</c:v>
                </c:pt>
                <c:pt idx="939">
                  <c:v>1.73</c:v>
                </c:pt>
                <c:pt idx="940">
                  <c:v>1.96</c:v>
                </c:pt>
                <c:pt idx="941">
                  <c:v>0.75</c:v>
                </c:pt>
                <c:pt idx="942">
                  <c:v>1.07</c:v>
                </c:pt>
                <c:pt idx="943">
                  <c:v>1.52</c:v>
                </c:pt>
                <c:pt idx="944">
                  <c:v>1.58</c:v>
                </c:pt>
                <c:pt idx="945">
                  <c:v>1.98</c:v>
                </c:pt>
                <c:pt idx="946">
                  <c:v>0.97</c:v>
                </c:pt>
                <c:pt idx="947">
                  <c:v>1.26</c:v>
                </c:pt>
                <c:pt idx="948">
                  <c:v>0.75</c:v>
                </c:pt>
                <c:pt idx="949">
                  <c:v>0.63</c:v>
                </c:pt>
                <c:pt idx="950">
                  <c:v>1.46</c:v>
                </c:pt>
                <c:pt idx="951">
                  <c:v>1.77</c:v>
                </c:pt>
                <c:pt idx="952">
                  <c:v>1.08</c:v>
                </c:pt>
                <c:pt idx="953">
                  <c:v>1.67</c:v>
                </c:pt>
                <c:pt idx="954">
                  <c:v>1.27</c:v>
                </c:pt>
                <c:pt idx="955">
                  <c:v>0.94</c:v>
                </c:pt>
                <c:pt idx="956">
                  <c:v>1.75</c:v>
                </c:pt>
                <c:pt idx="957">
                  <c:v>1.81</c:v>
                </c:pt>
                <c:pt idx="958">
                  <c:v>1.36</c:v>
                </c:pt>
                <c:pt idx="959">
                  <c:v>2.2799999999999998</c:v>
                </c:pt>
                <c:pt idx="960">
                  <c:v>2.5099999999999998</c:v>
                </c:pt>
                <c:pt idx="961">
                  <c:v>1.82</c:v>
                </c:pt>
                <c:pt idx="962">
                  <c:v>0.69</c:v>
                </c:pt>
                <c:pt idx="963">
                  <c:v>0.26</c:v>
                </c:pt>
                <c:pt idx="964">
                  <c:v>0.74</c:v>
                </c:pt>
                <c:pt idx="965">
                  <c:v>1.55</c:v>
                </c:pt>
                <c:pt idx="966">
                  <c:v>1.27</c:v>
                </c:pt>
                <c:pt idx="967">
                  <c:v>0.71</c:v>
                </c:pt>
                <c:pt idx="968">
                  <c:v>1.02</c:v>
                </c:pt>
                <c:pt idx="969">
                  <c:v>0.77</c:v>
                </c:pt>
                <c:pt idx="970">
                  <c:v>1.39</c:v>
                </c:pt>
                <c:pt idx="971">
                  <c:v>1.88</c:v>
                </c:pt>
                <c:pt idx="972">
                  <c:v>0.87</c:v>
                </c:pt>
                <c:pt idx="973">
                  <c:v>2.36</c:v>
                </c:pt>
                <c:pt idx="974">
                  <c:v>1.67</c:v>
                </c:pt>
                <c:pt idx="975">
                  <c:v>2.31</c:v>
                </c:pt>
                <c:pt idx="976">
                  <c:v>2.69</c:v>
                </c:pt>
                <c:pt idx="977">
                  <c:v>1.96</c:v>
                </c:pt>
                <c:pt idx="978">
                  <c:v>1.17</c:v>
                </c:pt>
                <c:pt idx="979">
                  <c:v>0.92</c:v>
                </c:pt>
                <c:pt idx="980">
                  <c:v>1.47</c:v>
                </c:pt>
                <c:pt idx="981">
                  <c:v>1</c:v>
                </c:pt>
                <c:pt idx="982">
                  <c:v>0.35</c:v>
                </c:pt>
                <c:pt idx="983">
                  <c:v>0.4</c:v>
                </c:pt>
                <c:pt idx="984">
                  <c:v>0.05</c:v>
                </c:pt>
                <c:pt idx="985">
                  <c:v>0.36</c:v>
                </c:pt>
                <c:pt idx="986">
                  <c:v>0.27</c:v>
                </c:pt>
                <c:pt idx="987">
                  <c:v>7.0000000000000007E-2</c:v>
                </c:pt>
                <c:pt idx="988">
                  <c:v>1.03</c:v>
                </c:pt>
                <c:pt idx="989">
                  <c:v>1.45</c:v>
                </c:pt>
                <c:pt idx="990">
                  <c:v>0.9</c:v>
                </c:pt>
                <c:pt idx="991">
                  <c:v>0.9</c:v>
                </c:pt>
                <c:pt idx="992">
                  <c:v>1.68</c:v>
                </c:pt>
                <c:pt idx="993">
                  <c:v>2.74</c:v>
                </c:pt>
                <c:pt idx="994">
                  <c:v>1.66</c:v>
                </c:pt>
                <c:pt idx="995">
                  <c:v>1.4</c:v>
                </c:pt>
                <c:pt idx="996">
                  <c:v>1.01</c:v>
                </c:pt>
                <c:pt idx="997">
                  <c:v>0.71</c:v>
                </c:pt>
                <c:pt idx="998">
                  <c:v>0.74</c:v>
                </c:pt>
                <c:pt idx="999">
                  <c:v>0.44</c:v>
                </c:pt>
                <c:pt idx="1000">
                  <c:v>0.36</c:v>
                </c:pt>
                <c:pt idx="1001">
                  <c:v>1.03</c:v>
                </c:pt>
                <c:pt idx="1002">
                  <c:v>0.86</c:v>
                </c:pt>
                <c:pt idx="1003">
                  <c:v>1.1100000000000001</c:v>
                </c:pt>
                <c:pt idx="1004">
                  <c:v>0.5</c:v>
                </c:pt>
                <c:pt idx="1005">
                  <c:v>0.78</c:v>
                </c:pt>
                <c:pt idx="1006">
                  <c:v>0.34</c:v>
                </c:pt>
                <c:pt idx="1007">
                  <c:v>0.75</c:v>
                </c:pt>
                <c:pt idx="1008">
                  <c:v>0.75</c:v>
                </c:pt>
                <c:pt idx="1009">
                  <c:v>1.95</c:v>
                </c:pt>
                <c:pt idx="1010">
                  <c:v>0.92</c:v>
                </c:pt>
                <c:pt idx="1011">
                  <c:v>2.15</c:v>
                </c:pt>
                <c:pt idx="1012">
                  <c:v>1.88</c:v>
                </c:pt>
                <c:pt idx="1013">
                  <c:v>1.82</c:v>
                </c:pt>
                <c:pt idx="1014">
                  <c:v>1.67</c:v>
                </c:pt>
                <c:pt idx="1015">
                  <c:v>1.32</c:v>
                </c:pt>
                <c:pt idx="1016">
                  <c:v>0.43</c:v>
                </c:pt>
                <c:pt idx="1017">
                  <c:v>0.2</c:v>
                </c:pt>
                <c:pt idx="1018">
                  <c:v>0.48</c:v>
                </c:pt>
                <c:pt idx="1019">
                  <c:v>0.72</c:v>
                </c:pt>
                <c:pt idx="1020">
                  <c:v>0.26</c:v>
                </c:pt>
                <c:pt idx="1021">
                  <c:v>0.97</c:v>
                </c:pt>
                <c:pt idx="1022">
                  <c:v>1.06</c:v>
                </c:pt>
                <c:pt idx="1023">
                  <c:v>0.65</c:v>
                </c:pt>
                <c:pt idx="1024">
                  <c:v>0.97</c:v>
                </c:pt>
                <c:pt idx="1025">
                  <c:v>0.54</c:v>
                </c:pt>
                <c:pt idx="1026">
                  <c:v>1.41</c:v>
                </c:pt>
                <c:pt idx="1027">
                  <c:v>1.45</c:v>
                </c:pt>
                <c:pt idx="1028">
                  <c:v>1.52</c:v>
                </c:pt>
                <c:pt idx="1029">
                  <c:v>0.28999999999999998</c:v>
                </c:pt>
                <c:pt idx="1030">
                  <c:v>1.19</c:v>
                </c:pt>
                <c:pt idx="1031">
                  <c:v>0.45</c:v>
                </c:pt>
                <c:pt idx="1032">
                  <c:v>0.34</c:v>
                </c:pt>
                <c:pt idx="1033">
                  <c:v>0.88</c:v>
                </c:pt>
                <c:pt idx="1034">
                  <c:v>0.47</c:v>
                </c:pt>
                <c:pt idx="1035">
                  <c:v>0.05</c:v>
                </c:pt>
                <c:pt idx="1036">
                  <c:v>0.52</c:v>
                </c:pt>
                <c:pt idx="1037">
                  <c:v>0.64</c:v>
                </c:pt>
                <c:pt idx="1038">
                  <c:v>0.74</c:v>
                </c:pt>
                <c:pt idx="1039">
                  <c:v>0.88</c:v>
                </c:pt>
                <c:pt idx="1040">
                  <c:v>0.7</c:v>
                </c:pt>
                <c:pt idx="1041">
                  <c:v>0.76</c:v>
                </c:pt>
                <c:pt idx="1042">
                  <c:v>1.1000000000000001</c:v>
                </c:pt>
                <c:pt idx="1043">
                  <c:v>1.36</c:v>
                </c:pt>
                <c:pt idx="1044">
                  <c:v>0.5</c:v>
                </c:pt>
                <c:pt idx="1045">
                  <c:v>1.44</c:v>
                </c:pt>
                <c:pt idx="1046">
                  <c:v>2.46</c:v>
                </c:pt>
                <c:pt idx="1047">
                  <c:v>1.71</c:v>
                </c:pt>
                <c:pt idx="1048">
                  <c:v>1.34</c:v>
                </c:pt>
                <c:pt idx="1049">
                  <c:v>2.36</c:v>
                </c:pt>
                <c:pt idx="1050">
                  <c:v>1.1599999999999999</c:v>
                </c:pt>
                <c:pt idx="1051">
                  <c:v>0.76</c:v>
                </c:pt>
                <c:pt idx="1052">
                  <c:v>0.86</c:v>
                </c:pt>
                <c:pt idx="1053">
                  <c:v>0.87</c:v>
                </c:pt>
                <c:pt idx="1054">
                  <c:v>2.2599999999999998</c:v>
                </c:pt>
                <c:pt idx="1055">
                  <c:v>1.27</c:v>
                </c:pt>
                <c:pt idx="1056">
                  <c:v>0.88</c:v>
                </c:pt>
                <c:pt idx="1057">
                  <c:v>1.08</c:v>
                </c:pt>
                <c:pt idx="1058">
                  <c:v>1.18</c:v>
                </c:pt>
                <c:pt idx="1059">
                  <c:v>1.07</c:v>
                </c:pt>
                <c:pt idx="1060">
                  <c:v>1.2</c:v>
                </c:pt>
                <c:pt idx="1061">
                  <c:v>2.42</c:v>
                </c:pt>
                <c:pt idx="1062">
                  <c:v>2.52</c:v>
                </c:pt>
                <c:pt idx="1063">
                  <c:v>2.2200000000000002</c:v>
                </c:pt>
                <c:pt idx="1064">
                  <c:v>1.76</c:v>
                </c:pt>
                <c:pt idx="1065">
                  <c:v>2.23</c:v>
                </c:pt>
                <c:pt idx="1066">
                  <c:v>1.7</c:v>
                </c:pt>
                <c:pt idx="1067">
                  <c:v>2.25</c:v>
                </c:pt>
                <c:pt idx="1068">
                  <c:v>2.2400000000000002</c:v>
                </c:pt>
                <c:pt idx="1069">
                  <c:v>1.1000000000000001</c:v>
                </c:pt>
                <c:pt idx="1070">
                  <c:v>1.25</c:v>
                </c:pt>
                <c:pt idx="1071">
                  <c:v>1.05</c:v>
                </c:pt>
                <c:pt idx="1072">
                  <c:v>1.2</c:v>
                </c:pt>
                <c:pt idx="1073">
                  <c:v>0.9</c:v>
                </c:pt>
                <c:pt idx="1074">
                  <c:v>1.01</c:v>
                </c:pt>
                <c:pt idx="1075">
                  <c:v>1.1100000000000001</c:v>
                </c:pt>
                <c:pt idx="1076">
                  <c:v>1</c:v>
                </c:pt>
                <c:pt idx="1077">
                  <c:v>0.96</c:v>
                </c:pt>
                <c:pt idx="1078">
                  <c:v>0.75</c:v>
                </c:pt>
                <c:pt idx="1079">
                  <c:v>0.93</c:v>
                </c:pt>
                <c:pt idx="1080">
                  <c:v>1.67</c:v>
                </c:pt>
                <c:pt idx="1081">
                  <c:v>0.95</c:v>
                </c:pt>
                <c:pt idx="1082">
                  <c:v>1.0900000000000001</c:v>
                </c:pt>
                <c:pt idx="1083">
                  <c:v>1.17</c:v>
                </c:pt>
                <c:pt idx="1084">
                  <c:v>1.1299999999999999</c:v>
                </c:pt>
                <c:pt idx="1085">
                  <c:v>0.72</c:v>
                </c:pt>
                <c:pt idx="1086">
                  <c:v>0.82</c:v>
                </c:pt>
                <c:pt idx="1087">
                  <c:v>0.88</c:v>
                </c:pt>
                <c:pt idx="1088">
                  <c:v>0.48</c:v>
                </c:pt>
                <c:pt idx="1089">
                  <c:v>0.76</c:v>
                </c:pt>
                <c:pt idx="1090">
                  <c:v>1</c:v>
                </c:pt>
                <c:pt idx="1091">
                  <c:v>1.01</c:v>
                </c:pt>
                <c:pt idx="1092">
                  <c:v>0.55000000000000004</c:v>
                </c:pt>
                <c:pt idx="1093">
                  <c:v>0.96</c:v>
                </c:pt>
                <c:pt idx="1094">
                  <c:v>0.72</c:v>
                </c:pt>
                <c:pt idx="1095">
                  <c:v>0.53</c:v>
                </c:pt>
                <c:pt idx="1096">
                  <c:v>0.56999999999999995</c:v>
                </c:pt>
                <c:pt idx="1097">
                  <c:v>0.63</c:v>
                </c:pt>
                <c:pt idx="1098">
                  <c:v>0.78</c:v>
                </c:pt>
                <c:pt idx="1099">
                  <c:v>0.62</c:v>
                </c:pt>
                <c:pt idx="1100">
                  <c:v>0.54</c:v>
                </c:pt>
                <c:pt idx="1101">
                  <c:v>0.68</c:v>
                </c:pt>
                <c:pt idx="1102">
                  <c:v>0.43</c:v>
                </c:pt>
                <c:pt idx="1103">
                  <c:v>0.23</c:v>
                </c:pt>
                <c:pt idx="1104">
                  <c:v>0.64</c:v>
                </c:pt>
                <c:pt idx="1105">
                  <c:v>0.57999999999999996</c:v>
                </c:pt>
                <c:pt idx="1106">
                  <c:v>0.75</c:v>
                </c:pt>
                <c:pt idx="1107">
                  <c:v>0.54</c:v>
                </c:pt>
                <c:pt idx="1108">
                  <c:v>0.36</c:v>
                </c:pt>
                <c:pt idx="1109">
                  <c:v>0.42</c:v>
                </c:pt>
                <c:pt idx="1110">
                  <c:v>0.52</c:v>
                </c:pt>
                <c:pt idx="1111">
                  <c:v>0.47</c:v>
                </c:pt>
                <c:pt idx="1112">
                  <c:v>0.49</c:v>
                </c:pt>
                <c:pt idx="1113">
                  <c:v>0.6</c:v>
                </c:pt>
                <c:pt idx="1114">
                  <c:v>0.63</c:v>
                </c:pt>
                <c:pt idx="1115">
                  <c:v>0.68</c:v>
                </c:pt>
                <c:pt idx="1116">
                  <c:v>0.48</c:v>
                </c:pt>
                <c:pt idx="1117">
                  <c:v>0.37</c:v>
                </c:pt>
                <c:pt idx="1118">
                  <c:v>0.39</c:v>
                </c:pt>
                <c:pt idx="1119">
                  <c:v>0.67</c:v>
                </c:pt>
                <c:pt idx="1120">
                  <c:v>0.48</c:v>
                </c:pt>
                <c:pt idx="1121">
                  <c:v>0.65</c:v>
                </c:pt>
                <c:pt idx="1122">
                  <c:v>0.97</c:v>
                </c:pt>
                <c:pt idx="1123">
                  <c:v>1.25</c:v>
                </c:pt>
                <c:pt idx="1124">
                  <c:v>1.03</c:v>
                </c:pt>
                <c:pt idx="1125">
                  <c:v>1.08</c:v>
                </c:pt>
                <c:pt idx="1126">
                  <c:v>1.63</c:v>
                </c:pt>
                <c:pt idx="1127">
                  <c:v>1.36</c:v>
                </c:pt>
                <c:pt idx="1128">
                  <c:v>0.96</c:v>
                </c:pt>
                <c:pt idx="1129">
                  <c:v>1.02</c:v>
                </c:pt>
                <c:pt idx="1130">
                  <c:v>0.96</c:v>
                </c:pt>
                <c:pt idx="1131">
                  <c:v>0.64</c:v>
                </c:pt>
                <c:pt idx="1132">
                  <c:v>0.62</c:v>
                </c:pt>
                <c:pt idx="1133">
                  <c:v>0.47</c:v>
                </c:pt>
                <c:pt idx="1134">
                  <c:v>0.7</c:v>
                </c:pt>
                <c:pt idx="1135">
                  <c:v>0.61</c:v>
                </c:pt>
                <c:pt idx="1136">
                  <c:v>1.22</c:v>
                </c:pt>
                <c:pt idx="1137">
                  <c:v>1.43</c:v>
                </c:pt>
                <c:pt idx="1138">
                  <c:v>1.1200000000000001</c:v>
                </c:pt>
                <c:pt idx="1139">
                  <c:v>1.5</c:v>
                </c:pt>
                <c:pt idx="1140">
                  <c:v>1.2</c:v>
                </c:pt>
                <c:pt idx="1141">
                  <c:v>0.64</c:v>
                </c:pt>
                <c:pt idx="1142">
                  <c:v>0.66</c:v>
                </c:pt>
                <c:pt idx="1143">
                  <c:v>0.83</c:v>
                </c:pt>
                <c:pt idx="1144">
                  <c:v>0.85</c:v>
                </c:pt>
                <c:pt idx="1145">
                  <c:v>0.88</c:v>
                </c:pt>
                <c:pt idx="1146">
                  <c:v>0.54</c:v>
                </c:pt>
                <c:pt idx="1147">
                  <c:v>0.59</c:v>
                </c:pt>
                <c:pt idx="1148">
                  <c:v>0.97</c:v>
                </c:pt>
                <c:pt idx="1149">
                  <c:v>0.95</c:v>
                </c:pt>
                <c:pt idx="1150">
                  <c:v>0.89</c:v>
                </c:pt>
                <c:pt idx="1151">
                  <c:v>1.1499999999999999</c:v>
                </c:pt>
                <c:pt idx="1152">
                  <c:v>1.39</c:v>
                </c:pt>
                <c:pt idx="1153">
                  <c:v>1.06</c:v>
                </c:pt>
                <c:pt idx="1154">
                  <c:v>1.0900000000000001</c:v>
                </c:pt>
                <c:pt idx="1155">
                  <c:v>1.47</c:v>
                </c:pt>
                <c:pt idx="1156">
                  <c:v>1.83</c:v>
                </c:pt>
                <c:pt idx="1157">
                  <c:v>2.3199999999999998</c:v>
                </c:pt>
                <c:pt idx="1158">
                  <c:v>2.4900000000000002</c:v>
                </c:pt>
                <c:pt idx="1159">
                  <c:v>1.08</c:v>
                </c:pt>
                <c:pt idx="1160">
                  <c:v>1.37</c:v>
                </c:pt>
                <c:pt idx="1161">
                  <c:v>1.47</c:v>
                </c:pt>
                <c:pt idx="1162">
                  <c:v>1.93</c:v>
                </c:pt>
                <c:pt idx="1163">
                  <c:v>1.89</c:v>
                </c:pt>
                <c:pt idx="1164">
                  <c:v>1.17</c:v>
                </c:pt>
                <c:pt idx="1165">
                  <c:v>1.37</c:v>
                </c:pt>
                <c:pt idx="1166">
                  <c:v>1.55</c:v>
                </c:pt>
                <c:pt idx="1167">
                  <c:v>0.9</c:v>
                </c:pt>
                <c:pt idx="1168">
                  <c:v>1.64</c:v>
                </c:pt>
                <c:pt idx="1169">
                  <c:v>1.34</c:v>
                </c:pt>
                <c:pt idx="1170">
                  <c:v>0.97</c:v>
                </c:pt>
                <c:pt idx="1171">
                  <c:v>0.81</c:v>
                </c:pt>
                <c:pt idx="1172">
                  <c:v>0.95</c:v>
                </c:pt>
                <c:pt idx="1173">
                  <c:v>0.81</c:v>
                </c:pt>
                <c:pt idx="1174">
                  <c:v>0.74</c:v>
                </c:pt>
                <c:pt idx="1175">
                  <c:v>0.9</c:v>
                </c:pt>
                <c:pt idx="1176">
                  <c:v>0.47</c:v>
                </c:pt>
                <c:pt idx="1177">
                  <c:v>0.7</c:v>
                </c:pt>
                <c:pt idx="1178">
                  <c:v>1.1499999999999999</c:v>
                </c:pt>
                <c:pt idx="1179">
                  <c:v>1.56</c:v>
                </c:pt>
                <c:pt idx="1180">
                  <c:v>1.68</c:v>
                </c:pt>
                <c:pt idx="1181">
                  <c:v>1.55</c:v>
                </c:pt>
                <c:pt idx="1182">
                  <c:v>0.89</c:v>
                </c:pt>
                <c:pt idx="1183">
                  <c:v>0.73</c:v>
                </c:pt>
                <c:pt idx="1184">
                  <c:v>0.61</c:v>
                </c:pt>
                <c:pt idx="1185">
                  <c:v>0.53</c:v>
                </c:pt>
                <c:pt idx="1186">
                  <c:v>0.68</c:v>
                </c:pt>
                <c:pt idx="1187">
                  <c:v>0.66</c:v>
                </c:pt>
                <c:pt idx="1188">
                  <c:v>0.34</c:v>
                </c:pt>
                <c:pt idx="1189">
                  <c:v>0.51</c:v>
                </c:pt>
                <c:pt idx="1190">
                  <c:v>0.93</c:v>
                </c:pt>
                <c:pt idx="1191">
                  <c:v>0.87</c:v>
                </c:pt>
                <c:pt idx="1192">
                  <c:v>0.41</c:v>
                </c:pt>
                <c:pt idx="1193">
                  <c:v>0.97</c:v>
                </c:pt>
                <c:pt idx="1194">
                  <c:v>1.1499999999999999</c:v>
                </c:pt>
                <c:pt idx="1195">
                  <c:v>0.79</c:v>
                </c:pt>
                <c:pt idx="1196">
                  <c:v>0.71</c:v>
                </c:pt>
                <c:pt idx="1197">
                  <c:v>0.48</c:v>
                </c:pt>
                <c:pt idx="1198">
                  <c:v>0.51</c:v>
                </c:pt>
                <c:pt idx="1199">
                  <c:v>1.04</c:v>
                </c:pt>
                <c:pt idx="1200">
                  <c:v>0.64</c:v>
                </c:pt>
                <c:pt idx="1201">
                  <c:v>0.28999999999999998</c:v>
                </c:pt>
                <c:pt idx="1202">
                  <c:v>0.93</c:v>
                </c:pt>
                <c:pt idx="1203">
                  <c:v>0.62</c:v>
                </c:pt>
                <c:pt idx="1204">
                  <c:v>0.48</c:v>
                </c:pt>
                <c:pt idx="1205">
                  <c:v>0.46</c:v>
                </c:pt>
                <c:pt idx="1206">
                  <c:v>0.24</c:v>
                </c:pt>
                <c:pt idx="1207">
                  <c:v>1.4</c:v>
                </c:pt>
                <c:pt idx="1208">
                  <c:v>1.85</c:v>
                </c:pt>
                <c:pt idx="1209">
                  <c:v>2.58</c:v>
                </c:pt>
                <c:pt idx="1210">
                  <c:v>2.66</c:v>
                </c:pt>
                <c:pt idx="1211">
                  <c:v>1.94</c:v>
                </c:pt>
                <c:pt idx="1212">
                  <c:v>2.5299999999999998</c:v>
                </c:pt>
                <c:pt idx="1213">
                  <c:v>2.5</c:v>
                </c:pt>
                <c:pt idx="1214">
                  <c:v>1.56</c:v>
                </c:pt>
                <c:pt idx="1215">
                  <c:v>1.58</c:v>
                </c:pt>
                <c:pt idx="1216">
                  <c:v>1.19</c:v>
                </c:pt>
                <c:pt idx="1217">
                  <c:v>1.39</c:v>
                </c:pt>
                <c:pt idx="1218">
                  <c:v>1.0900000000000001</c:v>
                </c:pt>
                <c:pt idx="1219">
                  <c:v>1.87</c:v>
                </c:pt>
                <c:pt idx="1220">
                  <c:v>1.65</c:v>
                </c:pt>
                <c:pt idx="1221">
                  <c:v>1.39</c:v>
                </c:pt>
                <c:pt idx="1222">
                  <c:v>0.65</c:v>
                </c:pt>
                <c:pt idx="1223">
                  <c:v>1.39</c:v>
                </c:pt>
                <c:pt idx="1224">
                  <c:v>2.09</c:v>
                </c:pt>
                <c:pt idx="1225">
                  <c:v>1.6</c:v>
                </c:pt>
                <c:pt idx="1226">
                  <c:v>0.91</c:v>
                </c:pt>
                <c:pt idx="1227">
                  <c:v>0.67</c:v>
                </c:pt>
                <c:pt idx="1228">
                  <c:v>0.87</c:v>
                </c:pt>
                <c:pt idx="1229">
                  <c:v>1.1499999999999999</c:v>
                </c:pt>
                <c:pt idx="1230">
                  <c:v>1.47</c:v>
                </c:pt>
                <c:pt idx="1231">
                  <c:v>1.89</c:v>
                </c:pt>
                <c:pt idx="1232">
                  <c:v>0.95</c:v>
                </c:pt>
                <c:pt idx="1233">
                  <c:v>1.9</c:v>
                </c:pt>
                <c:pt idx="1234">
                  <c:v>2.74</c:v>
                </c:pt>
                <c:pt idx="1235">
                  <c:v>1.74</c:v>
                </c:pt>
                <c:pt idx="1236">
                  <c:v>1.4</c:v>
                </c:pt>
                <c:pt idx="1237">
                  <c:v>1.4</c:v>
                </c:pt>
                <c:pt idx="1238">
                  <c:v>1.49</c:v>
                </c:pt>
                <c:pt idx="1239">
                  <c:v>2.41</c:v>
                </c:pt>
                <c:pt idx="1240">
                  <c:v>1.89</c:v>
                </c:pt>
                <c:pt idx="1241">
                  <c:v>1.86</c:v>
                </c:pt>
                <c:pt idx="1242">
                  <c:v>3.48</c:v>
                </c:pt>
                <c:pt idx="1243">
                  <c:v>4.22</c:v>
                </c:pt>
                <c:pt idx="1244">
                  <c:v>2.56</c:v>
                </c:pt>
                <c:pt idx="1245">
                  <c:v>2.93</c:v>
                </c:pt>
                <c:pt idx="1246">
                  <c:v>3.76</c:v>
                </c:pt>
                <c:pt idx="1247">
                  <c:v>1.72</c:v>
                </c:pt>
                <c:pt idx="1248">
                  <c:v>2.4900000000000002</c:v>
                </c:pt>
                <c:pt idx="1249">
                  <c:v>1.3</c:v>
                </c:pt>
                <c:pt idx="1250">
                  <c:v>0.95</c:v>
                </c:pt>
                <c:pt idx="1251">
                  <c:v>0.4</c:v>
                </c:pt>
                <c:pt idx="1252">
                  <c:v>0.87</c:v>
                </c:pt>
                <c:pt idx="1253">
                  <c:v>1.3</c:v>
                </c:pt>
                <c:pt idx="1254">
                  <c:v>1.1100000000000001</c:v>
                </c:pt>
                <c:pt idx="1255">
                  <c:v>1.73</c:v>
                </c:pt>
                <c:pt idx="1256">
                  <c:v>1.18</c:v>
                </c:pt>
                <c:pt idx="1257">
                  <c:v>2.98</c:v>
                </c:pt>
                <c:pt idx="1258">
                  <c:v>2.9</c:v>
                </c:pt>
                <c:pt idx="1259">
                  <c:v>3.1</c:v>
                </c:pt>
                <c:pt idx="1260">
                  <c:v>4.01</c:v>
                </c:pt>
                <c:pt idx="1261">
                  <c:v>3.22</c:v>
                </c:pt>
                <c:pt idx="1262">
                  <c:v>2.33</c:v>
                </c:pt>
                <c:pt idx="1263">
                  <c:v>3.31</c:v>
                </c:pt>
                <c:pt idx="1264">
                  <c:v>1.45</c:v>
                </c:pt>
                <c:pt idx="1265">
                  <c:v>1.1299999999999999</c:v>
                </c:pt>
                <c:pt idx="1266">
                  <c:v>1.67</c:v>
                </c:pt>
                <c:pt idx="1267">
                  <c:v>0.49</c:v>
                </c:pt>
                <c:pt idx="1268">
                  <c:v>0.2</c:v>
                </c:pt>
                <c:pt idx="1269">
                  <c:v>1.84</c:v>
                </c:pt>
                <c:pt idx="1270">
                  <c:v>2.69</c:v>
                </c:pt>
                <c:pt idx="1271">
                  <c:v>1.64</c:v>
                </c:pt>
                <c:pt idx="1272">
                  <c:v>1.1599999999999999</c:v>
                </c:pt>
                <c:pt idx="1273">
                  <c:v>1.19</c:v>
                </c:pt>
                <c:pt idx="1274">
                  <c:v>2.2400000000000002</c:v>
                </c:pt>
                <c:pt idx="1275">
                  <c:v>2.5299999999999998</c:v>
                </c:pt>
                <c:pt idx="1276">
                  <c:v>1.4</c:v>
                </c:pt>
                <c:pt idx="1277">
                  <c:v>2.35</c:v>
                </c:pt>
                <c:pt idx="1278">
                  <c:v>4</c:v>
                </c:pt>
                <c:pt idx="1279">
                  <c:v>2.58</c:v>
                </c:pt>
                <c:pt idx="1280">
                  <c:v>3.28</c:v>
                </c:pt>
                <c:pt idx="1281">
                  <c:v>3.13</c:v>
                </c:pt>
                <c:pt idx="1282">
                  <c:v>2.41</c:v>
                </c:pt>
                <c:pt idx="1283">
                  <c:v>2.99</c:v>
                </c:pt>
                <c:pt idx="1284">
                  <c:v>2.52</c:v>
                </c:pt>
                <c:pt idx="1285">
                  <c:v>2.92</c:v>
                </c:pt>
                <c:pt idx="1286">
                  <c:v>2.15</c:v>
                </c:pt>
                <c:pt idx="1287">
                  <c:v>2.78</c:v>
                </c:pt>
                <c:pt idx="1288">
                  <c:v>2.92</c:v>
                </c:pt>
                <c:pt idx="1289">
                  <c:v>2.65</c:v>
                </c:pt>
                <c:pt idx="1290">
                  <c:v>3.03</c:v>
                </c:pt>
                <c:pt idx="1291">
                  <c:v>2.08</c:v>
                </c:pt>
                <c:pt idx="1292">
                  <c:v>1.42</c:v>
                </c:pt>
                <c:pt idx="1293">
                  <c:v>0.68</c:v>
                </c:pt>
                <c:pt idx="1294">
                  <c:v>0.88</c:v>
                </c:pt>
                <c:pt idx="1295">
                  <c:v>0.97</c:v>
                </c:pt>
                <c:pt idx="1296">
                  <c:v>1</c:v>
                </c:pt>
                <c:pt idx="1297">
                  <c:v>1.1200000000000001</c:v>
                </c:pt>
                <c:pt idx="1298">
                  <c:v>0.84</c:v>
                </c:pt>
                <c:pt idx="1299">
                  <c:v>0.62</c:v>
                </c:pt>
                <c:pt idx="1300">
                  <c:v>0.68</c:v>
                </c:pt>
                <c:pt idx="1301">
                  <c:v>0.97</c:v>
                </c:pt>
                <c:pt idx="1302">
                  <c:v>1.77</c:v>
                </c:pt>
                <c:pt idx="1303">
                  <c:v>2.0299999999999998</c:v>
                </c:pt>
                <c:pt idx="1304">
                  <c:v>1.69</c:v>
                </c:pt>
                <c:pt idx="1305">
                  <c:v>2.35</c:v>
                </c:pt>
                <c:pt idx="1306">
                  <c:v>1.97</c:v>
                </c:pt>
                <c:pt idx="1307">
                  <c:v>2.48</c:v>
                </c:pt>
                <c:pt idx="1308">
                  <c:v>1.86</c:v>
                </c:pt>
                <c:pt idx="1309">
                  <c:v>3.48</c:v>
                </c:pt>
                <c:pt idx="1310">
                  <c:v>2.4</c:v>
                </c:pt>
                <c:pt idx="1311">
                  <c:v>3.01</c:v>
                </c:pt>
                <c:pt idx="1312">
                  <c:v>2.48</c:v>
                </c:pt>
                <c:pt idx="1313">
                  <c:v>2.25</c:v>
                </c:pt>
                <c:pt idx="1314">
                  <c:v>1.55</c:v>
                </c:pt>
                <c:pt idx="1315">
                  <c:v>1.64</c:v>
                </c:pt>
                <c:pt idx="1316">
                  <c:v>1.75</c:v>
                </c:pt>
                <c:pt idx="1317">
                  <c:v>1.91</c:v>
                </c:pt>
                <c:pt idx="1318">
                  <c:v>2.75</c:v>
                </c:pt>
                <c:pt idx="1319">
                  <c:v>1.91</c:v>
                </c:pt>
                <c:pt idx="1320">
                  <c:v>2.4300000000000002</c:v>
                </c:pt>
                <c:pt idx="1321">
                  <c:v>3.02</c:v>
                </c:pt>
                <c:pt idx="1322">
                  <c:v>3.59</c:v>
                </c:pt>
                <c:pt idx="1323">
                  <c:v>3.18</c:v>
                </c:pt>
                <c:pt idx="1324">
                  <c:v>3</c:v>
                </c:pt>
                <c:pt idx="1325">
                  <c:v>3.16</c:v>
                </c:pt>
                <c:pt idx="1326">
                  <c:v>4</c:v>
                </c:pt>
                <c:pt idx="1327">
                  <c:v>2.56</c:v>
                </c:pt>
                <c:pt idx="1328">
                  <c:v>3.09</c:v>
                </c:pt>
                <c:pt idx="1329">
                  <c:v>0.97</c:v>
                </c:pt>
                <c:pt idx="1330">
                  <c:v>1.58</c:v>
                </c:pt>
                <c:pt idx="1331">
                  <c:v>1.96</c:v>
                </c:pt>
                <c:pt idx="1332">
                  <c:v>2.67</c:v>
                </c:pt>
                <c:pt idx="1333">
                  <c:v>2.52</c:v>
                </c:pt>
                <c:pt idx="1334">
                  <c:v>2.1800000000000002</c:v>
                </c:pt>
                <c:pt idx="1335">
                  <c:v>1.9</c:v>
                </c:pt>
                <c:pt idx="1336">
                  <c:v>1.55</c:v>
                </c:pt>
                <c:pt idx="1337">
                  <c:v>1.35</c:v>
                </c:pt>
                <c:pt idx="1338">
                  <c:v>1.52</c:v>
                </c:pt>
                <c:pt idx="1339">
                  <c:v>2.08</c:v>
                </c:pt>
                <c:pt idx="1340">
                  <c:v>1.31</c:v>
                </c:pt>
                <c:pt idx="1341">
                  <c:v>1.38</c:v>
                </c:pt>
                <c:pt idx="1342">
                  <c:v>1.54</c:v>
                </c:pt>
                <c:pt idx="1343">
                  <c:v>1.57</c:v>
                </c:pt>
                <c:pt idx="1344">
                  <c:v>1.88</c:v>
                </c:pt>
                <c:pt idx="1345">
                  <c:v>1.27</c:v>
                </c:pt>
                <c:pt idx="1346">
                  <c:v>1.31</c:v>
                </c:pt>
                <c:pt idx="1347">
                  <c:v>2.14</c:v>
                </c:pt>
                <c:pt idx="1348">
                  <c:v>1.96</c:v>
                </c:pt>
                <c:pt idx="1349">
                  <c:v>1.84</c:v>
                </c:pt>
                <c:pt idx="1350">
                  <c:v>1.67</c:v>
                </c:pt>
                <c:pt idx="1351">
                  <c:v>2.82</c:v>
                </c:pt>
                <c:pt idx="1352">
                  <c:v>3.42</c:v>
                </c:pt>
                <c:pt idx="1353">
                  <c:v>2.58</c:v>
                </c:pt>
                <c:pt idx="1354">
                  <c:v>2.64</c:v>
                </c:pt>
                <c:pt idx="1355">
                  <c:v>2.42</c:v>
                </c:pt>
                <c:pt idx="1356">
                  <c:v>0.7</c:v>
                </c:pt>
                <c:pt idx="1357">
                  <c:v>2.94</c:v>
                </c:pt>
                <c:pt idx="1358">
                  <c:v>1.75</c:v>
                </c:pt>
                <c:pt idx="1359">
                  <c:v>0.95</c:v>
                </c:pt>
                <c:pt idx="1360">
                  <c:v>1.39</c:v>
                </c:pt>
                <c:pt idx="1361">
                  <c:v>1.85</c:v>
                </c:pt>
                <c:pt idx="1362">
                  <c:v>1.88</c:v>
                </c:pt>
                <c:pt idx="1363">
                  <c:v>2.64</c:v>
                </c:pt>
                <c:pt idx="1364">
                  <c:v>1.23</c:v>
                </c:pt>
                <c:pt idx="1365">
                  <c:v>1.36</c:v>
                </c:pt>
                <c:pt idx="1366">
                  <c:v>1.1100000000000001</c:v>
                </c:pt>
                <c:pt idx="1367">
                  <c:v>0.91</c:v>
                </c:pt>
                <c:pt idx="1368">
                  <c:v>0.8</c:v>
                </c:pt>
                <c:pt idx="1369">
                  <c:v>1.35</c:v>
                </c:pt>
                <c:pt idx="1370">
                  <c:v>1.02</c:v>
                </c:pt>
                <c:pt idx="1371">
                  <c:v>1.37</c:v>
                </c:pt>
                <c:pt idx="1372">
                  <c:v>2.33</c:v>
                </c:pt>
                <c:pt idx="1373">
                  <c:v>2.44</c:v>
                </c:pt>
                <c:pt idx="1374">
                  <c:v>3.23</c:v>
                </c:pt>
                <c:pt idx="1375">
                  <c:v>2.76</c:v>
                </c:pt>
                <c:pt idx="1376">
                  <c:v>1.84</c:v>
                </c:pt>
                <c:pt idx="1377">
                  <c:v>1.57</c:v>
                </c:pt>
                <c:pt idx="1378">
                  <c:v>2.15</c:v>
                </c:pt>
                <c:pt idx="1379">
                  <c:v>1.07</c:v>
                </c:pt>
                <c:pt idx="1380">
                  <c:v>1.54</c:v>
                </c:pt>
                <c:pt idx="1381">
                  <c:v>1.4</c:v>
                </c:pt>
                <c:pt idx="1382">
                  <c:v>1.96</c:v>
                </c:pt>
                <c:pt idx="1383">
                  <c:v>1.68</c:v>
                </c:pt>
                <c:pt idx="1384">
                  <c:v>1.48</c:v>
                </c:pt>
                <c:pt idx="1385">
                  <c:v>1.21</c:v>
                </c:pt>
                <c:pt idx="1386">
                  <c:v>1</c:v>
                </c:pt>
                <c:pt idx="1387">
                  <c:v>1.62</c:v>
                </c:pt>
                <c:pt idx="1388">
                  <c:v>1.48</c:v>
                </c:pt>
                <c:pt idx="1389">
                  <c:v>1.23</c:v>
                </c:pt>
                <c:pt idx="1390">
                  <c:v>0.76</c:v>
                </c:pt>
                <c:pt idx="1391">
                  <c:v>0.1</c:v>
                </c:pt>
                <c:pt idx="1392">
                  <c:v>0.66</c:v>
                </c:pt>
                <c:pt idx="1393">
                  <c:v>0.94</c:v>
                </c:pt>
                <c:pt idx="1394">
                  <c:v>0.79</c:v>
                </c:pt>
                <c:pt idx="1395">
                  <c:v>3.23</c:v>
                </c:pt>
                <c:pt idx="1396">
                  <c:v>2.74</c:v>
                </c:pt>
                <c:pt idx="1397">
                  <c:v>1.99</c:v>
                </c:pt>
                <c:pt idx="1398">
                  <c:v>1.92</c:v>
                </c:pt>
                <c:pt idx="1399">
                  <c:v>1.02</c:v>
                </c:pt>
                <c:pt idx="1400">
                  <c:v>0.67</c:v>
                </c:pt>
                <c:pt idx="1401">
                  <c:v>0.78</c:v>
                </c:pt>
                <c:pt idx="1402">
                  <c:v>0.77</c:v>
                </c:pt>
                <c:pt idx="1403">
                  <c:v>1.32</c:v>
                </c:pt>
                <c:pt idx="1404">
                  <c:v>1.6</c:v>
                </c:pt>
                <c:pt idx="1405">
                  <c:v>2.5499999999999998</c:v>
                </c:pt>
                <c:pt idx="1406">
                  <c:v>1.25</c:v>
                </c:pt>
                <c:pt idx="1407">
                  <c:v>2.19</c:v>
                </c:pt>
                <c:pt idx="1408">
                  <c:v>1.49</c:v>
                </c:pt>
                <c:pt idx="1409">
                  <c:v>1.74</c:v>
                </c:pt>
                <c:pt idx="1410">
                  <c:v>2.0099999999999998</c:v>
                </c:pt>
                <c:pt idx="1411">
                  <c:v>0.87</c:v>
                </c:pt>
                <c:pt idx="1412">
                  <c:v>1.1399999999999999</c:v>
                </c:pt>
                <c:pt idx="1413">
                  <c:v>2.83</c:v>
                </c:pt>
                <c:pt idx="1414">
                  <c:v>2.42</c:v>
                </c:pt>
                <c:pt idx="1415">
                  <c:v>2.62</c:v>
                </c:pt>
                <c:pt idx="1416">
                  <c:v>1.86</c:v>
                </c:pt>
                <c:pt idx="1417">
                  <c:v>2.4700000000000002</c:v>
                </c:pt>
                <c:pt idx="1418">
                  <c:v>1.78</c:v>
                </c:pt>
                <c:pt idx="1419">
                  <c:v>2.08</c:v>
                </c:pt>
                <c:pt idx="1420">
                  <c:v>1.94</c:v>
                </c:pt>
                <c:pt idx="1421">
                  <c:v>2.09</c:v>
                </c:pt>
                <c:pt idx="1422">
                  <c:v>2.3199999999999998</c:v>
                </c:pt>
                <c:pt idx="1423">
                  <c:v>1.49</c:v>
                </c:pt>
                <c:pt idx="1424">
                  <c:v>2.31</c:v>
                </c:pt>
                <c:pt idx="1425">
                  <c:v>2.33</c:v>
                </c:pt>
                <c:pt idx="1426">
                  <c:v>2.5499999999999998</c:v>
                </c:pt>
                <c:pt idx="1427">
                  <c:v>1.83</c:v>
                </c:pt>
                <c:pt idx="1428">
                  <c:v>2.15</c:v>
                </c:pt>
                <c:pt idx="1429">
                  <c:v>1.27</c:v>
                </c:pt>
                <c:pt idx="1430">
                  <c:v>2.33</c:v>
                </c:pt>
                <c:pt idx="1431">
                  <c:v>2.0699999999999998</c:v>
                </c:pt>
                <c:pt idx="1432">
                  <c:v>1.66</c:v>
                </c:pt>
                <c:pt idx="1433">
                  <c:v>1.19</c:v>
                </c:pt>
                <c:pt idx="1434">
                  <c:v>0.84</c:v>
                </c:pt>
                <c:pt idx="1435">
                  <c:v>1.06</c:v>
                </c:pt>
                <c:pt idx="1436">
                  <c:v>2.0299999999999998</c:v>
                </c:pt>
                <c:pt idx="1437">
                  <c:v>1.98</c:v>
                </c:pt>
                <c:pt idx="1438">
                  <c:v>1.8</c:v>
                </c:pt>
                <c:pt idx="1439">
                  <c:v>1.92</c:v>
                </c:pt>
                <c:pt idx="1440">
                  <c:v>1.63</c:v>
                </c:pt>
                <c:pt idx="1441">
                  <c:v>1.97</c:v>
                </c:pt>
                <c:pt idx="1442">
                  <c:v>2.12</c:v>
                </c:pt>
                <c:pt idx="1443">
                  <c:v>1.74</c:v>
                </c:pt>
                <c:pt idx="1444">
                  <c:v>2.68</c:v>
                </c:pt>
                <c:pt idx="1445">
                  <c:v>2.74</c:v>
                </c:pt>
                <c:pt idx="1446">
                  <c:v>2.71</c:v>
                </c:pt>
                <c:pt idx="1447">
                  <c:v>2.54</c:v>
                </c:pt>
                <c:pt idx="1448">
                  <c:v>3.39</c:v>
                </c:pt>
                <c:pt idx="1449">
                  <c:v>4.3499999999999996</c:v>
                </c:pt>
                <c:pt idx="1450">
                  <c:v>3.96</c:v>
                </c:pt>
                <c:pt idx="1451">
                  <c:v>3.63</c:v>
                </c:pt>
                <c:pt idx="1452">
                  <c:v>2.97</c:v>
                </c:pt>
                <c:pt idx="1453">
                  <c:v>3.62</c:v>
                </c:pt>
                <c:pt idx="1454">
                  <c:v>3.27</c:v>
                </c:pt>
                <c:pt idx="1455">
                  <c:v>5.32</c:v>
                </c:pt>
                <c:pt idx="1456">
                  <c:v>4.78</c:v>
                </c:pt>
                <c:pt idx="1457">
                  <c:v>3.94</c:v>
                </c:pt>
                <c:pt idx="1458">
                  <c:v>3.42</c:v>
                </c:pt>
                <c:pt idx="1459">
                  <c:v>5.1100000000000003</c:v>
                </c:pt>
                <c:pt idx="1460">
                  <c:v>5.63</c:v>
                </c:pt>
                <c:pt idx="1461">
                  <c:v>4.72</c:v>
                </c:pt>
                <c:pt idx="1462">
                  <c:v>3.78</c:v>
                </c:pt>
                <c:pt idx="1463">
                  <c:v>1.56</c:v>
                </c:pt>
                <c:pt idx="1464">
                  <c:v>3.87</c:v>
                </c:pt>
                <c:pt idx="1465">
                  <c:v>2.82</c:v>
                </c:pt>
                <c:pt idx="1466">
                  <c:v>2.37</c:v>
                </c:pt>
                <c:pt idx="1467">
                  <c:v>3.43</c:v>
                </c:pt>
                <c:pt idx="1468">
                  <c:v>2.8</c:v>
                </c:pt>
                <c:pt idx="1469">
                  <c:v>2.95</c:v>
                </c:pt>
                <c:pt idx="1470">
                  <c:v>3.29</c:v>
                </c:pt>
                <c:pt idx="1471">
                  <c:v>2.71</c:v>
                </c:pt>
                <c:pt idx="1472">
                  <c:v>2.5299999999999998</c:v>
                </c:pt>
                <c:pt idx="1473">
                  <c:v>1.62</c:v>
                </c:pt>
                <c:pt idx="1474">
                  <c:v>2.6</c:v>
                </c:pt>
                <c:pt idx="1475">
                  <c:v>2.79</c:v>
                </c:pt>
                <c:pt idx="1476">
                  <c:v>3.86</c:v>
                </c:pt>
                <c:pt idx="1477">
                  <c:v>3.31</c:v>
                </c:pt>
                <c:pt idx="1478">
                  <c:v>3.45</c:v>
                </c:pt>
                <c:pt idx="1479">
                  <c:v>3.69</c:v>
                </c:pt>
                <c:pt idx="1480">
                  <c:v>2.89</c:v>
                </c:pt>
                <c:pt idx="1481">
                  <c:v>1.99</c:v>
                </c:pt>
                <c:pt idx="1482">
                  <c:v>2</c:v>
                </c:pt>
                <c:pt idx="1483">
                  <c:v>2.93</c:v>
                </c:pt>
                <c:pt idx="1484">
                  <c:v>2.04</c:v>
                </c:pt>
                <c:pt idx="1485">
                  <c:v>2.64</c:v>
                </c:pt>
                <c:pt idx="1486">
                  <c:v>2.09</c:v>
                </c:pt>
                <c:pt idx="1487">
                  <c:v>1.47</c:v>
                </c:pt>
                <c:pt idx="1488">
                  <c:v>0.92</c:v>
                </c:pt>
                <c:pt idx="1489">
                  <c:v>1.48</c:v>
                </c:pt>
                <c:pt idx="1490">
                  <c:v>1.43</c:v>
                </c:pt>
                <c:pt idx="1491">
                  <c:v>1.41</c:v>
                </c:pt>
                <c:pt idx="1492">
                  <c:v>1.23</c:v>
                </c:pt>
                <c:pt idx="1493">
                  <c:v>1.58</c:v>
                </c:pt>
                <c:pt idx="1494">
                  <c:v>0.86</c:v>
                </c:pt>
                <c:pt idx="1495">
                  <c:v>0.68</c:v>
                </c:pt>
                <c:pt idx="1496">
                  <c:v>0.34</c:v>
                </c:pt>
                <c:pt idx="1497">
                  <c:v>1.74</c:v>
                </c:pt>
                <c:pt idx="1498">
                  <c:v>1.31</c:v>
                </c:pt>
                <c:pt idx="1499">
                  <c:v>1.92</c:v>
                </c:pt>
                <c:pt idx="1500">
                  <c:v>2.2599999999999998</c:v>
                </c:pt>
                <c:pt idx="1501">
                  <c:v>2.4500000000000002</c:v>
                </c:pt>
                <c:pt idx="1502">
                  <c:v>2.14</c:v>
                </c:pt>
                <c:pt idx="1503">
                  <c:v>1.94</c:v>
                </c:pt>
                <c:pt idx="1504">
                  <c:v>1.27</c:v>
                </c:pt>
                <c:pt idx="1505">
                  <c:v>0.83</c:v>
                </c:pt>
                <c:pt idx="1506">
                  <c:v>0.53</c:v>
                </c:pt>
                <c:pt idx="1507">
                  <c:v>0.94</c:v>
                </c:pt>
                <c:pt idx="1508">
                  <c:v>1.03</c:v>
                </c:pt>
                <c:pt idx="1509">
                  <c:v>0.66</c:v>
                </c:pt>
                <c:pt idx="1510">
                  <c:v>1.33</c:v>
                </c:pt>
                <c:pt idx="1511">
                  <c:v>1.58</c:v>
                </c:pt>
                <c:pt idx="1512">
                  <c:v>0.78</c:v>
                </c:pt>
                <c:pt idx="1513">
                  <c:v>0.45</c:v>
                </c:pt>
                <c:pt idx="1514">
                  <c:v>0.11</c:v>
                </c:pt>
                <c:pt idx="1515">
                  <c:v>0.56999999999999995</c:v>
                </c:pt>
                <c:pt idx="1516">
                  <c:v>0.81</c:v>
                </c:pt>
                <c:pt idx="1517">
                  <c:v>0.86</c:v>
                </c:pt>
                <c:pt idx="1518">
                  <c:v>1.23</c:v>
                </c:pt>
                <c:pt idx="1519">
                  <c:v>0.78</c:v>
                </c:pt>
                <c:pt idx="1520">
                  <c:v>1.39</c:v>
                </c:pt>
                <c:pt idx="1521">
                  <c:v>1.51</c:v>
                </c:pt>
                <c:pt idx="1522">
                  <c:v>2.0499999999999998</c:v>
                </c:pt>
                <c:pt idx="1523">
                  <c:v>0.44</c:v>
                </c:pt>
                <c:pt idx="1524">
                  <c:v>0.75</c:v>
                </c:pt>
                <c:pt idx="1525">
                  <c:v>1.23</c:v>
                </c:pt>
                <c:pt idx="1526">
                  <c:v>0.79</c:v>
                </c:pt>
                <c:pt idx="1527">
                  <c:v>0.63</c:v>
                </c:pt>
                <c:pt idx="1528">
                  <c:v>0.52</c:v>
                </c:pt>
                <c:pt idx="1529">
                  <c:v>0.71</c:v>
                </c:pt>
                <c:pt idx="1530">
                  <c:v>2.02</c:v>
                </c:pt>
                <c:pt idx="1531">
                  <c:v>1.54</c:v>
                </c:pt>
                <c:pt idx="1532">
                  <c:v>2</c:v>
                </c:pt>
                <c:pt idx="1533">
                  <c:v>1.24</c:v>
                </c:pt>
                <c:pt idx="1534">
                  <c:v>0.81</c:v>
                </c:pt>
                <c:pt idx="1535">
                  <c:v>0.39</c:v>
                </c:pt>
                <c:pt idx="1536">
                  <c:v>0.9</c:v>
                </c:pt>
                <c:pt idx="1537">
                  <c:v>1.68</c:v>
                </c:pt>
                <c:pt idx="1538">
                  <c:v>1.78</c:v>
                </c:pt>
                <c:pt idx="1539">
                  <c:v>1.51</c:v>
                </c:pt>
                <c:pt idx="1540">
                  <c:v>1.87</c:v>
                </c:pt>
                <c:pt idx="1541">
                  <c:v>2.62</c:v>
                </c:pt>
                <c:pt idx="1542">
                  <c:v>2.0699999999999998</c:v>
                </c:pt>
                <c:pt idx="1543">
                  <c:v>3.76</c:v>
                </c:pt>
                <c:pt idx="1544">
                  <c:v>2.7</c:v>
                </c:pt>
                <c:pt idx="1545">
                  <c:v>3.09</c:v>
                </c:pt>
                <c:pt idx="1546">
                  <c:v>1.83</c:v>
                </c:pt>
                <c:pt idx="1547">
                  <c:v>2.81</c:v>
                </c:pt>
                <c:pt idx="1548">
                  <c:v>1.63</c:v>
                </c:pt>
                <c:pt idx="1549">
                  <c:v>2.02</c:v>
                </c:pt>
                <c:pt idx="1550">
                  <c:v>3.34</c:v>
                </c:pt>
                <c:pt idx="1551">
                  <c:v>4.3899999999999997</c:v>
                </c:pt>
                <c:pt idx="1552">
                  <c:v>2.36</c:v>
                </c:pt>
                <c:pt idx="1553">
                  <c:v>3.41</c:v>
                </c:pt>
                <c:pt idx="1554">
                  <c:v>4.0199999999999996</c:v>
                </c:pt>
                <c:pt idx="1555">
                  <c:v>2.48</c:v>
                </c:pt>
                <c:pt idx="1556">
                  <c:v>2.44</c:v>
                </c:pt>
                <c:pt idx="1557">
                  <c:v>2.34</c:v>
                </c:pt>
                <c:pt idx="1558">
                  <c:v>2.29</c:v>
                </c:pt>
                <c:pt idx="1559">
                  <c:v>3.12</c:v>
                </c:pt>
                <c:pt idx="1560">
                  <c:v>1.1200000000000001</c:v>
                </c:pt>
                <c:pt idx="1561">
                  <c:v>0.96</c:v>
                </c:pt>
                <c:pt idx="1562">
                  <c:v>0.92</c:v>
                </c:pt>
                <c:pt idx="1563">
                  <c:v>0.9</c:v>
                </c:pt>
                <c:pt idx="1564">
                  <c:v>1.02</c:v>
                </c:pt>
                <c:pt idx="1565">
                  <c:v>1.35</c:v>
                </c:pt>
                <c:pt idx="1566">
                  <c:v>2.0299999999999998</c:v>
                </c:pt>
                <c:pt idx="1567">
                  <c:v>2.56</c:v>
                </c:pt>
                <c:pt idx="1568">
                  <c:v>2.2000000000000002</c:v>
                </c:pt>
                <c:pt idx="1569">
                  <c:v>2.12</c:v>
                </c:pt>
                <c:pt idx="1570">
                  <c:v>2.61</c:v>
                </c:pt>
                <c:pt idx="1571">
                  <c:v>2.0299999999999998</c:v>
                </c:pt>
                <c:pt idx="1572">
                  <c:v>2.4300000000000002</c:v>
                </c:pt>
                <c:pt idx="1573">
                  <c:v>2.52</c:v>
                </c:pt>
                <c:pt idx="1574">
                  <c:v>1.7</c:v>
                </c:pt>
                <c:pt idx="1575">
                  <c:v>1.64</c:v>
                </c:pt>
                <c:pt idx="1576">
                  <c:v>1.22</c:v>
                </c:pt>
                <c:pt idx="1577">
                  <c:v>1.23</c:v>
                </c:pt>
                <c:pt idx="1578">
                  <c:v>0.42</c:v>
                </c:pt>
                <c:pt idx="1579">
                  <c:v>0.35</c:v>
                </c:pt>
                <c:pt idx="1580">
                  <c:v>0.41</c:v>
                </c:pt>
                <c:pt idx="1581">
                  <c:v>0.92</c:v>
                </c:pt>
                <c:pt idx="1582">
                  <c:v>0.65</c:v>
                </c:pt>
                <c:pt idx="1583">
                  <c:v>0.79</c:v>
                </c:pt>
                <c:pt idx="1584">
                  <c:v>0.88</c:v>
                </c:pt>
                <c:pt idx="1585">
                  <c:v>1.66</c:v>
                </c:pt>
                <c:pt idx="1586">
                  <c:v>1.2</c:v>
                </c:pt>
                <c:pt idx="1587">
                  <c:v>1.0900000000000001</c:v>
                </c:pt>
                <c:pt idx="1588">
                  <c:v>1.24</c:v>
                </c:pt>
                <c:pt idx="1589">
                  <c:v>1.97</c:v>
                </c:pt>
                <c:pt idx="1590">
                  <c:v>2.02</c:v>
                </c:pt>
                <c:pt idx="1591">
                  <c:v>3.23</c:v>
                </c:pt>
                <c:pt idx="1592">
                  <c:v>1.9</c:v>
                </c:pt>
                <c:pt idx="1593">
                  <c:v>1.93</c:v>
                </c:pt>
                <c:pt idx="1594">
                  <c:v>3.05</c:v>
                </c:pt>
                <c:pt idx="1595">
                  <c:v>4.93</c:v>
                </c:pt>
                <c:pt idx="1596">
                  <c:v>4.49</c:v>
                </c:pt>
                <c:pt idx="1597">
                  <c:v>3.26</c:v>
                </c:pt>
                <c:pt idx="1598">
                  <c:v>2.41</c:v>
                </c:pt>
                <c:pt idx="1599">
                  <c:v>3.36</c:v>
                </c:pt>
                <c:pt idx="1600">
                  <c:v>2.09</c:v>
                </c:pt>
                <c:pt idx="1601">
                  <c:v>2.39</c:v>
                </c:pt>
                <c:pt idx="1602">
                  <c:v>2.82</c:v>
                </c:pt>
                <c:pt idx="1603">
                  <c:v>2.92</c:v>
                </c:pt>
                <c:pt idx="1604">
                  <c:v>1.64</c:v>
                </c:pt>
                <c:pt idx="1605">
                  <c:v>2.16</c:v>
                </c:pt>
                <c:pt idx="1606">
                  <c:v>2.34</c:v>
                </c:pt>
                <c:pt idx="1607">
                  <c:v>2.4300000000000002</c:v>
                </c:pt>
                <c:pt idx="1608">
                  <c:v>1.96</c:v>
                </c:pt>
                <c:pt idx="1609">
                  <c:v>1.69</c:v>
                </c:pt>
                <c:pt idx="1610">
                  <c:v>1.32</c:v>
                </c:pt>
                <c:pt idx="1611">
                  <c:v>3.32</c:v>
                </c:pt>
                <c:pt idx="1612">
                  <c:v>2.29</c:v>
                </c:pt>
                <c:pt idx="1613">
                  <c:v>2.58</c:v>
                </c:pt>
                <c:pt idx="1614">
                  <c:v>0.69</c:v>
                </c:pt>
                <c:pt idx="1615">
                  <c:v>1.37</c:v>
                </c:pt>
                <c:pt idx="1616">
                  <c:v>2.34</c:v>
                </c:pt>
                <c:pt idx="1617">
                  <c:v>2.73</c:v>
                </c:pt>
                <c:pt idx="1618">
                  <c:v>0.79</c:v>
                </c:pt>
                <c:pt idx="1619">
                  <c:v>1.66</c:v>
                </c:pt>
                <c:pt idx="1620">
                  <c:v>1.5</c:v>
                </c:pt>
                <c:pt idx="1621">
                  <c:v>1.39</c:v>
                </c:pt>
                <c:pt idx="1622">
                  <c:v>1.66</c:v>
                </c:pt>
                <c:pt idx="1623">
                  <c:v>2.5099999999999998</c:v>
                </c:pt>
                <c:pt idx="1624">
                  <c:v>1.84</c:v>
                </c:pt>
                <c:pt idx="1625">
                  <c:v>3.66</c:v>
                </c:pt>
                <c:pt idx="1626">
                  <c:v>2.63</c:v>
                </c:pt>
                <c:pt idx="1627">
                  <c:v>2.69</c:v>
                </c:pt>
                <c:pt idx="1628">
                  <c:v>3.63</c:v>
                </c:pt>
                <c:pt idx="1629">
                  <c:v>2.4900000000000002</c:v>
                </c:pt>
                <c:pt idx="1630">
                  <c:v>2.9</c:v>
                </c:pt>
                <c:pt idx="1631">
                  <c:v>3.39</c:v>
                </c:pt>
                <c:pt idx="1632">
                  <c:v>3.62</c:v>
                </c:pt>
                <c:pt idx="1633">
                  <c:v>3.11</c:v>
                </c:pt>
                <c:pt idx="1634">
                  <c:v>2.88</c:v>
                </c:pt>
                <c:pt idx="1635">
                  <c:v>3.09</c:v>
                </c:pt>
                <c:pt idx="1636">
                  <c:v>2.74</c:v>
                </c:pt>
                <c:pt idx="1637">
                  <c:v>2.4500000000000002</c:v>
                </c:pt>
                <c:pt idx="1638">
                  <c:v>2.2000000000000002</c:v>
                </c:pt>
                <c:pt idx="1639">
                  <c:v>1.77</c:v>
                </c:pt>
                <c:pt idx="1640">
                  <c:v>2.69</c:v>
                </c:pt>
                <c:pt idx="1641">
                  <c:v>3.76</c:v>
                </c:pt>
                <c:pt idx="1642">
                  <c:v>4.03</c:v>
                </c:pt>
                <c:pt idx="1643">
                  <c:v>3.49</c:v>
                </c:pt>
                <c:pt idx="1644">
                  <c:v>2.0299999999999998</c:v>
                </c:pt>
                <c:pt idx="1645">
                  <c:v>1.77</c:v>
                </c:pt>
                <c:pt idx="1646">
                  <c:v>2.36</c:v>
                </c:pt>
                <c:pt idx="1647">
                  <c:v>1.91</c:v>
                </c:pt>
                <c:pt idx="1648">
                  <c:v>1.87</c:v>
                </c:pt>
                <c:pt idx="1649">
                  <c:v>1.6</c:v>
                </c:pt>
                <c:pt idx="1650">
                  <c:v>1.5</c:v>
                </c:pt>
                <c:pt idx="1651">
                  <c:v>1.53</c:v>
                </c:pt>
                <c:pt idx="1652">
                  <c:v>0.72</c:v>
                </c:pt>
                <c:pt idx="1653">
                  <c:v>0.35</c:v>
                </c:pt>
                <c:pt idx="1654">
                  <c:v>0.8</c:v>
                </c:pt>
                <c:pt idx="1655">
                  <c:v>1.47</c:v>
                </c:pt>
                <c:pt idx="1656">
                  <c:v>1.22</c:v>
                </c:pt>
                <c:pt idx="1657">
                  <c:v>1.94</c:v>
                </c:pt>
                <c:pt idx="1658">
                  <c:v>1.94</c:v>
                </c:pt>
                <c:pt idx="1659">
                  <c:v>1.87</c:v>
                </c:pt>
                <c:pt idx="1660">
                  <c:v>1.83</c:v>
                </c:pt>
                <c:pt idx="1661">
                  <c:v>1.96</c:v>
                </c:pt>
                <c:pt idx="1662">
                  <c:v>1.83</c:v>
                </c:pt>
                <c:pt idx="1663">
                  <c:v>1.61</c:v>
                </c:pt>
                <c:pt idx="1664">
                  <c:v>1.23</c:v>
                </c:pt>
                <c:pt idx="1665">
                  <c:v>1.01</c:v>
                </c:pt>
                <c:pt idx="1666">
                  <c:v>0.65</c:v>
                </c:pt>
                <c:pt idx="1667">
                  <c:v>0.47</c:v>
                </c:pt>
                <c:pt idx="1668">
                  <c:v>1.28</c:v>
                </c:pt>
                <c:pt idx="1669">
                  <c:v>1.74</c:v>
                </c:pt>
                <c:pt idx="1670">
                  <c:v>2</c:v>
                </c:pt>
                <c:pt idx="1671">
                  <c:v>1.38</c:v>
                </c:pt>
                <c:pt idx="1672">
                  <c:v>1.21</c:v>
                </c:pt>
                <c:pt idx="1673">
                  <c:v>0.27</c:v>
                </c:pt>
                <c:pt idx="1674">
                  <c:v>0.82</c:v>
                </c:pt>
                <c:pt idx="1675">
                  <c:v>1.26</c:v>
                </c:pt>
                <c:pt idx="1676">
                  <c:v>2.19</c:v>
                </c:pt>
                <c:pt idx="1677">
                  <c:v>3.05</c:v>
                </c:pt>
                <c:pt idx="1678">
                  <c:v>3.38</c:v>
                </c:pt>
                <c:pt idx="1679">
                  <c:v>2.5299999999999998</c:v>
                </c:pt>
                <c:pt idx="1680">
                  <c:v>1.88</c:v>
                </c:pt>
                <c:pt idx="1681">
                  <c:v>1.1399999999999999</c:v>
                </c:pt>
                <c:pt idx="1682">
                  <c:v>1.06</c:v>
                </c:pt>
                <c:pt idx="1683">
                  <c:v>0.93</c:v>
                </c:pt>
                <c:pt idx="1684">
                  <c:v>0.65</c:v>
                </c:pt>
                <c:pt idx="1685">
                  <c:v>1.05</c:v>
                </c:pt>
                <c:pt idx="1686">
                  <c:v>1.25</c:v>
                </c:pt>
                <c:pt idx="1687">
                  <c:v>2.23</c:v>
                </c:pt>
                <c:pt idx="1688">
                  <c:v>1.96</c:v>
                </c:pt>
                <c:pt idx="1689">
                  <c:v>1.76</c:v>
                </c:pt>
                <c:pt idx="1690">
                  <c:v>1.76</c:v>
                </c:pt>
                <c:pt idx="1691">
                  <c:v>1.83</c:v>
                </c:pt>
                <c:pt idx="1692">
                  <c:v>3.11</c:v>
                </c:pt>
                <c:pt idx="1693">
                  <c:v>4.22</c:v>
                </c:pt>
                <c:pt idx="1694">
                  <c:v>4.28</c:v>
                </c:pt>
                <c:pt idx="1695">
                  <c:v>3.83</c:v>
                </c:pt>
                <c:pt idx="1696">
                  <c:v>4.75</c:v>
                </c:pt>
                <c:pt idx="1697">
                  <c:v>4.28</c:v>
                </c:pt>
                <c:pt idx="1698">
                  <c:v>5.01</c:v>
                </c:pt>
                <c:pt idx="1699">
                  <c:v>5.09</c:v>
                </c:pt>
                <c:pt idx="1700">
                  <c:v>5.9</c:v>
                </c:pt>
                <c:pt idx="1701">
                  <c:v>7.51</c:v>
                </c:pt>
                <c:pt idx="1702">
                  <c:v>6.8</c:v>
                </c:pt>
                <c:pt idx="1703">
                  <c:v>8.6</c:v>
                </c:pt>
                <c:pt idx="1704">
                  <c:v>8.65</c:v>
                </c:pt>
                <c:pt idx="1705">
                  <c:v>9.8699999999999992</c:v>
                </c:pt>
                <c:pt idx="1706">
                  <c:v>10.32</c:v>
                </c:pt>
                <c:pt idx="1707">
                  <c:v>10.27</c:v>
                </c:pt>
                <c:pt idx="1708">
                  <c:v>10.87</c:v>
                </c:pt>
                <c:pt idx="1709">
                  <c:v>10.38</c:v>
                </c:pt>
                <c:pt idx="1710">
                  <c:v>9.25</c:v>
                </c:pt>
                <c:pt idx="1711">
                  <c:v>8.75</c:v>
                </c:pt>
                <c:pt idx="1712">
                  <c:v>6.42</c:v>
                </c:pt>
                <c:pt idx="1713">
                  <c:v>6.56</c:v>
                </c:pt>
                <c:pt idx="1714">
                  <c:v>6.85</c:v>
                </c:pt>
                <c:pt idx="1715">
                  <c:v>5.21</c:v>
                </c:pt>
                <c:pt idx="1716">
                  <c:v>4.4400000000000004</c:v>
                </c:pt>
                <c:pt idx="1717">
                  <c:v>5.57</c:v>
                </c:pt>
                <c:pt idx="1718">
                  <c:v>4.8600000000000003</c:v>
                </c:pt>
                <c:pt idx="1719">
                  <c:v>3.11</c:v>
                </c:pt>
                <c:pt idx="1720">
                  <c:v>1.5</c:v>
                </c:pt>
                <c:pt idx="1721">
                  <c:v>0.33</c:v>
                </c:pt>
                <c:pt idx="1722">
                  <c:v>0.68</c:v>
                </c:pt>
                <c:pt idx="1723">
                  <c:v>0.46</c:v>
                </c:pt>
                <c:pt idx="1724">
                  <c:v>1.43</c:v>
                </c:pt>
                <c:pt idx="1725">
                  <c:v>0.64</c:v>
                </c:pt>
                <c:pt idx="1726">
                  <c:v>0.76</c:v>
                </c:pt>
                <c:pt idx="1727">
                  <c:v>1.36</c:v>
                </c:pt>
                <c:pt idx="1728">
                  <c:v>3.14</c:v>
                </c:pt>
                <c:pt idx="1729">
                  <c:v>2.39</c:v>
                </c:pt>
                <c:pt idx="1730">
                  <c:v>1.89</c:v>
                </c:pt>
                <c:pt idx="1731">
                  <c:v>3.59</c:v>
                </c:pt>
                <c:pt idx="1732">
                  <c:v>4.32</c:v>
                </c:pt>
                <c:pt idx="1733">
                  <c:v>4.16</c:v>
                </c:pt>
                <c:pt idx="1734">
                  <c:v>4.62</c:v>
                </c:pt>
                <c:pt idx="1735">
                  <c:v>5.12</c:v>
                </c:pt>
                <c:pt idx="1736">
                  <c:v>5.71</c:v>
                </c:pt>
                <c:pt idx="1737">
                  <c:v>4.0999999999999996</c:v>
                </c:pt>
                <c:pt idx="1738">
                  <c:v>2.72</c:v>
                </c:pt>
                <c:pt idx="1739">
                  <c:v>2.5299999999999998</c:v>
                </c:pt>
                <c:pt idx="1740">
                  <c:v>4.09</c:v>
                </c:pt>
                <c:pt idx="1741">
                  <c:v>4.24</c:v>
                </c:pt>
                <c:pt idx="1742">
                  <c:v>5.05</c:v>
                </c:pt>
                <c:pt idx="1743">
                  <c:v>5.25</c:v>
                </c:pt>
                <c:pt idx="1744">
                  <c:v>7.2</c:v>
                </c:pt>
                <c:pt idx="1745">
                  <c:v>7.25</c:v>
                </c:pt>
                <c:pt idx="1746">
                  <c:v>6.51</c:v>
                </c:pt>
                <c:pt idx="1747">
                  <c:v>5.08</c:v>
                </c:pt>
                <c:pt idx="1748">
                  <c:v>6.47</c:v>
                </c:pt>
                <c:pt idx="1749">
                  <c:v>6</c:v>
                </c:pt>
                <c:pt idx="1750">
                  <c:v>2.9</c:v>
                </c:pt>
                <c:pt idx="1751">
                  <c:v>0.52</c:v>
                </c:pt>
                <c:pt idx="1752">
                  <c:v>0.94</c:v>
                </c:pt>
                <c:pt idx="1753">
                  <c:v>1.67</c:v>
                </c:pt>
                <c:pt idx="1754">
                  <c:v>2.2799999999999998</c:v>
                </c:pt>
                <c:pt idx="1755">
                  <c:v>3.34</c:v>
                </c:pt>
                <c:pt idx="1756">
                  <c:v>3.7</c:v>
                </c:pt>
                <c:pt idx="1757">
                  <c:v>6.58</c:v>
                </c:pt>
                <c:pt idx="1758">
                  <c:v>8.51</c:v>
                </c:pt>
                <c:pt idx="1759">
                  <c:v>8.2200000000000006</c:v>
                </c:pt>
                <c:pt idx="1760">
                  <c:v>12.13</c:v>
                </c:pt>
                <c:pt idx="1761">
                  <c:v>11.81</c:v>
                </c:pt>
                <c:pt idx="1762">
                  <c:v>8.7799999999999994</c:v>
                </c:pt>
                <c:pt idx="1763">
                  <c:v>9.6199999999999992</c:v>
                </c:pt>
                <c:pt idx="1764">
                  <c:v>11.2</c:v>
                </c:pt>
                <c:pt idx="1765">
                  <c:v>11.3</c:v>
                </c:pt>
                <c:pt idx="1766">
                  <c:v>11.62</c:v>
                </c:pt>
                <c:pt idx="1767">
                  <c:v>10.91</c:v>
                </c:pt>
                <c:pt idx="1768">
                  <c:v>10.62</c:v>
                </c:pt>
                <c:pt idx="1769">
                  <c:v>9.06</c:v>
                </c:pt>
                <c:pt idx="1770">
                  <c:v>7.99</c:v>
                </c:pt>
                <c:pt idx="1771">
                  <c:v>7.55</c:v>
                </c:pt>
                <c:pt idx="1772">
                  <c:v>4.58</c:v>
                </c:pt>
                <c:pt idx="1773">
                  <c:v>2.12</c:v>
                </c:pt>
                <c:pt idx="1774">
                  <c:v>1.1299999999999999</c:v>
                </c:pt>
                <c:pt idx="1775">
                  <c:v>3.14</c:v>
                </c:pt>
                <c:pt idx="1776">
                  <c:v>2.76</c:v>
                </c:pt>
                <c:pt idx="1777">
                  <c:v>1.83</c:v>
                </c:pt>
                <c:pt idx="1778">
                  <c:v>2.52</c:v>
                </c:pt>
                <c:pt idx="1779">
                  <c:v>4.72</c:v>
                </c:pt>
                <c:pt idx="1780">
                  <c:v>5.85</c:v>
                </c:pt>
                <c:pt idx="1781">
                  <c:v>8.06</c:v>
                </c:pt>
                <c:pt idx="1782">
                  <c:v>8.8000000000000007</c:v>
                </c:pt>
                <c:pt idx="1783">
                  <c:v>10.42</c:v>
                </c:pt>
                <c:pt idx="1784">
                  <c:v>12.2</c:v>
                </c:pt>
                <c:pt idx="1785">
                  <c:v>12.02</c:v>
                </c:pt>
                <c:pt idx="1786">
                  <c:v>15.55</c:v>
                </c:pt>
                <c:pt idx="1787">
                  <c:v>12.52</c:v>
                </c:pt>
                <c:pt idx="1788">
                  <c:v>14.27</c:v>
                </c:pt>
                <c:pt idx="1789">
                  <c:v>14.26</c:v>
                </c:pt>
                <c:pt idx="1790">
                  <c:v>13.81</c:v>
                </c:pt>
                <c:pt idx="1791">
                  <c:v>13.38</c:v>
                </c:pt>
                <c:pt idx="1792">
                  <c:v>14.45</c:v>
                </c:pt>
                <c:pt idx="1793">
                  <c:v>12.96</c:v>
                </c:pt>
                <c:pt idx="1794">
                  <c:v>12.27</c:v>
                </c:pt>
                <c:pt idx="1795">
                  <c:v>11</c:v>
                </c:pt>
                <c:pt idx="1796">
                  <c:v>9.6</c:v>
                </c:pt>
                <c:pt idx="1797">
                  <c:v>7.69</c:v>
                </c:pt>
                <c:pt idx="1798">
                  <c:v>8.42</c:v>
                </c:pt>
                <c:pt idx="1799">
                  <c:v>8.51</c:v>
                </c:pt>
                <c:pt idx="1800">
                  <c:v>6.2</c:v>
                </c:pt>
                <c:pt idx="1801">
                  <c:v>7.23</c:v>
                </c:pt>
                <c:pt idx="1802">
                  <c:v>7.41</c:v>
                </c:pt>
                <c:pt idx="1803">
                  <c:v>5.69</c:v>
                </c:pt>
                <c:pt idx="1804">
                  <c:v>5.74</c:v>
                </c:pt>
                <c:pt idx="1805">
                  <c:v>5.66</c:v>
                </c:pt>
                <c:pt idx="1806">
                  <c:v>7.15</c:v>
                </c:pt>
                <c:pt idx="1807">
                  <c:v>6.07</c:v>
                </c:pt>
                <c:pt idx="1808">
                  <c:v>4.5</c:v>
                </c:pt>
                <c:pt idx="1809">
                  <c:v>2</c:v>
                </c:pt>
                <c:pt idx="1810">
                  <c:v>0.95</c:v>
                </c:pt>
                <c:pt idx="1811">
                  <c:v>1.58</c:v>
                </c:pt>
                <c:pt idx="1812">
                  <c:v>1.39</c:v>
                </c:pt>
                <c:pt idx="1813">
                  <c:v>2.15</c:v>
                </c:pt>
                <c:pt idx="1814">
                  <c:v>2.69</c:v>
                </c:pt>
                <c:pt idx="1815">
                  <c:v>3.03</c:v>
                </c:pt>
                <c:pt idx="1816">
                  <c:v>2.69</c:v>
                </c:pt>
                <c:pt idx="1817">
                  <c:v>2.11</c:v>
                </c:pt>
                <c:pt idx="1818">
                  <c:v>2.15</c:v>
                </c:pt>
                <c:pt idx="1819">
                  <c:v>2.02</c:v>
                </c:pt>
                <c:pt idx="1820">
                  <c:v>2.54</c:v>
                </c:pt>
                <c:pt idx="1821">
                  <c:v>3.1</c:v>
                </c:pt>
                <c:pt idx="1822">
                  <c:v>2.77</c:v>
                </c:pt>
                <c:pt idx="1823">
                  <c:v>2.5</c:v>
                </c:pt>
                <c:pt idx="1824">
                  <c:v>2.2000000000000002</c:v>
                </c:pt>
                <c:pt idx="1825">
                  <c:v>1.61</c:v>
                </c:pt>
                <c:pt idx="1826">
                  <c:v>1.32</c:v>
                </c:pt>
                <c:pt idx="1827">
                  <c:v>1.44</c:v>
                </c:pt>
                <c:pt idx="1828">
                  <c:v>1.79</c:v>
                </c:pt>
                <c:pt idx="1829">
                  <c:v>2.82</c:v>
                </c:pt>
                <c:pt idx="1830">
                  <c:v>3.22</c:v>
                </c:pt>
                <c:pt idx="1831">
                  <c:v>2.4</c:v>
                </c:pt>
                <c:pt idx="1832">
                  <c:v>2.0099999999999998</c:v>
                </c:pt>
                <c:pt idx="1833">
                  <c:v>2.36</c:v>
                </c:pt>
                <c:pt idx="1834">
                  <c:v>2.92</c:v>
                </c:pt>
                <c:pt idx="1835">
                  <c:v>2.59</c:v>
                </c:pt>
                <c:pt idx="1836">
                  <c:v>2.84</c:v>
                </c:pt>
                <c:pt idx="1837">
                  <c:v>3.51</c:v>
                </c:pt>
                <c:pt idx="1838">
                  <c:v>2.5</c:v>
                </c:pt>
                <c:pt idx="1839">
                  <c:v>4.04</c:v>
                </c:pt>
                <c:pt idx="1840">
                  <c:v>3.28</c:v>
                </c:pt>
                <c:pt idx="1841">
                  <c:v>3.61</c:v>
                </c:pt>
                <c:pt idx="1842">
                  <c:v>3.95</c:v>
                </c:pt>
                <c:pt idx="1843">
                  <c:v>2.9</c:v>
                </c:pt>
                <c:pt idx="1844">
                  <c:v>2.31</c:v>
                </c:pt>
                <c:pt idx="1845">
                  <c:v>2.54</c:v>
                </c:pt>
                <c:pt idx="1846">
                  <c:v>1.89</c:v>
                </c:pt>
                <c:pt idx="1847">
                  <c:v>3.25</c:v>
                </c:pt>
                <c:pt idx="1848">
                  <c:v>3.55</c:v>
                </c:pt>
                <c:pt idx="1849">
                  <c:v>2.78</c:v>
                </c:pt>
                <c:pt idx="1850">
                  <c:v>2.91</c:v>
                </c:pt>
                <c:pt idx="1851">
                  <c:v>3.07</c:v>
                </c:pt>
                <c:pt idx="1852">
                  <c:v>4.1399999999999997</c:v>
                </c:pt>
                <c:pt idx="1853">
                  <c:v>3.27</c:v>
                </c:pt>
                <c:pt idx="1854">
                  <c:v>2.77</c:v>
                </c:pt>
                <c:pt idx="1855">
                  <c:v>2.75</c:v>
                </c:pt>
                <c:pt idx="1856">
                  <c:v>2.2200000000000002</c:v>
                </c:pt>
                <c:pt idx="1857">
                  <c:v>3.28</c:v>
                </c:pt>
                <c:pt idx="1858">
                  <c:v>2.78</c:v>
                </c:pt>
                <c:pt idx="1859">
                  <c:v>2.23</c:v>
                </c:pt>
                <c:pt idx="1860">
                  <c:v>2.06</c:v>
                </c:pt>
                <c:pt idx="1861">
                  <c:v>2.33</c:v>
                </c:pt>
                <c:pt idx="1862">
                  <c:v>2.2200000000000002</c:v>
                </c:pt>
                <c:pt idx="1863">
                  <c:v>1.56</c:v>
                </c:pt>
                <c:pt idx="1864">
                  <c:v>2.79</c:v>
                </c:pt>
                <c:pt idx="1865">
                  <c:v>2.81</c:v>
                </c:pt>
                <c:pt idx="1866">
                  <c:v>2.5</c:v>
                </c:pt>
                <c:pt idx="1867">
                  <c:v>2.02</c:v>
                </c:pt>
                <c:pt idx="1868">
                  <c:v>1.99</c:v>
                </c:pt>
                <c:pt idx="1869">
                  <c:v>2.59</c:v>
                </c:pt>
                <c:pt idx="1870">
                  <c:v>2.2000000000000002</c:v>
                </c:pt>
                <c:pt idx="1871">
                  <c:v>2.37</c:v>
                </c:pt>
                <c:pt idx="1872">
                  <c:v>3.01</c:v>
                </c:pt>
                <c:pt idx="1873">
                  <c:v>3.68</c:v>
                </c:pt>
                <c:pt idx="1874">
                  <c:v>3.95</c:v>
                </c:pt>
                <c:pt idx="1875">
                  <c:v>3.54</c:v>
                </c:pt>
                <c:pt idx="1876">
                  <c:v>3.93</c:v>
                </c:pt>
                <c:pt idx="1877">
                  <c:v>3.65</c:v>
                </c:pt>
                <c:pt idx="1878">
                  <c:v>4.62</c:v>
                </c:pt>
                <c:pt idx="1879">
                  <c:v>3.94</c:v>
                </c:pt>
                <c:pt idx="1880">
                  <c:v>3.28</c:v>
                </c:pt>
                <c:pt idx="1881">
                  <c:v>3.62</c:v>
                </c:pt>
                <c:pt idx="1882">
                  <c:v>3.44</c:v>
                </c:pt>
                <c:pt idx="1883">
                  <c:v>3.28</c:v>
                </c:pt>
                <c:pt idx="1884">
                  <c:v>3.09</c:v>
                </c:pt>
                <c:pt idx="1885">
                  <c:v>3.29</c:v>
                </c:pt>
                <c:pt idx="1886">
                  <c:v>3.44</c:v>
                </c:pt>
                <c:pt idx="1887">
                  <c:v>3.45</c:v>
                </c:pt>
                <c:pt idx="1888">
                  <c:v>2.2999999999999998</c:v>
                </c:pt>
                <c:pt idx="1889">
                  <c:v>2.56</c:v>
                </c:pt>
                <c:pt idx="1890">
                  <c:v>2.73</c:v>
                </c:pt>
                <c:pt idx="1891">
                  <c:v>2.9</c:v>
                </c:pt>
                <c:pt idx="1892">
                  <c:v>2.29</c:v>
                </c:pt>
                <c:pt idx="1893">
                  <c:v>2.16</c:v>
                </c:pt>
                <c:pt idx="1894">
                  <c:v>2.73</c:v>
                </c:pt>
                <c:pt idx="1895">
                  <c:v>2.5299999999999998</c:v>
                </c:pt>
                <c:pt idx="1896">
                  <c:v>2.69</c:v>
                </c:pt>
                <c:pt idx="1897">
                  <c:v>2.87</c:v>
                </c:pt>
                <c:pt idx="1898">
                  <c:v>1.92</c:v>
                </c:pt>
                <c:pt idx="1899">
                  <c:v>1.74</c:v>
                </c:pt>
                <c:pt idx="1900">
                  <c:v>1.68</c:v>
                </c:pt>
                <c:pt idx="1901">
                  <c:v>1.54</c:v>
                </c:pt>
                <c:pt idx="1902">
                  <c:v>1.31</c:v>
                </c:pt>
                <c:pt idx="1903">
                  <c:v>1.84</c:v>
                </c:pt>
                <c:pt idx="1904">
                  <c:v>1.6</c:v>
                </c:pt>
                <c:pt idx="1905">
                  <c:v>2.97</c:v>
                </c:pt>
                <c:pt idx="1906">
                  <c:v>2.25</c:v>
                </c:pt>
                <c:pt idx="1907">
                  <c:v>3.29</c:v>
                </c:pt>
                <c:pt idx="1908">
                  <c:v>2.73</c:v>
                </c:pt>
                <c:pt idx="1909">
                  <c:v>1.91</c:v>
                </c:pt>
                <c:pt idx="1910">
                  <c:v>1.92</c:v>
                </c:pt>
                <c:pt idx="1911">
                  <c:v>2.09</c:v>
                </c:pt>
                <c:pt idx="1912">
                  <c:v>1.7</c:v>
                </c:pt>
                <c:pt idx="1913">
                  <c:v>1.73</c:v>
                </c:pt>
                <c:pt idx="1914">
                  <c:v>2.04</c:v>
                </c:pt>
                <c:pt idx="1915">
                  <c:v>1.43</c:v>
                </c:pt>
                <c:pt idx="1916">
                  <c:v>1.77</c:v>
                </c:pt>
                <c:pt idx="1917">
                  <c:v>1.1299999999999999</c:v>
                </c:pt>
                <c:pt idx="1918">
                  <c:v>2</c:v>
                </c:pt>
                <c:pt idx="1919">
                  <c:v>1.83</c:v>
                </c:pt>
                <c:pt idx="1920">
                  <c:v>1.28</c:v>
                </c:pt>
                <c:pt idx="1921">
                  <c:v>0.4</c:v>
                </c:pt>
                <c:pt idx="1922">
                  <c:v>0.81</c:v>
                </c:pt>
                <c:pt idx="1923">
                  <c:v>1.26</c:v>
                </c:pt>
                <c:pt idx="1924">
                  <c:v>0.12</c:v>
                </c:pt>
                <c:pt idx="1925">
                  <c:v>0.24</c:v>
                </c:pt>
                <c:pt idx="1926">
                  <c:v>1.1599999999999999</c:v>
                </c:pt>
                <c:pt idx="1927">
                  <c:v>1.1299999999999999</c:v>
                </c:pt>
                <c:pt idx="1928">
                  <c:v>0.26</c:v>
                </c:pt>
                <c:pt idx="1929">
                  <c:v>1.22</c:v>
                </c:pt>
                <c:pt idx="1930">
                  <c:v>1.08</c:v>
                </c:pt>
                <c:pt idx="1931">
                  <c:v>0.8</c:v>
                </c:pt>
                <c:pt idx="1932">
                  <c:v>0.92</c:v>
                </c:pt>
                <c:pt idx="1933">
                  <c:v>0.75</c:v>
                </c:pt>
                <c:pt idx="1934">
                  <c:v>0.39</c:v>
                </c:pt>
                <c:pt idx="1935">
                  <c:v>0.72</c:v>
                </c:pt>
                <c:pt idx="1936">
                  <c:v>1.34</c:v>
                </c:pt>
                <c:pt idx="1937">
                  <c:v>1.19</c:v>
                </c:pt>
                <c:pt idx="1938">
                  <c:v>1.59</c:v>
                </c:pt>
                <c:pt idx="1939">
                  <c:v>2.0099999999999998</c:v>
                </c:pt>
                <c:pt idx="1940">
                  <c:v>1.56</c:v>
                </c:pt>
                <c:pt idx="1941">
                  <c:v>1.4</c:v>
                </c:pt>
                <c:pt idx="1942">
                  <c:v>1.1399999999999999</c:v>
                </c:pt>
                <c:pt idx="1943">
                  <c:v>1.05</c:v>
                </c:pt>
                <c:pt idx="1944">
                  <c:v>1.32</c:v>
                </c:pt>
                <c:pt idx="1945">
                  <c:v>1.76</c:v>
                </c:pt>
                <c:pt idx="1946">
                  <c:v>2.12</c:v>
                </c:pt>
                <c:pt idx="1947">
                  <c:v>1.89</c:v>
                </c:pt>
                <c:pt idx="1948">
                  <c:v>1.32</c:v>
                </c:pt>
                <c:pt idx="1949">
                  <c:v>1.85</c:v>
                </c:pt>
                <c:pt idx="1950">
                  <c:v>3.34</c:v>
                </c:pt>
                <c:pt idx="1951">
                  <c:v>1.64</c:v>
                </c:pt>
                <c:pt idx="1952">
                  <c:v>1.2</c:v>
                </c:pt>
                <c:pt idx="1953">
                  <c:v>0.41</c:v>
                </c:pt>
                <c:pt idx="1954">
                  <c:v>0.79</c:v>
                </c:pt>
                <c:pt idx="1955">
                  <c:v>0.61</c:v>
                </c:pt>
                <c:pt idx="1956">
                  <c:v>0.82</c:v>
                </c:pt>
                <c:pt idx="1957">
                  <c:v>0.68</c:v>
                </c:pt>
                <c:pt idx="1958">
                  <c:v>1.1399999999999999</c:v>
                </c:pt>
                <c:pt idx="1959">
                  <c:v>1.96</c:v>
                </c:pt>
                <c:pt idx="1960">
                  <c:v>1.97</c:v>
                </c:pt>
                <c:pt idx="1961">
                  <c:v>1.48</c:v>
                </c:pt>
                <c:pt idx="1962">
                  <c:v>0.97</c:v>
                </c:pt>
                <c:pt idx="1963">
                  <c:v>0.95</c:v>
                </c:pt>
                <c:pt idx="1964">
                  <c:v>2.97</c:v>
                </c:pt>
                <c:pt idx="1965">
                  <c:v>1</c:v>
                </c:pt>
                <c:pt idx="1966">
                  <c:v>1.68</c:v>
                </c:pt>
                <c:pt idx="1967">
                  <c:v>2.34</c:v>
                </c:pt>
                <c:pt idx="1968">
                  <c:v>2.12</c:v>
                </c:pt>
                <c:pt idx="1969">
                  <c:v>2.27</c:v>
                </c:pt>
                <c:pt idx="1970">
                  <c:v>1.75</c:v>
                </c:pt>
                <c:pt idx="1971">
                  <c:v>1.61</c:v>
                </c:pt>
                <c:pt idx="1972">
                  <c:v>1.28</c:v>
                </c:pt>
                <c:pt idx="1973">
                  <c:v>1.1599999999999999</c:v>
                </c:pt>
                <c:pt idx="1974">
                  <c:v>1.29</c:v>
                </c:pt>
                <c:pt idx="1975">
                  <c:v>1.48</c:v>
                </c:pt>
                <c:pt idx="1976">
                  <c:v>2.1</c:v>
                </c:pt>
                <c:pt idx="1977">
                  <c:v>2.36</c:v>
                </c:pt>
                <c:pt idx="1978">
                  <c:v>3.57</c:v>
                </c:pt>
                <c:pt idx="1979">
                  <c:v>2.0699999999999998</c:v>
                </c:pt>
                <c:pt idx="1980">
                  <c:v>1.74</c:v>
                </c:pt>
                <c:pt idx="1981">
                  <c:v>0.46</c:v>
                </c:pt>
                <c:pt idx="1982">
                  <c:v>0.64</c:v>
                </c:pt>
                <c:pt idx="1983">
                  <c:v>2.63</c:v>
                </c:pt>
                <c:pt idx="1984">
                  <c:v>2.17</c:v>
                </c:pt>
                <c:pt idx="1985">
                  <c:v>2.78</c:v>
                </c:pt>
                <c:pt idx="1986">
                  <c:v>2.78</c:v>
                </c:pt>
                <c:pt idx="1987">
                  <c:v>3.01</c:v>
                </c:pt>
                <c:pt idx="1988">
                  <c:v>1.83</c:v>
                </c:pt>
                <c:pt idx="1989">
                  <c:v>1.99</c:v>
                </c:pt>
                <c:pt idx="1990">
                  <c:v>0.99</c:v>
                </c:pt>
                <c:pt idx="1991">
                  <c:v>1.18</c:v>
                </c:pt>
                <c:pt idx="1992">
                  <c:v>0.66</c:v>
                </c:pt>
                <c:pt idx="1993">
                  <c:v>0.67</c:v>
                </c:pt>
                <c:pt idx="1994">
                  <c:v>1.31</c:v>
                </c:pt>
                <c:pt idx="1995">
                  <c:v>0.79</c:v>
                </c:pt>
                <c:pt idx="1996">
                  <c:v>0.36</c:v>
                </c:pt>
                <c:pt idx="1997">
                  <c:v>0.86</c:v>
                </c:pt>
                <c:pt idx="1998">
                  <c:v>2.4</c:v>
                </c:pt>
                <c:pt idx="1999">
                  <c:v>2.02</c:v>
                </c:pt>
                <c:pt idx="2000">
                  <c:v>1.33</c:v>
                </c:pt>
                <c:pt idx="2001">
                  <c:v>0.43</c:v>
                </c:pt>
                <c:pt idx="2002">
                  <c:v>0.25</c:v>
                </c:pt>
                <c:pt idx="2003">
                  <c:v>0.43</c:v>
                </c:pt>
                <c:pt idx="2004">
                  <c:v>0.47</c:v>
                </c:pt>
                <c:pt idx="2005">
                  <c:v>0.5</c:v>
                </c:pt>
                <c:pt idx="2006">
                  <c:v>0.37</c:v>
                </c:pt>
                <c:pt idx="2007">
                  <c:v>0.8</c:v>
                </c:pt>
                <c:pt idx="2008">
                  <c:v>0.72</c:v>
                </c:pt>
                <c:pt idx="2009">
                  <c:v>1.3</c:v>
                </c:pt>
                <c:pt idx="2010">
                  <c:v>0.67</c:v>
                </c:pt>
                <c:pt idx="2011">
                  <c:v>1.53</c:v>
                </c:pt>
                <c:pt idx="2012">
                  <c:v>1.01</c:v>
                </c:pt>
                <c:pt idx="2013">
                  <c:v>0.65</c:v>
                </c:pt>
                <c:pt idx="2014">
                  <c:v>0.09</c:v>
                </c:pt>
                <c:pt idx="2015">
                  <c:v>1.25</c:v>
                </c:pt>
                <c:pt idx="2016">
                  <c:v>1.57</c:v>
                </c:pt>
                <c:pt idx="2017">
                  <c:v>1.19</c:v>
                </c:pt>
                <c:pt idx="2018">
                  <c:v>3.26</c:v>
                </c:pt>
                <c:pt idx="2019">
                  <c:v>4.0999999999999996</c:v>
                </c:pt>
                <c:pt idx="2020">
                  <c:v>3.67</c:v>
                </c:pt>
                <c:pt idx="2021">
                  <c:v>4.8</c:v>
                </c:pt>
                <c:pt idx="2022">
                  <c:v>4.7</c:v>
                </c:pt>
                <c:pt idx="2023">
                  <c:v>4.54</c:v>
                </c:pt>
                <c:pt idx="2024">
                  <c:v>5.48</c:v>
                </c:pt>
                <c:pt idx="2025">
                  <c:v>5.99</c:v>
                </c:pt>
                <c:pt idx="2026">
                  <c:v>8.02</c:v>
                </c:pt>
                <c:pt idx="2027">
                  <c:v>8.57</c:v>
                </c:pt>
                <c:pt idx="2028">
                  <c:v>9.94</c:v>
                </c:pt>
                <c:pt idx="2029">
                  <c:v>10.62</c:v>
                </c:pt>
                <c:pt idx="2030">
                  <c:v>11.29</c:v>
                </c:pt>
                <c:pt idx="2031">
                  <c:v>10.23</c:v>
                </c:pt>
                <c:pt idx="2032">
                  <c:v>10.38</c:v>
                </c:pt>
                <c:pt idx="2033">
                  <c:v>10.47</c:v>
                </c:pt>
                <c:pt idx="2034">
                  <c:v>10.44</c:v>
                </c:pt>
                <c:pt idx="2035">
                  <c:v>10.57</c:v>
                </c:pt>
                <c:pt idx="2036">
                  <c:v>10.84</c:v>
                </c:pt>
                <c:pt idx="2037">
                  <c:v>10.44</c:v>
                </c:pt>
                <c:pt idx="2038">
                  <c:v>10.08</c:v>
                </c:pt>
                <c:pt idx="2039">
                  <c:v>9.8800000000000008</c:v>
                </c:pt>
                <c:pt idx="2040">
                  <c:v>10.62</c:v>
                </c:pt>
                <c:pt idx="2041">
                  <c:v>10.06</c:v>
                </c:pt>
                <c:pt idx="2042">
                  <c:v>10.45</c:v>
                </c:pt>
                <c:pt idx="2043">
                  <c:v>10.65</c:v>
                </c:pt>
                <c:pt idx="2044">
                  <c:v>9.76</c:v>
                </c:pt>
                <c:pt idx="2045">
                  <c:v>9.23</c:v>
                </c:pt>
                <c:pt idx="2046">
                  <c:v>8.18</c:v>
                </c:pt>
                <c:pt idx="2047">
                  <c:v>8.35</c:v>
                </c:pt>
                <c:pt idx="2048">
                  <c:v>8.17</c:v>
                </c:pt>
                <c:pt idx="2049">
                  <c:v>8.7200000000000006</c:v>
                </c:pt>
                <c:pt idx="2050">
                  <c:v>8.69</c:v>
                </c:pt>
                <c:pt idx="2051">
                  <c:v>10.81</c:v>
                </c:pt>
                <c:pt idx="2052">
                  <c:v>10.67</c:v>
                </c:pt>
                <c:pt idx="2053">
                  <c:v>11.58</c:v>
                </c:pt>
                <c:pt idx="2054">
                  <c:v>10.61</c:v>
                </c:pt>
                <c:pt idx="2055">
                  <c:v>9.9700000000000006</c:v>
                </c:pt>
                <c:pt idx="2056">
                  <c:v>9.9700000000000006</c:v>
                </c:pt>
                <c:pt idx="2057">
                  <c:v>10.91</c:v>
                </c:pt>
                <c:pt idx="2058">
                  <c:v>10.98</c:v>
                </c:pt>
                <c:pt idx="2059">
                  <c:v>11.21</c:v>
                </c:pt>
                <c:pt idx="2060">
                  <c:v>11.93</c:v>
                </c:pt>
                <c:pt idx="2061">
                  <c:v>13.55</c:v>
                </c:pt>
                <c:pt idx="2062">
                  <c:v>12.12</c:v>
                </c:pt>
                <c:pt idx="2063">
                  <c:v>11.44</c:v>
                </c:pt>
                <c:pt idx="2064">
                  <c:v>8.65</c:v>
                </c:pt>
                <c:pt idx="2065">
                  <c:v>9.7899999999999991</c:v>
                </c:pt>
                <c:pt idx="2066">
                  <c:v>6.69</c:v>
                </c:pt>
                <c:pt idx="2067">
                  <c:v>8.2200000000000006</c:v>
                </c:pt>
                <c:pt idx="2068">
                  <c:v>8.7799999999999994</c:v>
                </c:pt>
                <c:pt idx="2069">
                  <c:v>12.79</c:v>
                </c:pt>
                <c:pt idx="2070">
                  <c:v>13.91</c:v>
                </c:pt>
                <c:pt idx="2071">
                  <c:v>13.91</c:v>
                </c:pt>
                <c:pt idx="2072">
                  <c:v>13.91</c:v>
                </c:pt>
                <c:pt idx="2073">
                  <c:v>14.5</c:v>
                </c:pt>
                <c:pt idx="2074">
                  <c:v>11.7</c:v>
                </c:pt>
                <c:pt idx="2075">
                  <c:v>14.38</c:v>
                </c:pt>
                <c:pt idx="2076">
                  <c:v>14.12</c:v>
                </c:pt>
                <c:pt idx="2077">
                  <c:v>15.77</c:v>
                </c:pt>
                <c:pt idx="2078">
                  <c:v>15.47</c:v>
                </c:pt>
                <c:pt idx="2079">
                  <c:v>14.79</c:v>
                </c:pt>
                <c:pt idx="2080">
                  <c:v>13.69</c:v>
                </c:pt>
                <c:pt idx="2081">
                  <c:v>9.6300000000000008</c:v>
                </c:pt>
                <c:pt idx="2082">
                  <c:v>9.19</c:v>
                </c:pt>
                <c:pt idx="2083">
                  <c:v>10.63</c:v>
                </c:pt>
                <c:pt idx="2084">
                  <c:v>11.41</c:v>
                </c:pt>
                <c:pt idx="2085">
                  <c:v>11.16</c:v>
                </c:pt>
                <c:pt idx="2086">
                  <c:v>10.02</c:v>
                </c:pt>
                <c:pt idx="2087">
                  <c:v>8.33</c:v>
                </c:pt>
                <c:pt idx="2088">
                  <c:v>10.42</c:v>
                </c:pt>
                <c:pt idx="2089">
                  <c:v>10.85</c:v>
                </c:pt>
                <c:pt idx="2090">
                  <c:v>9.7100000000000009</c:v>
                </c:pt>
                <c:pt idx="2091">
                  <c:v>9.68</c:v>
                </c:pt>
                <c:pt idx="2092">
                  <c:v>9.81</c:v>
                </c:pt>
                <c:pt idx="2093">
                  <c:v>10.56</c:v>
                </c:pt>
                <c:pt idx="2094">
                  <c:v>11.06</c:v>
                </c:pt>
                <c:pt idx="2095">
                  <c:v>10.96</c:v>
                </c:pt>
                <c:pt idx="2096">
                  <c:v>10.91</c:v>
                </c:pt>
                <c:pt idx="2097">
                  <c:v>10.94</c:v>
                </c:pt>
                <c:pt idx="2098">
                  <c:v>12.56</c:v>
                </c:pt>
                <c:pt idx="2099">
                  <c:v>12.9</c:v>
                </c:pt>
                <c:pt idx="2100">
                  <c:v>15.4</c:v>
                </c:pt>
                <c:pt idx="2101">
                  <c:v>14.98</c:v>
                </c:pt>
                <c:pt idx="2102">
                  <c:v>12.89</c:v>
                </c:pt>
                <c:pt idx="2103">
                  <c:v>12.54</c:v>
                </c:pt>
                <c:pt idx="2104">
                  <c:v>14.44</c:v>
                </c:pt>
                <c:pt idx="2105">
                  <c:v>12.51</c:v>
                </c:pt>
                <c:pt idx="2106">
                  <c:v>11.61</c:v>
                </c:pt>
                <c:pt idx="2107">
                  <c:v>11.92</c:v>
                </c:pt>
                <c:pt idx="2108">
                  <c:v>11.34</c:v>
                </c:pt>
                <c:pt idx="2109">
                  <c:v>12.15</c:v>
                </c:pt>
                <c:pt idx="2110">
                  <c:v>10.7</c:v>
                </c:pt>
                <c:pt idx="2111">
                  <c:v>8.34</c:v>
                </c:pt>
                <c:pt idx="2112">
                  <c:v>6.11</c:v>
                </c:pt>
                <c:pt idx="2113">
                  <c:v>4.03</c:v>
                </c:pt>
                <c:pt idx="2114">
                  <c:v>3.71</c:v>
                </c:pt>
                <c:pt idx="2115">
                  <c:v>3.27</c:v>
                </c:pt>
                <c:pt idx="2116">
                  <c:v>2.4900000000000002</c:v>
                </c:pt>
                <c:pt idx="2117">
                  <c:v>2.08</c:v>
                </c:pt>
                <c:pt idx="2118">
                  <c:v>1.48</c:v>
                </c:pt>
                <c:pt idx="2119">
                  <c:v>1.49</c:v>
                </c:pt>
                <c:pt idx="2120">
                  <c:v>2.25</c:v>
                </c:pt>
                <c:pt idx="2121">
                  <c:v>2.31</c:v>
                </c:pt>
                <c:pt idx="2122">
                  <c:v>2.23</c:v>
                </c:pt>
                <c:pt idx="2123">
                  <c:v>2.78</c:v>
                </c:pt>
                <c:pt idx="2124">
                  <c:v>2.46</c:v>
                </c:pt>
                <c:pt idx="2125">
                  <c:v>1.2</c:v>
                </c:pt>
                <c:pt idx="2126">
                  <c:v>2.0099999999999998</c:v>
                </c:pt>
                <c:pt idx="2127">
                  <c:v>1.61</c:v>
                </c:pt>
                <c:pt idx="2128">
                  <c:v>1.31</c:v>
                </c:pt>
                <c:pt idx="2129">
                  <c:v>1.08</c:v>
                </c:pt>
                <c:pt idx="2130">
                  <c:v>1.19</c:v>
                </c:pt>
                <c:pt idx="2131">
                  <c:v>0.89</c:v>
                </c:pt>
                <c:pt idx="2132">
                  <c:v>0.71</c:v>
                </c:pt>
                <c:pt idx="2133">
                  <c:v>0.77</c:v>
                </c:pt>
                <c:pt idx="2134">
                  <c:v>1.3</c:v>
                </c:pt>
                <c:pt idx="2135">
                  <c:v>0.79</c:v>
                </c:pt>
                <c:pt idx="2136">
                  <c:v>0.35</c:v>
                </c:pt>
                <c:pt idx="2137">
                  <c:v>1.74</c:v>
                </c:pt>
                <c:pt idx="2138">
                  <c:v>5.29</c:v>
                </c:pt>
                <c:pt idx="2139">
                  <c:v>6.29</c:v>
                </c:pt>
                <c:pt idx="2140">
                  <c:v>6.82</c:v>
                </c:pt>
                <c:pt idx="2141">
                  <c:v>7.4</c:v>
                </c:pt>
                <c:pt idx="2142">
                  <c:v>6.98</c:v>
                </c:pt>
                <c:pt idx="2143">
                  <c:v>7.58</c:v>
                </c:pt>
                <c:pt idx="2144">
                  <c:v>9.0399999999999991</c:v>
                </c:pt>
                <c:pt idx="2145">
                  <c:v>9.77</c:v>
                </c:pt>
                <c:pt idx="2146">
                  <c:v>10.5</c:v>
                </c:pt>
                <c:pt idx="2147">
                  <c:v>10.5</c:v>
                </c:pt>
                <c:pt idx="2148">
                  <c:v>13</c:v>
                </c:pt>
                <c:pt idx="2149">
                  <c:v>14.32</c:v>
                </c:pt>
                <c:pt idx="2150">
                  <c:v>14.28</c:v>
                </c:pt>
                <c:pt idx="2151">
                  <c:v>15.01</c:v>
                </c:pt>
                <c:pt idx="2152">
                  <c:v>13.68</c:v>
                </c:pt>
                <c:pt idx="2153">
                  <c:v>15.05</c:v>
                </c:pt>
                <c:pt idx="2154">
                  <c:v>15.32</c:v>
                </c:pt>
                <c:pt idx="2155">
                  <c:v>15.19</c:v>
                </c:pt>
                <c:pt idx="2156">
                  <c:v>14.2</c:v>
                </c:pt>
                <c:pt idx="2157">
                  <c:v>13.91</c:v>
                </c:pt>
                <c:pt idx="2158">
                  <c:v>13.95</c:v>
                </c:pt>
                <c:pt idx="2159">
                  <c:v>14.93</c:v>
                </c:pt>
                <c:pt idx="2160">
                  <c:v>15.64</c:v>
                </c:pt>
                <c:pt idx="2161">
                  <c:v>16.670000000000002</c:v>
                </c:pt>
                <c:pt idx="2162">
                  <c:v>17.100000000000001</c:v>
                </c:pt>
                <c:pt idx="2163">
                  <c:v>15.24</c:v>
                </c:pt>
                <c:pt idx="2164">
                  <c:v>14</c:v>
                </c:pt>
                <c:pt idx="2165">
                  <c:v>14.65</c:v>
                </c:pt>
                <c:pt idx="2166">
                  <c:v>14.65</c:v>
                </c:pt>
                <c:pt idx="2167">
                  <c:v>15.1</c:v>
                </c:pt>
                <c:pt idx="2168">
                  <c:v>16.739999999999998</c:v>
                </c:pt>
                <c:pt idx="2169">
                  <c:v>19.5</c:v>
                </c:pt>
                <c:pt idx="2170">
                  <c:v>15.21</c:v>
                </c:pt>
                <c:pt idx="2171">
                  <c:v>15.01</c:v>
                </c:pt>
                <c:pt idx="2172">
                  <c:v>13.7</c:v>
                </c:pt>
                <c:pt idx="2173">
                  <c:v>13.7</c:v>
                </c:pt>
                <c:pt idx="2174">
                  <c:v>14.05</c:v>
                </c:pt>
                <c:pt idx="2175">
                  <c:v>15.45</c:v>
                </c:pt>
                <c:pt idx="2176">
                  <c:v>12.4</c:v>
                </c:pt>
                <c:pt idx="2177">
                  <c:v>12.16</c:v>
                </c:pt>
                <c:pt idx="2178">
                  <c:v>12.5</c:v>
                </c:pt>
                <c:pt idx="2179">
                  <c:v>12.91</c:v>
                </c:pt>
                <c:pt idx="2180">
                  <c:v>12.91</c:v>
                </c:pt>
                <c:pt idx="2181">
                  <c:v>9.61</c:v>
                </c:pt>
                <c:pt idx="2182">
                  <c:v>7.55</c:v>
                </c:pt>
                <c:pt idx="2183">
                  <c:v>5.63</c:v>
                </c:pt>
                <c:pt idx="2184">
                  <c:v>6.84</c:v>
                </c:pt>
                <c:pt idx="2185">
                  <c:v>7.56</c:v>
                </c:pt>
                <c:pt idx="2186">
                  <c:v>9.07</c:v>
                </c:pt>
                <c:pt idx="2187">
                  <c:v>10.31</c:v>
                </c:pt>
                <c:pt idx="2188">
                  <c:v>10.08</c:v>
                </c:pt>
                <c:pt idx="2189">
                  <c:v>8.33</c:v>
                </c:pt>
                <c:pt idx="2190">
                  <c:v>7.87</c:v>
                </c:pt>
                <c:pt idx="2191">
                  <c:v>9.57</c:v>
                </c:pt>
                <c:pt idx="2192">
                  <c:v>8.43</c:v>
                </c:pt>
                <c:pt idx="2193">
                  <c:v>8.64</c:v>
                </c:pt>
                <c:pt idx="2194">
                  <c:v>9.1199999999999992</c:v>
                </c:pt>
                <c:pt idx="2195">
                  <c:v>12.94</c:v>
                </c:pt>
                <c:pt idx="2196">
                  <c:v>9.2799999999999994</c:v>
                </c:pt>
                <c:pt idx="2197">
                  <c:v>5.53</c:v>
                </c:pt>
                <c:pt idx="2198">
                  <c:v>6.78</c:v>
                </c:pt>
                <c:pt idx="2199">
                  <c:v>5.23</c:v>
                </c:pt>
                <c:pt idx="2200">
                  <c:v>3.92</c:v>
                </c:pt>
                <c:pt idx="2201">
                  <c:v>4.1100000000000003</c:v>
                </c:pt>
                <c:pt idx="2202">
                  <c:v>4.07</c:v>
                </c:pt>
                <c:pt idx="2203">
                  <c:v>4.38</c:v>
                </c:pt>
                <c:pt idx="2204">
                  <c:v>3.33</c:v>
                </c:pt>
                <c:pt idx="2205">
                  <c:v>3.02</c:v>
                </c:pt>
                <c:pt idx="2206">
                  <c:v>3.85</c:v>
                </c:pt>
                <c:pt idx="2207">
                  <c:v>4.26</c:v>
                </c:pt>
                <c:pt idx="2208">
                  <c:v>3.65</c:v>
                </c:pt>
                <c:pt idx="2209">
                  <c:v>2.2400000000000002</c:v>
                </c:pt>
                <c:pt idx="2210">
                  <c:v>2.9</c:v>
                </c:pt>
                <c:pt idx="2211">
                  <c:v>3.75</c:v>
                </c:pt>
                <c:pt idx="2212">
                  <c:v>4.82</c:v>
                </c:pt>
                <c:pt idx="2213">
                  <c:v>4.7699999999999996</c:v>
                </c:pt>
                <c:pt idx="2214">
                  <c:v>6.33</c:v>
                </c:pt>
                <c:pt idx="2215">
                  <c:v>6.31</c:v>
                </c:pt>
                <c:pt idx="2216">
                  <c:v>6.25</c:v>
                </c:pt>
                <c:pt idx="2217">
                  <c:v>5.31</c:v>
                </c:pt>
                <c:pt idx="2218">
                  <c:v>5.3</c:v>
                </c:pt>
                <c:pt idx="2219">
                  <c:v>3.79</c:v>
                </c:pt>
                <c:pt idx="2220">
                  <c:v>3.72</c:v>
                </c:pt>
                <c:pt idx="2221">
                  <c:v>3.66</c:v>
                </c:pt>
                <c:pt idx="2222">
                  <c:v>2.99</c:v>
                </c:pt>
                <c:pt idx="2223">
                  <c:v>2.4500000000000002</c:v>
                </c:pt>
                <c:pt idx="2224">
                  <c:v>2.3199999999999998</c:v>
                </c:pt>
                <c:pt idx="2225">
                  <c:v>2.15</c:v>
                </c:pt>
                <c:pt idx="2226">
                  <c:v>2.37</c:v>
                </c:pt>
                <c:pt idx="2227">
                  <c:v>2.29</c:v>
                </c:pt>
                <c:pt idx="2228">
                  <c:v>1.89</c:v>
                </c:pt>
                <c:pt idx="2229">
                  <c:v>2.34</c:v>
                </c:pt>
                <c:pt idx="2230">
                  <c:v>2.21</c:v>
                </c:pt>
                <c:pt idx="2231">
                  <c:v>1.5</c:v>
                </c:pt>
                <c:pt idx="2232">
                  <c:v>0.39</c:v>
                </c:pt>
                <c:pt idx="2233">
                  <c:v>1.1100000000000001</c:v>
                </c:pt>
                <c:pt idx="2234">
                  <c:v>1.84</c:v>
                </c:pt>
                <c:pt idx="2235">
                  <c:v>1.1299999999999999</c:v>
                </c:pt>
                <c:pt idx="2236">
                  <c:v>1.8</c:v>
                </c:pt>
                <c:pt idx="2237">
                  <c:v>2.23</c:v>
                </c:pt>
                <c:pt idx="2238">
                  <c:v>3.12</c:v>
                </c:pt>
                <c:pt idx="2239">
                  <c:v>3.42</c:v>
                </c:pt>
                <c:pt idx="2240">
                  <c:v>2.75</c:v>
                </c:pt>
                <c:pt idx="2241">
                  <c:v>2.5499999999999998</c:v>
                </c:pt>
                <c:pt idx="2242">
                  <c:v>2.4900000000000002</c:v>
                </c:pt>
                <c:pt idx="2243">
                  <c:v>3.2</c:v>
                </c:pt>
                <c:pt idx="2244">
                  <c:v>2.67</c:v>
                </c:pt>
                <c:pt idx="2245">
                  <c:v>3.1</c:v>
                </c:pt>
                <c:pt idx="2246">
                  <c:v>2.74</c:v>
                </c:pt>
                <c:pt idx="2247">
                  <c:v>1.87</c:v>
                </c:pt>
                <c:pt idx="2248">
                  <c:v>2.14</c:v>
                </c:pt>
                <c:pt idx="2249">
                  <c:v>2.2200000000000002</c:v>
                </c:pt>
                <c:pt idx="2250">
                  <c:v>2.29</c:v>
                </c:pt>
                <c:pt idx="2251">
                  <c:v>1.89</c:v>
                </c:pt>
                <c:pt idx="2252">
                  <c:v>1.86</c:v>
                </c:pt>
                <c:pt idx="2253">
                  <c:v>1.17</c:v>
                </c:pt>
                <c:pt idx="2254">
                  <c:v>1.43</c:v>
                </c:pt>
                <c:pt idx="2255">
                  <c:v>1.92</c:v>
                </c:pt>
                <c:pt idx="2256">
                  <c:v>1.79</c:v>
                </c:pt>
                <c:pt idx="2257">
                  <c:v>1.57</c:v>
                </c:pt>
                <c:pt idx="2258">
                  <c:v>1.22</c:v>
                </c:pt>
                <c:pt idx="2259">
                  <c:v>0.55000000000000004</c:v>
                </c:pt>
                <c:pt idx="2260">
                  <c:v>1.07</c:v>
                </c:pt>
                <c:pt idx="2261">
                  <c:v>0.83</c:v>
                </c:pt>
                <c:pt idx="2262">
                  <c:v>1.1000000000000001</c:v>
                </c:pt>
                <c:pt idx="2263">
                  <c:v>0.25</c:v>
                </c:pt>
                <c:pt idx="2264">
                  <c:v>0.39</c:v>
                </c:pt>
                <c:pt idx="2265">
                  <c:v>0.53</c:v>
                </c:pt>
                <c:pt idx="2266">
                  <c:v>0.66</c:v>
                </c:pt>
                <c:pt idx="2267">
                  <c:v>0.59</c:v>
                </c:pt>
                <c:pt idx="2268">
                  <c:v>0.71</c:v>
                </c:pt>
                <c:pt idx="2269">
                  <c:v>0.85</c:v>
                </c:pt>
                <c:pt idx="2270">
                  <c:v>0.47</c:v>
                </c:pt>
                <c:pt idx="2271">
                  <c:v>0.32</c:v>
                </c:pt>
                <c:pt idx="2272">
                  <c:v>0.59</c:v>
                </c:pt>
                <c:pt idx="2273">
                  <c:v>0.56000000000000005</c:v>
                </c:pt>
                <c:pt idx="2274">
                  <c:v>1.1200000000000001</c:v>
                </c:pt>
                <c:pt idx="2275">
                  <c:v>1.1599999999999999</c:v>
                </c:pt>
                <c:pt idx="2276">
                  <c:v>1.02</c:v>
                </c:pt>
                <c:pt idx="2277">
                  <c:v>1.08</c:v>
                </c:pt>
                <c:pt idx="2278">
                  <c:v>1.78</c:v>
                </c:pt>
                <c:pt idx="2279">
                  <c:v>1.92</c:v>
                </c:pt>
                <c:pt idx="2280">
                  <c:v>1.74</c:v>
                </c:pt>
                <c:pt idx="2281">
                  <c:v>2.95</c:v>
                </c:pt>
                <c:pt idx="2282">
                  <c:v>3.91</c:v>
                </c:pt>
                <c:pt idx="2283">
                  <c:v>3.66</c:v>
                </c:pt>
                <c:pt idx="2284">
                  <c:v>3.15</c:v>
                </c:pt>
                <c:pt idx="2285">
                  <c:v>3.32</c:v>
                </c:pt>
                <c:pt idx="2286">
                  <c:v>2.67</c:v>
                </c:pt>
                <c:pt idx="2287">
                  <c:v>2.35</c:v>
                </c:pt>
                <c:pt idx="2288">
                  <c:v>1.96</c:v>
                </c:pt>
                <c:pt idx="2289">
                  <c:v>2.09</c:v>
                </c:pt>
                <c:pt idx="2290">
                  <c:v>1.62</c:v>
                </c:pt>
                <c:pt idx="2291">
                  <c:v>2.4700000000000002</c:v>
                </c:pt>
                <c:pt idx="2292">
                  <c:v>2.09</c:v>
                </c:pt>
                <c:pt idx="2293">
                  <c:v>1.53</c:v>
                </c:pt>
                <c:pt idx="2294">
                  <c:v>1.42</c:v>
                </c:pt>
                <c:pt idx="2295">
                  <c:v>0.8</c:v>
                </c:pt>
                <c:pt idx="2296">
                  <c:v>1.1599999999999999</c:v>
                </c:pt>
                <c:pt idx="2297">
                  <c:v>0.98</c:v>
                </c:pt>
                <c:pt idx="2298">
                  <c:v>0.37</c:v>
                </c:pt>
                <c:pt idx="2299">
                  <c:v>0.06</c:v>
                </c:pt>
                <c:pt idx="2300">
                  <c:v>0.3</c:v>
                </c:pt>
                <c:pt idx="2301">
                  <c:v>0.73</c:v>
                </c:pt>
                <c:pt idx="2302">
                  <c:v>1.1299999999999999</c:v>
                </c:pt>
                <c:pt idx="2303">
                  <c:v>0.76</c:v>
                </c:pt>
                <c:pt idx="2304">
                  <c:v>1.3</c:v>
                </c:pt>
                <c:pt idx="2305">
                  <c:v>1.7</c:v>
                </c:pt>
                <c:pt idx="2306">
                  <c:v>1.52</c:v>
                </c:pt>
                <c:pt idx="2307">
                  <c:v>1.5</c:v>
                </c:pt>
                <c:pt idx="2308">
                  <c:v>1.88</c:v>
                </c:pt>
                <c:pt idx="2309">
                  <c:v>2.56</c:v>
                </c:pt>
                <c:pt idx="2310">
                  <c:v>2.2200000000000002</c:v>
                </c:pt>
                <c:pt idx="2311">
                  <c:v>2.1800000000000002</c:v>
                </c:pt>
                <c:pt idx="2312">
                  <c:v>1.17</c:v>
                </c:pt>
                <c:pt idx="2313">
                  <c:v>1.07</c:v>
                </c:pt>
                <c:pt idx="2314">
                  <c:v>1</c:v>
                </c:pt>
                <c:pt idx="2315">
                  <c:v>1.23</c:v>
                </c:pt>
                <c:pt idx="2316">
                  <c:v>1.85</c:v>
                </c:pt>
                <c:pt idx="2317">
                  <c:v>0.56000000000000005</c:v>
                </c:pt>
                <c:pt idx="2318">
                  <c:v>0.5</c:v>
                </c:pt>
                <c:pt idx="2319">
                  <c:v>1</c:v>
                </c:pt>
                <c:pt idx="2320">
                  <c:v>2.69</c:v>
                </c:pt>
                <c:pt idx="2321">
                  <c:v>1.46</c:v>
                </c:pt>
                <c:pt idx="2322">
                  <c:v>1.18</c:v>
                </c:pt>
                <c:pt idx="2323">
                  <c:v>1.7</c:v>
                </c:pt>
                <c:pt idx="2324">
                  <c:v>3.51</c:v>
                </c:pt>
                <c:pt idx="2325">
                  <c:v>4.01</c:v>
                </c:pt>
                <c:pt idx="2326">
                  <c:v>3.14</c:v>
                </c:pt>
                <c:pt idx="2327">
                  <c:v>2.46</c:v>
                </c:pt>
                <c:pt idx="2328">
                  <c:v>2.65</c:v>
                </c:pt>
                <c:pt idx="2329">
                  <c:v>2.54</c:v>
                </c:pt>
                <c:pt idx="2330">
                  <c:v>2.4</c:v>
                </c:pt>
                <c:pt idx="2331">
                  <c:v>1.95</c:v>
                </c:pt>
                <c:pt idx="2332">
                  <c:v>2.1</c:v>
                </c:pt>
                <c:pt idx="2333">
                  <c:v>2</c:v>
                </c:pt>
                <c:pt idx="2334">
                  <c:v>3.35</c:v>
                </c:pt>
                <c:pt idx="2335">
                  <c:v>3.93</c:v>
                </c:pt>
                <c:pt idx="2336">
                  <c:v>3.83</c:v>
                </c:pt>
                <c:pt idx="2337">
                  <c:v>3.27</c:v>
                </c:pt>
                <c:pt idx="2338">
                  <c:v>2.42</c:v>
                </c:pt>
                <c:pt idx="2339">
                  <c:v>1.91</c:v>
                </c:pt>
                <c:pt idx="2340">
                  <c:v>2</c:v>
                </c:pt>
                <c:pt idx="2341">
                  <c:v>2.5299999999999998</c:v>
                </c:pt>
                <c:pt idx="2342">
                  <c:v>2.59</c:v>
                </c:pt>
                <c:pt idx="2343">
                  <c:v>2.35</c:v>
                </c:pt>
                <c:pt idx="2344">
                  <c:v>2.2000000000000002</c:v>
                </c:pt>
                <c:pt idx="2345">
                  <c:v>2.46</c:v>
                </c:pt>
                <c:pt idx="2346">
                  <c:v>3.26</c:v>
                </c:pt>
                <c:pt idx="2347">
                  <c:v>2.34</c:v>
                </c:pt>
                <c:pt idx="2348">
                  <c:v>1.42</c:v>
                </c:pt>
                <c:pt idx="2349">
                  <c:v>1.62</c:v>
                </c:pt>
                <c:pt idx="2350">
                  <c:v>3.28</c:v>
                </c:pt>
                <c:pt idx="2351">
                  <c:v>3.56</c:v>
                </c:pt>
                <c:pt idx="2352">
                  <c:v>3.53</c:v>
                </c:pt>
                <c:pt idx="2353">
                  <c:v>2.67</c:v>
                </c:pt>
                <c:pt idx="2354">
                  <c:v>5</c:v>
                </c:pt>
                <c:pt idx="2355">
                  <c:v>3.61</c:v>
                </c:pt>
                <c:pt idx="2356">
                  <c:v>4.8099999999999996</c:v>
                </c:pt>
                <c:pt idx="2357">
                  <c:v>5.0199999999999996</c:v>
                </c:pt>
                <c:pt idx="2358">
                  <c:v>5.0599999999999996</c:v>
                </c:pt>
                <c:pt idx="2359">
                  <c:v>3.55</c:v>
                </c:pt>
                <c:pt idx="2360">
                  <c:v>3.99</c:v>
                </c:pt>
                <c:pt idx="2361">
                  <c:v>2.76</c:v>
                </c:pt>
                <c:pt idx="2362">
                  <c:v>2.58</c:v>
                </c:pt>
                <c:pt idx="2363">
                  <c:v>3.79</c:v>
                </c:pt>
                <c:pt idx="2364">
                  <c:v>4.1500000000000004</c:v>
                </c:pt>
                <c:pt idx="2365">
                  <c:v>3.78</c:v>
                </c:pt>
                <c:pt idx="2366">
                  <c:v>2.91</c:v>
                </c:pt>
                <c:pt idx="2367">
                  <c:v>3.33</c:v>
                </c:pt>
                <c:pt idx="2368">
                  <c:v>2.61</c:v>
                </c:pt>
                <c:pt idx="2369">
                  <c:v>2.11</c:v>
                </c:pt>
                <c:pt idx="2370">
                  <c:v>1.07</c:v>
                </c:pt>
                <c:pt idx="2371">
                  <c:v>0.86</c:v>
                </c:pt>
                <c:pt idx="2372">
                  <c:v>0.52</c:v>
                </c:pt>
                <c:pt idx="2373">
                  <c:v>0.68</c:v>
                </c:pt>
                <c:pt idx="2374">
                  <c:v>0.05</c:v>
                </c:pt>
                <c:pt idx="2375">
                  <c:v>0.37</c:v>
                </c:pt>
                <c:pt idx="2376">
                  <c:v>1.1599999999999999</c:v>
                </c:pt>
                <c:pt idx="2377">
                  <c:v>1.47</c:v>
                </c:pt>
                <c:pt idx="2378">
                  <c:v>1.46</c:v>
                </c:pt>
                <c:pt idx="2379">
                  <c:v>2.25</c:v>
                </c:pt>
                <c:pt idx="2380">
                  <c:v>3.18</c:v>
                </c:pt>
                <c:pt idx="2381">
                  <c:v>4.59</c:v>
                </c:pt>
                <c:pt idx="2382">
                  <c:v>3.29</c:v>
                </c:pt>
                <c:pt idx="2383">
                  <c:v>3.6</c:v>
                </c:pt>
                <c:pt idx="2384">
                  <c:v>3.01</c:v>
                </c:pt>
                <c:pt idx="2385">
                  <c:v>3</c:v>
                </c:pt>
                <c:pt idx="2386">
                  <c:v>3.13</c:v>
                </c:pt>
                <c:pt idx="2387">
                  <c:v>3.23</c:v>
                </c:pt>
                <c:pt idx="2388">
                  <c:v>3.97</c:v>
                </c:pt>
                <c:pt idx="2389">
                  <c:v>5.54</c:v>
                </c:pt>
                <c:pt idx="2390">
                  <c:v>5.34</c:v>
                </c:pt>
                <c:pt idx="2391">
                  <c:v>4.04</c:v>
                </c:pt>
                <c:pt idx="2392">
                  <c:v>2.75</c:v>
                </c:pt>
                <c:pt idx="2393">
                  <c:v>2.52</c:v>
                </c:pt>
                <c:pt idx="2394">
                  <c:v>1.9</c:v>
                </c:pt>
                <c:pt idx="2395">
                  <c:v>3.44</c:v>
                </c:pt>
                <c:pt idx="2396">
                  <c:v>3.08</c:v>
                </c:pt>
                <c:pt idx="2397">
                  <c:v>2.1</c:v>
                </c:pt>
                <c:pt idx="2398">
                  <c:v>1.22</c:v>
                </c:pt>
                <c:pt idx="2399">
                  <c:v>1.5</c:v>
                </c:pt>
                <c:pt idx="2400">
                  <c:v>1.78</c:v>
                </c:pt>
                <c:pt idx="2401">
                  <c:v>2.4700000000000002</c:v>
                </c:pt>
                <c:pt idx="2402">
                  <c:v>2.39</c:v>
                </c:pt>
                <c:pt idx="2403">
                  <c:v>2.2400000000000002</c:v>
                </c:pt>
                <c:pt idx="2404">
                  <c:v>2.2200000000000002</c:v>
                </c:pt>
                <c:pt idx="2405">
                  <c:v>1.79</c:v>
                </c:pt>
                <c:pt idx="2406">
                  <c:v>0.71</c:v>
                </c:pt>
                <c:pt idx="2407">
                  <c:v>1.93</c:v>
                </c:pt>
                <c:pt idx="2408">
                  <c:v>2.39</c:v>
                </c:pt>
                <c:pt idx="2409">
                  <c:v>3.22</c:v>
                </c:pt>
                <c:pt idx="2410">
                  <c:v>3.57</c:v>
                </c:pt>
                <c:pt idx="2411">
                  <c:v>3.53</c:v>
                </c:pt>
                <c:pt idx="2412">
                  <c:v>3.04</c:v>
                </c:pt>
                <c:pt idx="2413">
                  <c:v>2.67</c:v>
                </c:pt>
                <c:pt idx="2414">
                  <c:v>3.2</c:v>
                </c:pt>
                <c:pt idx="2415">
                  <c:v>3.59</c:v>
                </c:pt>
                <c:pt idx="2416">
                  <c:v>3.93</c:v>
                </c:pt>
                <c:pt idx="2417">
                  <c:v>4.46</c:v>
                </c:pt>
                <c:pt idx="2418">
                  <c:v>3.08</c:v>
                </c:pt>
                <c:pt idx="2419">
                  <c:v>2.56</c:v>
                </c:pt>
                <c:pt idx="2420">
                  <c:v>3.53</c:v>
                </c:pt>
                <c:pt idx="2421">
                  <c:v>4.32</c:v>
                </c:pt>
                <c:pt idx="2422">
                  <c:v>3.42</c:v>
                </c:pt>
                <c:pt idx="2423">
                  <c:v>3.22</c:v>
                </c:pt>
                <c:pt idx="2424">
                  <c:v>2.94</c:v>
                </c:pt>
                <c:pt idx="2425">
                  <c:v>2.34</c:v>
                </c:pt>
                <c:pt idx="2426">
                  <c:v>1.79</c:v>
                </c:pt>
                <c:pt idx="2427">
                  <c:v>1.76</c:v>
                </c:pt>
                <c:pt idx="2428">
                  <c:v>1.52</c:v>
                </c:pt>
                <c:pt idx="2429">
                  <c:v>2.0699999999999998</c:v>
                </c:pt>
                <c:pt idx="2430">
                  <c:v>1.74</c:v>
                </c:pt>
                <c:pt idx="2431">
                  <c:v>1.87</c:v>
                </c:pt>
                <c:pt idx="2432">
                  <c:v>2.37</c:v>
                </c:pt>
                <c:pt idx="2433">
                  <c:v>1.92</c:v>
                </c:pt>
                <c:pt idx="2434">
                  <c:v>1.74</c:v>
                </c:pt>
                <c:pt idx="2435">
                  <c:v>2.34</c:v>
                </c:pt>
                <c:pt idx="2436">
                  <c:v>2.0499999999999998</c:v>
                </c:pt>
                <c:pt idx="2437">
                  <c:v>1.6</c:v>
                </c:pt>
                <c:pt idx="2438">
                  <c:v>1.81</c:v>
                </c:pt>
                <c:pt idx="2439">
                  <c:v>2.41</c:v>
                </c:pt>
                <c:pt idx="2440">
                  <c:v>2.92</c:v>
                </c:pt>
                <c:pt idx="2441">
                  <c:v>2.81</c:v>
                </c:pt>
                <c:pt idx="2442">
                  <c:v>3.26</c:v>
                </c:pt>
                <c:pt idx="2443">
                  <c:v>2.2799999999999998</c:v>
                </c:pt>
                <c:pt idx="2444">
                  <c:v>2.6</c:v>
                </c:pt>
                <c:pt idx="2445">
                  <c:v>2.31</c:v>
                </c:pt>
                <c:pt idx="2446">
                  <c:v>2.17</c:v>
                </c:pt>
                <c:pt idx="2447">
                  <c:v>2.52</c:v>
                </c:pt>
                <c:pt idx="2448">
                  <c:v>2.02</c:v>
                </c:pt>
                <c:pt idx="2449">
                  <c:v>0.87</c:v>
                </c:pt>
                <c:pt idx="2450">
                  <c:v>1.65</c:v>
                </c:pt>
                <c:pt idx="2451">
                  <c:v>2.79</c:v>
                </c:pt>
                <c:pt idx="2452">
                  <c:v>3.01</c:v>
                </c:pt>
                <c:pt idx="2453">
                  <c:v>2.96</c:v>
                </c:pt>
                <c:pt idx="2454">
                  <c:v>2.48</c:v>
                </c:pt>
                <c:pt idx="2455">
                  <c:v>1.61</c:v>
                </c:pt>
                <c:pt idx="2456">
                  <c:v>1.49</c:v>
                </c:pt>
                <c:pt idx="2457">
                  <c:v>0.99</c:v>
                </c:pt>
                <c:pt idx="2458">
                  <c:v>0.73</c:v>
                </c:pt>
                <c:pt idx="2459">
                  <c:v>1.07</c:v>
                </c:pt>
                <c:pt idx="2460">
                  <c:v>1.35</c:v>
                </c:pt>
                <c:pt idx="2461">
                  <c:v>2.9</c:v>
                </c:pt>
                <c:pt idx="2462">
                  <c:v>2.65</c:v>
                </c:pt>
                <c:pt idx="2463">
                  <c:v>2.36</c:v>
                </c:pt>
                <c:pt idx="2464">
                  <c:v>3.54</c:v>
                </c:pt>
                <c:pt idx="2465">
                  <c:v>4.13</c:v>
                </c:pt>
                <c:pt idx="2466">
                  <c:v>3.39</c:v>
                </c:pt>
                <c:pt idx="2467">
                  <c:v>3.75</c:v>
                </c:pt>
                <c:pt idx="2468">
                  <c:v>4.24</c:v>
                </c:pt>
                <c:pt idx="2469">
                  <c:v>3.69</c:v>
                </c:pt>
                <c:pt idx="2470">
                  <c:v>2.83</c:v>
                </c:pt>
                <c:pt idx="2471">
                  <c:v>2.13</c:v>
                </c:pt>
                <c:pt idx="2472">
                  <c:v>1.59</c:v>
                </c:pt>
                <c:pt idx="2473">
                  <c:v>1.69</c:v>
                </c:pt>
                <c:pt idx="2474">
                  <c:v>3.27</c:v>
                </c:pt>
                <c:pt idx="2475">
                  <c:v>2.9</c:v>
                </c:pt>
                <c:pt idx="2476">
                  <c:v>2.84</c:v>
                </c:pt>
                <c:pt idx="2477">
                  <c:v>3.37</c:v>
                </c:pt>
                <c:pt idx="2478">
                  <c:v>2.82</c:v>
                </c:pt>
                <c:pt idx="2479">
                  <c:v>2.5</c:v>
                </c:pt>
                <c:pt idx="2480">
                  <c:v>2.17</c:v>
                </c:pt>
                <c:pt idx="2481">
                  <c:v>2.52</c:v>
                </c:pt>
                <c:pt idx="2482">
                  <c:v>2.02</c:v>
                </c:pt>
                <c:pt idx="2483">
                  <c:v>1.57</c:v>
                </c:pt>
                <c:pt idx="2484">
                  <c:v>1.52</c:v>
                </c:pt>
                <c:pt idx="2485">
                  <c:v>1.38</c:v>
                </c:pt>
                <c:pt idx="2486">
                  <c:v>2.67</c:v>
                </c:pt>
                <c:pt idx="2487">
                  <c:v>2.69</c:v>
                </c:pt>
                <c:pt idx="2488">
                  <c:v>3.83</c:v>
                </c:pt>
                <c:pt idx="2489">
                  <c:v>3.01</c:v>
                </c:pt>
                <c:pt idx="2490">
                  <c:v>2.8</c:v>
                </c:pt>
                <c:pt idx="2491">
                  <c:v>2.02</c:v>
                </c:pt>
                <c:pt idx="2492">
                  <c:v>2.7</c:v>
                </c:pt>
                <c:pt idx="2493">
                  <c:v>2.19</c:v>
                </c:pt>
                <c:pt idx="2494">
                  <c:v>2.2799999999999998</c:v>
                </c:pt>
                <c:pt idx="2495">
                  <c:v>2.83</c:v>
                </c:pt>
                <c:pt idx="2496">
                  <c:v>3.07</c:v>
                </c:pt>
                <c:pt idx="2497">
                  <c:v>3.1</c:v>
                </c:pt>
                <c:pt idx="2498">
                  <c:v>4.7</c:v>
                </c:pt>
                <c:pt idx="2499">
                  <c:v>3.54</c:v>
                </c:pt>
                <c:pt idx="2500">
                  <c:v>4.09</c:v>
                </c:pt>
                <c:pt idx="2501">
                  <c:v>3.4</c:v>
                </c:pt>
                <c:pt idx="2502">
                  <c:v>2.11</c:v>
                </c:pt>
                <c:pt idx="2503">
                  <c:v>2.27</c:v>
                </c:pt>
                <c:pt idx="2504">
                  <c:v>2.5299999999999998</c:v>
                </c:pt>
                <c:pt idx="2505">
                  <c:v>1.5</c:v>
                </c:pt>
                <c:pt idx="2506">
                  <c:v>2.57</c:v>
                </c:pt>
                <c:pt idx="2507">
                  <c:v>2.38</c:v>
                </c:pt>
                <c:pt idx="2508">
                  <c:v>3.6</c:v>
                </c:pt>
                <c:pt idx="2509">
                  <c:v>3.38</c:v>
                </c:pt>
                <c:pt idx="2510">
                  <c:v>2.97</c:v>
                </c:pt>
                <c:pt idx="2511">
                  <c:v>2.77</c:v>
                </c:pt>
                <c:pt idx="2512">
                  <c:v>2.59</c:v>
                </c:pt>
                <c:pt idx="2513">
                  <c:v>2.2799999999999998</c:v>
                </c:pt>
                <c:pt idx="2514">
                  <c:v>1.82</c:v>
                </c:pt>
                <c:pt idx="2515">
                  <c:v>1.56</c:v>
                </c:pt>
                <c:pt idx="2516">
                  <c:v>2.5499999999999998</c:v>
                </c:pt>
                <c:pt idx="2517">
                  <c:v>2.71</c:v>
                </c:pt>
                <c:pt idx="2518">
                  <c:v>2.46</c:v>
                </c:pt>
                <c:pt idx="2519">
                  <c:v>1.62</c:v>
                </c:pt>
                <c:pt idx="2520">
                  <c:v>1.57</c:v>
                </c:pt>
                <c:pt idx="2521">
                  <c:v>1.56</c:v>
                </c:pt>
                <c:pt idx="2522">
                  <c:v>2.39</c:v>
                </c:pt>
                <c:pt idx="2523">
                  <c:v>1.99</c:v>
                </c:pt>
                <c:pt idx="2524">
                  <c:v>3.42</c:v>
                </c:pt>
                <c:pt idx="2525">
                  <c:v>4.03</c:v>
                </c:pt>
                <c:pt idx="2526">
                  <c:v>4.5199999999999996</c:v>
                </c:pt>
                <c:pt idx="2527">
                  <c:v>5.1100000000000003</c:v>
                </c:pt>
                <c:pt idx="2528">
                  <c:v>3.42</c:v>
                </c:pt>
                <c:pt idx="2529">
                  <c:v>4.0999999999999996</c:v>
                </c:pt>
                <c:pt idx="2530">
                  <c:v>4.08</c:v>
                </c:pt>
                <c:pt idx="2531">
                  <c:v>3.08</c:v>
                </c:pt>
                <c:pt idx="2532">
                  <c:v>2.89</c:v>
                </c:pt>
                <c:pt idx="2533">
                  <c:v>3.46</c:v>
                </c:pt>
                <c:pt idx="2534">
                  <c:v>3.41</c:v>
                </c:pt>
                <c:pt idx="2535">
                  <c:v>3.4</c:v>
                </c:pt>
                <c:pt idx="2536">
                  <c:v>3.77</c:v>
                </c:pt>
                <c:pt idx="2537">
                  <c:v>2.99</c:v>
                </c:pt>
                <c:pt idx="2538">
                  <c:v>2.83</c:v>
                </c:pt>
                <c:pt idx="2539">
                  <c:v>2.89</c:v>
                </c:pt>
                <c:pt idx="2540">
                  <c:v>3.25</c:v>
                </c:pt>
                <c:pt idx="2541">
                  <c:v>3.31</c:v>
                </c:pt>
                <c:pt idx="2542">
                  <c:v>3.23</c:v>
                </c:pt>
                <c:pt idx="2543">
                  <c:v>4.09</c:v>
                </c:pt>
                <c:pt idx="2544">
                  <c:v>3.44</c:v>
                </c:pt>
                <c:pt idx="2545">
                  <c:v>3.15</c:v>
                </c:pt>
                <c:pt idx="2546">
                  <c:v>2.95</c:v>
                </c:pt>
                <c:pt idx="2547">
                  <c:v>2.27</c:v>
                </c:pt>
                <c:pt idx="2548">
                  <c:v>2.63</c:v>
                </c:pt>
                <c:pt idx="2549">
                  <c:v>3.18</c:v>
                </c:pt>
                <c:pt idx="2550">
                  <c:v>3.63</c:v>
                </c:pt>
                <c:pt idx="2551">
                  <c:v>2.88</c:v>
                </c:pt>
                <c:pt idx="2552">
                  <c:v>3.2</c:v>
                </c:pt>
                <c:pt idx="2553">
                  <c:v>2.99</c:v>
                </c:pt>
                <c:pt idx="2554">
                  <c:v>2.64</c:v>
                </c:pt>
                <c:pt idx="2555">
                  <c:v>2.1800000000000002</c:v>
                </c:pt>
                <c:pt idx="2556">
                  <c:v>2.04</c:v>
                </c:pt>
                <c:pt idx="2557">
                  <c:v>1.96</c:v>
                </c:pt>
                <c:pt idx="2558">
                  <c:v>2.29</c:v>
                </c:pt>
                <c:pt idx="2559">
                  <c:v>2.08</c:v>
                </c:pt>
                <c:pt idx="2560">
                  <c:v>3.04</c:v>
                </c:pt>
                <c:pt idx="2561">
                  <c:v>4.8099999999999996</c:v>
                </c:pt>
                <c:pt idx="2562">
                  <c:v>3.65</c:v>
                </c:pt>
                <c:pt idx="2563">
                  <c:v>3.73</c:v>
                </c:pt>
                <c:pt idx="2564">
                  <c:v>4.03</c:v>
                </c:pt>
                <c:pt idx="2565">
                  <c:v>3.9</c:v>
                </c:pt>
                <c:pt idx="2566">
                  <c:v>1.81</c:v>
                </c:pt>
                <c:pt idx="2567">
                  <c:v>1.67</c:v>
                </c:pt>
                <c:pt idx="2568">
                  <c:v>3.56</c:v>
                </c:pt>
                <c:pt idx="2569">
                  <c:v>2.69</c:v>
                </c:pt>
                <c:pt idx="2570">
                  <c:v>2.3199999999999998</c:v>
                </c:pt>
                <c:pt idx="2571">
                  <c:v>2.0699999999999998</c:v>
                </c:pt>
                <c:pt idx="2572">
                  <c:v>2.09</c:v>
                </c:pt>
                <c:pt idx="2573">
                  <c:v>1.57</c:v>
                </c:pt>
                <c:pt idx="2574">
                  <c:v>2.02</c:v>
                </c:pt>
                <c:pt idx="2575">
                  <c:v>2.2000000000000002</c:v>
                </c:pt>
                <c:pt idx="2576">
                  <c:v>3.96</c:v>
                </c:pt>
                <c:pt idx="2577">
                  <c:v>3.83</c:v>
                </c:pt>
                <c:pt idx="2578">
                  <c:v>3.95</c:v>
                </c:pt>
                <c:pt idx="2579">
                  <c:v>3.97</c:v>
                </c:pt>
                <c:pt idx="2580">
                  <c:v>3.52</c:v>
                </c:pt>
                <c:pt idx="2581">
                  <c:v>4.05</c:v>
                </c:pt>
                <c:pt idx="2582">
                  <c:v>3.15</c:v>
                </c:pt>
                <c:pt idx="2583">
                  <c:v>2.66</c:v>
                </c:pt>
                <c:pt idx="2584">
                  <c:v>2.65</c:v>
                </c:pt>
                <c:pt idx="2585">
                  <c:v>2.48</c:v>
                </c:pt>
                <c:pt idx="2586">
                  <c:v>1.51</c:v>
                </c:pt>
                <c:pt idx="2587">
                  <c:v>1.03</c:v>
                </c:pt>
                <c:pt idx="2588">
                  <c:v>1.06</c:v>
                </c:pt>
                <c:pt idx="2589">
                  <c:v>1.62</c:v>
                </c:pt>
                <c:pt idx="2590">
                  <c:v>1.48</c:v>
                </c:pt>
                <c:pt idx="2591">
                  <c:v>1.62</c:v>
                </c:pt>
                <c:pt idx="2592">
                  <c:v>1.44</c:v>
                </c:pt>
                <c:pt idx="2593">
                  <c:v>1.59</c:v>
                </c:pt>
                <c:pt idx="2594">
                  <c:v>1.4</c:v>
                </c:pt>
                <c:pt idx="2595">
                  <c:v>1.39</c:v>
                </c:pt>
                <c:pt idx="2596">
                  <c:v>0.9</c:v>
                </c:pt>
                <c:pt idx="2597">
                  <c:v>0.9</c:v>
                </c:pt>
                <c:pt idx="2598">
                  <c:v>0.92</c:v>
                </c:pt>
                <c:pt idx="2599">
                  <c:v>0.81</c:v>
                </c:pt>
                <c:pt idx="2600">
                  <c:v>1.1000000000000001</c:v>
                </c:pt>
                <c:pt idx="2601">
                  <c:v>1.56</c:v>
                </c:pt>
                <c:pt idx="2602">
                  <c:v>2.69</c:v>
                </c:pt>
                <c:pt idx="2603">
                  <c:v>2.06</c:v>
                </c:pt>
                <c:pt idx="2604">
                  <c:v>1.51</c:v>
                </c:pt>
                <c:pt idx="2605">
                  <c:v>1.53</c:v>
                </c:pt>
                <c:pt idx="2606">
                  <c:v>2.21</c:v>
                </c:pt>
                <c:pt idx="2607">
                  <c:v>1.77</c:v>
                </c:pt>
                <c:pt idx="2608">
                  <c:v>1.97</c:v>
                </c:pt>
                <c:pt idx="2609">
                  <c:v>1.55</c:v>
                </c:pt>
                <c:pt idx="2610">
                  <c:v>2.2999999999999998</c:v>
                </c:pt>
                <c:pt idx="2611">
                  <c:v>2.86</c:v>
                </c:pt>
                <c:pt idx="2612">
                  <c:v>2.77</c:v>
                </c:pt>
                <c:pt idx="2613">
                  <c:v>3.11</c:v>
                </c:pt>
                <c:pt idx="2614">
                  <c:v>2.98</c:v>
                </c:pt>
                <c:pt idx="2615">
                  <c:v>2.16</c:v>
                </c:pt>
                <c:pt idx="2616">
                  <c:v>2</c:v>
                </c:pt>
                <c:pt idx="2617">
                  <c:v>1.44</c:v>
                </c:pt>
                <c:pt idx="2618">
                  <c:v>0.95</c:v>
                </c:pt>
                <c:pt idx="2619">
                  <c:v>0.23</c:v>
                </c:pt>
                <c:pt idx="2620">
                  <c:v>0.96</c:v>
                </c:pt>
                <c:pt idx="2621">
                  <c:v>1.0900000000000001</c:v>
                </c:pt>
                <c:pt idx="2622">
                  <c:v>1.3</c:v>
                </c:pt>
                <c:pt idx="2623">
                  <c:v>1.1299999999999999</c:v>
                </c:pt>
                <c:pt idx="2624">
                  <c:v>1.1200000000000001</c:v>
                </c:pt>
                <c:pt idx="2625">
                  <c:v>0.68</c:v>
                </c:pt>
                <c:pt idx="2626">
                  <c:v>1.29</c:v>
                </c:pt>
                <c:pt idx="2627">
                  <c:v>1.79</c:v>
                </c:pt>
                <c:pt idx="2628">
                  <c:v>2.2599999999999998</c:v>
                </c:pt>
                <c:pt idx="2629">
                  <c:v>1.74</c:v>
                </c:pt>
                <c:pt idx="2630">
                  <c:v>2.39</c:v>
                </c:pt>
                <c:pt idx="2631">
                  <c:v>2.29</c:v>
                </c:pt>
                <c:pt idx="2632">
                  <c:v>2.23</c:v>
                </c:pt>
                <c:pt idx="2633">
                  <c:v>1.9</c:v>
                </c:pt>
                <c:pt idx="2634">
                  <c:v>2.0099999999999998</c:v>
                </c:pt>
                <c:pt idx="2635">
                  <c:v>1.73</c:v>
                </c:pt>
                <c:pt idx="2636">
                  <c:v>1.25</c:v>
                </c:pt>
                <c:pt idx="2637">
                  <c:v>1.1200000000000001</c:v>
                </c:pt>
                <c:pt idx="2638">
                  <c:v>1.28</c:v>
                </c:pt>
                <c:pt idx="2639">
                  <c:v>1.85</c:v>
                </c:pt>
                <c:pt idx="2640">
                  <c:v>1.52</c:v>
                </c:pt>
                <c:pt idx="2641">
                  <c:v>1.26</c:v>
                </c:pt>
                <c:pt idx="2642">
                  <c:v>1.6</c:v>
                </c:pt>
                <c:pt idx="2643">
                  <c:v>1.92</c:v>
                </c:pt>
                <c:pt idx="2644">
                  <c:v>2.71</c:v>
                </c:pt>
                <c:pt idx="2645">
                  <c:v>2.89</c:v>
                </c:pt>
                <c:pt idx="2646">
                  <c:v>2.85</c:v>
                </c:pt>
                <c:pt idx="2647">
                  <c:v>3</c:v>
                </c:pt>
                <c:pt idx="2648">
                  <c:v>3.95</c:v>
                </c:pt>
                <c:pt idx="2649">
                  <c:v>3.67</c:v>
                </c:pt>
                <c:pt idx="2650">
                  <c:v>2.44</c:v>
                </c:pt>
                <c:pt idx="2651">
                  <c:v>1.53</c:v>
                </c:pt>
                <c:pt idx="2652">
                  <c:v>1.53</c:v>
                </c:pt>
                <c:pt idx="2653">
                  <c:v>2.11</c:v>
                </c:pt>
                <c:pt idx="2654">
                  <c:v>1.95</c:v>
                </c:pt>
                <c:pt idx="2655">
                  <c:v>2.2000000000000002</c:v>
                </c:pt>
                <c:pt idx="2656">
                  <c:v>1.17</c:v>
                </c:pt>
                <c:pt idx="2657">
                  <c:v>1.33</c:v>
                </c:pt>
                <c:pt idx="2658">
                  <c:v>1.6</c:v>
                </c:pt>
                <c:pt idx="2659">
                  <c:v>2.13</c:v>
                </c:pt>
                <c:pt idx="2660">
                  <c:v>2.48</c:v>
                </c:pt>
                <c:pt idx="2661">
                  <c:v>2.0299999999999998</c:v>
                </c:pt>
                <c:pt idx="2662">
                  <c:v>1.97</c:v>
                </c:pt>
                <c:pt idx="2663">
                  <c:v>2.14</c:v>
                </c:pt>
                <c:pt idx="2664">
                  <c:v>2.0699999999999998</c:v>
                </c:pt>
                <c:pt idx="2665">
                  <c:v>1.58</c:v>
                </c:pt>
                <c:pt idx="2666">
                  <c:v>1.6</c:v>
                </c:pt>
                <c:pt idx="2667">
                  <c:v>1.94</c:v>
                </c:pt>
                <c:pt idx="2668">
                  <c:v>2.23</c:v>
                </c:pt>
                <c:pt idx="2669">
                  <c:v>3.22</c:v>
                </c:pt>
                <c:pt idx="2670">
                  <c:v>2.57</c:v>
                </c:pt>
                <c:pt idx="2671">
                  <c:v>2.77</c:v>
                </c:pt>
                <c:pt idx="2672">
                  <c:v>2.57</c:v>
                </c:pt>
                <c:pt idx="2673">
                  <c:v>1.82</c:v>
                </c:pt>
                <c:pt idx="2674">
                  <c:v>3.32</c:v>
                </c:pt>
                <c:pt idx="2675">
                  <c:v>3.68</c:v>
                </c:pt>
                <c:pt idx="2676">
                  <c:v>2.52</c:v>
                </c:pt>
                <c:pt idx="2677">
                  <c:v>2.52</c:v>
                </c:pt>
                <c:pt idx="2678">
                  <c:v>3.05</c:v>
                </c:pt>
                <c:pt idx="2679">
                  <c:v>3.89</c:v>
                </c:pt>
                <c:pt idx="2680">
                  <c:v>3.75</c:v>
                </c:pt>
                <c:pt idx="2681">
                  <c:v>3.51</c:v>
                </c:pt>
                <c:pt idx="2682">
                  <c:v>2.11</c:v>
                </c:pt>
                <c:pt idx="2683">
                  <c:v>2.2000000000000002</c:v>
                </c:pt>
                <c:pt idx="2684">
                  <c:v>3.54</c:v>
                </c:pt>
                <c:pt idx="2685">
                  <c:v>3.32</c:v>
                </c:pt>
                <c:pt idx="2686">
                  <c:v>3.08</c:v>
                </c:pt>
                <c:pt idx="2687">
                  <c:v>3.26</c:v>
                </c:pt>
                <c:pt idx="2688">
                  <c:v>3.2</c:v>
                </c:pt>
                <c:pt idx="2689">
                  <c:v>3.74</c:v>
                </c:pt>
                <c:pt idx="2690">
                  <c:v>3.34</c:v>
                </c:pt>
                <c:pt idx="2691">
                  <c:v>2.82</c:v>
                </c:pt>
                <c:pt idx="2692">
                  <c:v>2.5499999999999998</c:v>
                </c:pt>
                <c:pt idx="2693">
                  <c:v>3.48</c:v>
                </c:pt>
                <c:pt idx="2694">
                  <c:v>3.26</c:v>
                </c:pt>
                <c:pt idx="2695">
                  <c:v>2.56</c:v>
                </c:pt>
                <c:pt idx="2696">
                  <c:v>3.64</c:v>
                </c:pt>
                <c:pt idx="2697">
                  <c:v>2.04</c:v>
                </c:pt>
                <c:pt idx="2698">
                  <c:v>2.09</c:v>
                </c:pt>
                <c:pt idx="2699">
                  <c:v>3.25</c:v>
                </c:pt>
                <c:pt idx="2700">
                  <c:v>2.71</c:v>
                </c:pt>
                <c:pt idx="2701">
                  <c:v>2.69</c:v>
                </c:pt>
                <c:pt idx="2702">
                  <c:v>2.29</c:v>
                </c:pt>
                <c:pt idx="2703">
                  <c:v>2.5299999999999998</c:v>
                </c:pt>
                <c:pt idx="2704">
                  <c:v>1.97</c:v>
                </c:pt>
                <c:pt idx="2705">
                  <c:v>2.5099999999999998</c:v>
                </c:pt>
                <c:pt idx="2706">
                  <c:v>2.72</c:v>
                </c:pt>
                <c:pt idx="2707">
                  <c:v>2.34</c:v>
                </c:pt>
                <c:pt idx="2708">
                  <c:v>1.66</c:v>
                </c:pt>
                <c:pt idx="2709">
                  <c:v>2.59</c:v>
                </c:pt>
                <c:pt idx="2710">
                  <c:v>3.43</c:v>
                </c:pt>
                <c:pt idx="2711">
                  <c:v>4.1500000000000004</c:v>
                </c:pt>
                <c:pt idx="2712">
                  <c:v>3.38</c:v>
                </c:pt>
                <c:pt idx="2713">
                  <c:v>3.16</c:v>
                </c:pt>
                <c:pt idx="2714">
                  <c:v>3.17</c:v>
                </c:pt>
                <c:pt idx="2715">
                  <c:v>2.37</c:v>
                </c:pt>
                <c:pt idx="2716">
                  <c:v>1.88</c:v>
                </c:pt>
                <c:pt idx="2717">
                  <c:v>2.48</c:v>
                </c:pt>
                <c:pt idx="2718">
                  <c:v>2.98</c:v>
                </c:pt>
                <c:pt idx="2719">
                  <c:v>3.1</c:v>
                </c:pt>
                <c:pt idx="2720">
                  <c:v>3.01</c:v>
                </c:pt>
                <c:pt idx="2721">
                  <c:v>2.4700000000000002</c:v>
                </c:pt>
                <c:pt idx="2722">
                  <c:v>2.0699999999999998</c:v>
                </c:pt>
                <c:pt idx="2723">
                  <c:v>1.59</c:v>
                </c:pt>
                <c:pt idx="2724">
                  <c:v>1.5</c:v>
                </c:pt>
                <c:pt idx="2725">
                  <c:v>2.23</c:v>
                </c:pt>
                <c:pt idx="2726">
                  <c:v>2.12</c:v>
                </c:pt>
                <c:pt idx="2727">
                  <c:v>1.89</c:v>
                </c:pt>
                <c:pt idx="2728">
                  <c:v>3.11</c:v>
                </c:pt>
                <c:pt idx="2729">
                  <c:v>3.23</c:v>
                </c:pt>
                <c:pt idx="2730">
                  <c:v>4.32</c:v>
                </c:pt>
                <c:pt idx="2731">
                  <c:v>4.08</c:v>
                </c:pt>
                <c:pt idx="2732">
                  <c:v>3.76</c:v>
                </c:pt>
                <c:pt idx="2733">
                  <c:v>2.71</c:v>
                </c:pt>
                <c:pt idx="2734">
                  <c:v>2.31</c:v>
                </c:pt>
                <c:pt idx="2735">
                  <c:v>3.06</c:v>
                </c:pt>
                <c:pt idx="2736">
                  <c:v>3.21</c:v>
                </c:pt>
                <c:pt idx="2737">
                  <c:v>2.81</c:v>
                </c:pt>
                <c:pt idx="2738">
                  <c:v>1.72</c:v>
                </c:pt>
                <c:pt idx="2739">
                  <c:v>1.56</c:v>
                </c:pt>
                <c:pt idx="2740">
                  <c:v>1.98</c:v>
                </c:pt>
                <c:pt idx="2741">
                  <c:v>1.74</c:v>
                </c:pt>
                <c:pt idx="2742">
                  <c:v>1.4</c:v>
                </c:pt>
                <c:pt idx="2743">
                  <c:v>2.0499999999999998</c:v>
                </c:pt>
                <c:pt idx="2744">
                  <c:v>1.6</c:v>
                </c:pt>
                <c:pt idx="2745">
                  <c:v>2.4900000000000002</c:v>
                </c:pt>
                <c:pt idx="2746">
                  <c:v>2.33</c:v>
                </c:pt>
                <c:pt idx="2747">
                  <c:v>1.98</c:v>
                </c:pt>
                <c:pt idx="2748">
                  <c:v>1.96</c:v>
                </c:pt>
                <c:pt idx="2749">
                  <c:v>2.34</c:v>
                </c:pt>
                <c:pt idx="2750">
                  <c:v>2.75</c:v>
                </c:pt>
                <c:pt idx="2751">
                  <c:v>2.4</c:v>
                </c:pt>
                <c:pt idx="2752">
                  <c:v>3.99</c:v>
                </c:pt>
                <c:pt idx="2753">
                  <c:v>4.13</c:v>
                </c:pt>
                <c:pt idx="2754">
                  <c:v>3.92</c:v>
                </c:pt>
                <c:pt idx="2755">
                  <c:v>3.21</c:v>
                </c:pt>
                <c:pt idx="2756">
                  <c:v>3.03</c:v>
                </c:pt>
                <c:pt idx="2757">
                  <c:v>2.0699999999999998</c:v>
                </c:pt>
                <c:pt idx="2758">
                  <c:v>2.21</c:v>
                </c:pt>
                <c:pt idx="2759">
                  <c:v>0.94</c:v>
                </c:pt>
                <c:pt idx="2760">
                  <c:v>1.49</c:v>
                </c:pt>
                <c:pt idx="2761">
                  <c:v>1.81</c:v>
                </c:pt>
                <c:pt idx="2762">
                  <c:v>1.29</c:v>
                </c:pt>
                <c:pt idx="2763">
                  <c:v>0.59</c:v>
                </c:pt>
                <c:pt idx="2764">
                  <c:v>1.0900000000000001</c:v>
                </c:pt>
                <c:pt idx="2765">
                  <c:v>0.65</c:v>
                </c:pt>
                <c:pt idx="2766">
                  <c:v>1.45</c:v>
                </c:pt>
                <c:pt idx="2767">
                  <c:v>2.0299999999999998</c:v>
                </c:pt>
                <c:pt idx="2768">
                  <c:v>1.89</c:v>
                </c:pt>
                <c:pt idx="2769">
                  <c:v>2.98</c:v>
                </c:pt>
                <c:pt idx="2770">
                  <c:v>3.85</c:v>
                </c:pt>
                <c:pt idx="2771">
                  <c:v>3.77</c:v>
                </c:pt>
                <c:pt idx="2772">
                  <c:v>2.59</c:v>
                </c:pt>
                <c:pt idx="2773">
                  <c:v>2.29</c:v>
                </c:pt>
                <c:pt idx="2774">
                  <c:v>1.21</c:v>
                </c:pt>
                <c:pt idx="2775">
                  <c:v>1.33</c:v>
                </c:pt>
                <c:pt idx="2776">
                  <c:v>1.62</c:v>
                </c:pt>
                <c:pt idx="2777">
                  <c:v>1.8</c:v>
                </c:pt>
                <c:pt idx="2778">
                  <c:v>0.89</c:v>
                </c:pt>
                <c:pt idx="2779">
                  <c:v>1.1000000000000001</c:v>
                </c:pt>
                <c:pt idx="2780">
                  <c:v>1.64</c:v>
                </c:pt>
                <c:pt idx="2781">
                  <c:v>1.75</c:v>
                </c:pt>
                <c:pt idx="2782">
                  <c:v>1.86</c:v>
                </c:pt>
                <c:pt idx="2783">
                  <c:v>0.98</c:v>
                </c:pt>
                <c:pt idx="2784">
                  <c:v>1.01</c:v>
                </c:pt>
                <c:pt idx="2785">
                  <c:v>2.23</c:v>
                </c:pt>
                <c:pt idx="2786">
                  <c:v>3.05</c:v>
                </c:pt>
                <c:pt idx="2787">
                  <c:v>4.26</c:v>
                </c:pt>
                <c:pt idx="2788">
                  <c:v>3.48</c:v>
                </c:pt>
                <c:pt idx="2789">
                  <c:v>3.13</c:v>
                </c:pt>
                <c:pt idx="2790">
                  <c:v>3.56</c:v>
                </c:pt>
                <c:pt idx="2791">
                  <c:v>5.54</c:v>
                </c:pt>
                <c:pt idx="2792">
                  <c:v>4.12</c:v>
                </c:pt>
                <c:pt idx="2793">
                  <c:v>3.23</c:v>
                </c:pt>
                <c:pt idx="2794">
                  <c:v>2.66</c:v>
                </c:pt>
                <c:pt idx="2795">
                  <c:v>3.74</c:v>
                </c:pt>
                <c:pt idx="2796">
                  <c:v>3.79</c:v>
                </c:pt>
                <c:pt idx="2797">
                  <c:v>3.1</c:v>
                </c:pt>
                <c:pt idx="2798">
                  <c:v>2.23</c:v>
                </c:pt>
                <c:pt idx="2799">
                  <c:v>1.31</c:v>
                </c:pt>
                <c:pt idx="2800">
                  <c:v>0.7</c:v>
                </c:pt>
                <c:pt idx="2801">
                  <c:v>2.58</c:v>
                </c:pt>
                <c:pt idx="2802">
                  <c:v>2.67</c:v>
                </c:pt>
                <c:pt idx="2803">
                  <c:v>3.27</c:v>
                </c:pt>
                <c:pt idx="2804">
                  <c:v>2.78</c:v>
                </c:pt>
                <c:pt idx="2805">
                  <c:v>2.0699999999999998</c:v>
                </c:pt>
                <c:pt idx="2806">
                  <c:v>1.95</c:v>
                </c:pt>
                <c:pt idx="2807">
                  <c:v>2.06</c:v>
                </c:pt>
                <c:pt idx="2808">
                  <c:v>1.1599999999999999</c:v>
                </c:pt>
                <c:pt idx="2809">
                  <c:v>2.33</c:v>
                </c:pt>
                <c:pt idx="2810">
                  <c:v>1.76</c:v>
                </c:pt>
                <c:pt idx="2811">
                  <c:v>2.0499999999999998</c:v>
                </c:pt>
                <c:pt idx="2812">
                  <c:v>3.17</c:v>
                </c:pt>
                <c:pt idx="2813">
                  <c:v>3.1</c:v>
                </c:pt>
                <c:pt idx="2814">
                  <c:v>1.96</c:v>
                </c:pt>
                <c:pt idx="2815">
                  <c:v>1.25</c:v>
                </c:pt>
                <c:pt idx="2816">
                  <c:v>1.26</c:v>
                </c:pt>
                <c:pt idx="2817">
                  <c:v>1.2</c:v>
                </c:pt>
                <c:pt idx="2818">
                  <c:v>1.36</c:v>
                </c:pt>
                <c:pt idx="2819">
                  <c:v>1.36</c:v>
                </c:pt>
                <c:pt idx="2820">
                  <c:v>0.57999999999999996</c:v>
                </c:pt>
                <c:pt idx="2821">
                  <c:v>1.06</c:v>
                </c:pt>
                <c:pt idx="2822">
                  <c:v>0.94</c:v>
                </c:pt>
                <c:pt idx="2823">
                  <c:v>0.89</c:v>
                </c:pt>
                <c:pt idx="2824">
                  <c:v>0.73</c:v>
                </c:pt>
                <c:pt idx="2825">
                  <c:v>1.04</c:v>
                </c:pt>
                <c:pt idx="2826">
                  <c:v>1.55</c:v>
                </c:pt>
                <c:pt idx="2827">
                  <c:v>1.18</c:v>
                </c:pt>
                <c:pt idx="2828">
                  <c:v>2.0099999999999998</c:v>
                </c:pt>
                <c:pt idx="2829">
                  <c:v>1.37</c:v>
                </c:pt>
                <c:pt idx="2830">
                  <c:v>1.63</c:v>
                </c:pt>
                <c:pt idx="2831">
                  <c:v>1.72</c:v>
                </c:pt>
                <c:pt idx="2832">
                  <c:v>1.08</c:v>
                </c:pt>
                <c:pt idx="2833">
                  <c:v>1.25</c:v>
                </c:pt>
                <c:pt idx="2834">
                  <c:v>0.37</c:v>
                </c:pt>
                <c:pt idx="2835">
                  <c:v>2.19</c:v>
                </c:pt>
                <c:pt idx="2836">
                  <c:v>2.09</c:v>
                </c:pt>
                <c:pt idx="2837">
                  <c:v>1.91</c:v>
                </c:pt>
                <c:pt idx="2838">
                  <c:v>1.19</c:v>
                </c:pt>
                <c:pt idx="2839">
                  <c:v>0.19</c:v>
                </c:pt>
                <c:pt idx="2840">
                  <c:v>1.44</c:v>
                </c:pt>
                <c:pt idx="2841">
                  <c:v>2.3199999999999998</c:v>
                </c:pt>
                <c:pt idx="2842">
                  <c:v>3.55</c:v>
                </c:pt>
                <c:pt idx="2843">
                  <c:v>3.86</c:v>
                </c:pt>
                <c:pt idx="2844">
                  <c:v>3.08</c:v>
                </c:pt>
                <c:pt idx="2845">
                  <c:v>3.29</c:v>
                </c:pt>
                <c:pt idx="2846">
                  <c:v>2.5099999999999998</c:v>
                </c:pt>
                <c:pt idx="2847">
                  <c:v>1.95</c:v>
                </c:pt>
                <c:pt idx="2848">
                  <c:v>2.25</c:v>
                </c:pt>
                <c:pt idx="2849">
                  <c:v>2.5299999999999998</c:v>
                </c:pt>
                <c:pt idx="2850">
                  <c:v>2.83</c:v>
                </c:pt>
                <c:pt idx="2851">
                  <c:v>2.83</c:v>
                </c:pt>
                <c:pt idx="2852">
                  <c:v>2.1800000000000002</c:v>
                </c:pt>
                <c:pt idx="2853">
                  <c:v>2.2799999999999998</c:v>
                </c:pt>
                <c:pt idx="2854">
                  <c:v>2.23</c:v>
                </c:pt>
                <c:pt idx="2855">
                  <c:v>1.66</c:v>
                </c:pt>
                <c:pt idx="2856">
                  <c:v>1.49</c:v>
                </c:pt>
                <c:pt idx="2857">
                  <c:v>1.31</c:v>
                </c:pt>
                <c:pt idx="2858">
                  <c:v>1.57</c:v>
                </c:pt>
                <c:pt idx="2859">
                  <c:v>1.47</c:v>
                </c:pt>
                <c:pt idx="2860">
                  <c:v>0.72</c:v>
                </c:pt>
                <c:pt idx="2861">
                  <c:v>0.7</c:v>
                </c:pt>
                <c:pt idx="2862">
                  <c:v>0.78</c:v>
                </c:pt>
                <c:pt idx="2863">
                  <c:v>0.82</c:v>
                </c:pt>
                <c:pt idx="2864">
                  <c:v>0.9</c:v>
                </c:pt>
                <c:pt idx="2865">
                  <c:v>0.53</c:v>
                </c:pt>
                <c:pt idx="2866">
                  <c:v>0.7</c:v>
                </c:pt>
                <c:pt idx="2867">
                  <c:v>1.35</c:v>
                </c:pt>
                <c:pt idx="2868">
                  <c:v>1.33</c:v>
                </c:pt>
                <c:pt idx="2869">
                  <c:v>1.06</c:v>
                </c:pt>
                <c:pt idx="2870">
                  <c:v>0.98</c:v>
                </c:pt>
                <c:pt idx="2871">
                  <c:v>0.57999999999999996</c:v>
                </c:pt>
                <c:pt idx="2872">
                  <c:v>0.28999999999999998</c:v>
                </c:pt>
                <c:pt idx="2873">
                  <c:v>0.33</c:v>
                </c:pt>
                <c:pt idx="2874">
                  <c:v>0.28000000000000003</c:v>
                </c:pt>
                <c:pt idx="2875">
                  <c:v>0.27</c:v>
                </c:pt>
                <c:pt idx="2876">
                  <c:v>0.36</c:v>
                </c:pt>
                <c:pt idx="2877">
                  <c:v>0.39</c:v>
                </c:pt>
                <c:pt idx="2878">
                  <c:v>0.46</c:v>
                </c:pt>
                <c:pt idx="2879">
                  <c:v>0.44</c:v>
                </c:pt>
                <c:pt idx="2880">
                  <c:v>0.36</c:v>
                </c:pt>
                <c:pt idx="2881">
                  <c:v>0.42</c:v>
                </c:pt>
                <c:pt idx="2882">
                  <c:v>0.41</c:v>
                </c:pt>
                <c:pt idx="2883">
                  <c:v>0.77</c:v>
                </c:pt>
                <c:pt idx="2884">
                  <c:v>0.22</c:v>
                </c:pt>
                <c:pt idx="2885">
                  <c:v>0.34</c:v>
                </c:pt>
                <c:pt idx="2886">
                  <c:v>0.16</c:v>
                </c:pt>
                <c:pt idx="2887">
                  <c:v>0.09</c:v>
                </c:pt>
                <c:pt idx="2888">
                  <c:v>0.39</c:v>
                </c:pt>
                <c:pt idx="2889">
                  <c:v>1.04</c:v>
                </c:pt>
                <c:pt idx="2890">
                  <c:v>1.22</c:v>
                </c:pt>
                <c:pt idx="2891">
                  <c:v>1.31</c:v>
                </c:pt>
                <c:pt idx="2892">
                  <c:v>1.05</c:v>
                </c:pt>
                <c:pt idx="2893">
                  <c:v>0.97</c:v>
                </c:pt>
                <c:pt idx="2894">
                  <c:v>0.8</c:v>
                </c:pt>
                <c:pt idx="2895">
                  <c:v>0.27</c:v>
                </c:pt>
                <c:pt idx="2896">
                  <c:v>0.4</c:v>
                </c:pt>
                <c:pt idx="2897">
                  <c:v>0.56000000000000005</c:v>
                </c:pt>
                <c:pt idx="2898">
                  <c:v>0.88</c:v>
                </c:pt>
                <c:pt idx="2899">
                  <c:v>1.57</c:v>
                </c:pt>
                <c:pt idx="2900">
                  <c:v>1.85</c:v>
                </c:pt>
                <c:pt idx="2901">
                  <c:v>1.95</c:v>
                </c:pt>
                <c:pt idx="2902">
                  <c:v>2.44</c:v>
                </c:pt>
                <c:pt idx="2903">
                  <c:v>1.76</c:v>
                </c:pt>
                <c:pt idx="2904">
                  <c:v>2.0299999999999998</c:v>
                </c:pt>
                <c:pt idx="2905">
                  <c:v>1.92</c:v>
                </c:pt>
                <c:pt idx="2906">
                  <c:v>2.39</c:v>
                </c:pt>
                <c:pt idx="2907">
                  <c:v>2.14</c:v>
                </c:pt>
                <c:pt idx="2908">
                  <c:v>3.21</c:v>
                </c:pt>
                <c:pt idx="2909">
                  <c:v>3.46</c:v>
                </c:pt>
                <c:pt idx="2910">
                  <c:v>3.2</c:v>
                </c:pt>
                <c:pt idx="2911">
                  <c:v>2.3199999999999998</c:v>
                </c:pt>
                <c:pt idx="2912">
                  <c:v>1.89</c:v>
                </c:pt>
                <c:pt idx="2913">
                  <c:v>1.44</c:v>
                </c:pt>
                <c:pt idx="2914">
                  <c:v>1.63</c:v>
                </c:pt>
                <c:pt idx="2915">
                  <c:v>1.4</c:v>
                </c:pt>
                <c:pt idx="2916">
                  <c:v>1.7</c:v>
                </c:pt>
                <c:pt idx="2917">
                  <c:v>2.86</c:v>
                </c:pt>
                <c:pt idx="2918">
                  <c:v>3.45</c:v>
                </c:pt>
                <c:pt idx="2919">
                  <c:v>3.46</c:v>
                </c:pt>
                <c:pt idx="2920">
                  <c:v>3.04</c:v>
                </c:pt>
                <c:pt idx="2921">
                  <c:v>2.2000000000000002</c:v>
                </c:pt>
                <c:pt idx="2922">
                  <c:v>3.1</c:v>
                </c:pt>
                <c:pt idx="2923">
                  <c:v>2.64</c:v>
                </c:pt>
                <c:pt idx="2924">
                  <c:v>3.46</c:v>
                </c:pt>
                <c:pt idx="2925">
                  <c:v>4.0199999999999996</c:v>
                </c:pt>
                <c:pt idx="2926">
                  <c:v>3.52</c:v>
                </c:pt>
                <c:pt idx="2927">
                  <c:v>2.78</c:v>
                </c:pt>
                <c:pt idx="2928">
                  <c:v>3.54</c:v>
                </c:pt>
                <c:pt idx="2929">
                  <c:v>3.79</c:v>
                </c:pt>
                <c:pt idx="2930">
                  <c:v>4.26</c:v>
                </c:pt>
                <c:pt idx="2931">
                  <c:v>3.66</c:v>
                </c:pt>
                <c:pt idx="2932">
                  <c:v>2.57</c:v>
                </c:pt>
                <c:pt idx="2933">
                  <c:v>2.0699999999999998</c:v>
                </c:pt>
                <c:pt idx="2934">
                  <c:v>2.2599999999999998</c:v>
                </c:pt>
                <c:pt idx="2935">
                  <c:v>2.2599999999999998</c:v>
                </c:pt>
                <c:pt idx="2936">
                  <c:v>2.21</c:v>
                </c:pt>
                <c:pt idx="2937">
                  <c:v>1.63</c:v>
                </c:pt>
                <c:pt idx="2938">
                  <c:v>1.71</c:v>
                </c:pt>
                <c:pt idx="2939">
                  <c:v>0.91</c:v>
                </c:pt>
                <c:pt idx="2940">
                  <c:v>2.13</c:v>
                </c:pt>
                <c:pt idx="2941">
                  <c:v>2.52</c:v>
                </c:pt>
                <c:pt idx="2942">
                  <c:v>1.96</c:v>
                </c:pt>
                <c:pt idx="2943">
                  <c:v>1.85</c:v>
                </c:pt>
                <c:pt idx="2944">
                  <c:v>2.4700000000000002</c:v>
                </c:pt>
                <c:pt idx="2945">
                  <c:v>1.88</c:v>
                </c:pt>
                <c:pt idx="2946">
                  <c:v>1.28</c:v>
                </c:pt>
                <c:pt idx="2947">
                  <c:v>1.63</c:v>
                </c:pt>
                <c:pt idx="2948">
                  <c:v>2.2000000000000002</c:v>
                </c:pt>
                <c:pt idx="2949">
                  <c:v>2.1</c:v>
                </c:pt>
                <c:pt idx="2950">
                  <c:v>2.21</c:v>
                </c:pt>
                <c:pt idx="2951">
                  <c:v>1.95</c:v>
                </c:pt>
                <c:pt idx="2952">
                  <c:v>2.93</c:v>
                </c:pt>
                <c:pt idx="2953">
                  <c:v>2.0499999999999998</c:v>
                </c:pt>
                <c:pt idx="2954">
                  <c:v>2.0099999999999998</c:v>
                </c:pt>
                <c:pt idx="2955">
                  <c:v>2.44</c:v>
                </c:pt>
                <c:pt idx="2956">
                  <c:v>2.36</c:v>
                </c:pt>
                <c:pt idx="2957">
                  <c:v>1.59</c:v>
                </c:pt>
                <c:pt idx="2958">
                  <c:v>1.45</c:v>
                </c:pt>
                <c:pt idx="2959">
                  <c:v>1.75</c:v>
                </c:pt>
                <c:pt idx="2960">
                  <c:v>1.88</c:v>
                </c:pt>
                <c:pt idx="2961">
                  <c:v>2.2000000000000002</c:v>
                </c:pt>
                <c:pt idx="2962">
                  <c:v>2.56</c:v>
                </c:pt>
                <c:pt idx="2963">
                  <c:v>3.19</c:v>
                </c:pt>
                <c:pt idx="2964">
                  <c:v>2.35</c:v>
                </c:pt>
                <c:pt idx="2965">
                  <c:v>2.44</c:v>
                </c:pt>
                <c:pt idx="2966">
                  <c:v>2.2599999999999998</c:v>
                </c:pt>
                <c:pt idx="2967">
                  <c:v>2.44</c:v>
                </c:pt>
                <c:pt idx="2968">
                  <c:v>3.21</c:v>
                </c:pt>
                <c:pt idx="2969">
                  <c:v>2.98</c:v>
                </c:pt>
                <c:pt idx="2970">
                  <c:v>2.67</c:v>
                </c:pt>
                <c:pt idx="2971">
                  <c:v>2.5499999999999998</c:v>
                </c:pt>
                <c:pt idx="2972">
                  <c:v>2.35</c:v>
                </c:pt>
                <c:pt idx="2973">
                  <c:v>3</c:v>
                </c:pt>
                <c:pt idx="2974">
                  <c:v>2.79</c:v>
                </c:pt>
                <c:pt idx="2975">
                  <c:v>2.68</c:v>
                </c:pt>
                <c:pt idx="2976">
                  <c:v>2.38</c:v>
                </c:pt>
                <c:pt idx="2977">
                  <c:v>1.87</c:v>
                </c:pt>
                <c:pt idx="2978">
                  <c:v>2.42</c:v>
                </c:pt>
                <c:pt idx="2979">
                  <c:v>2.74</c:v>
                </c:pt>
                <c:pt idx="2980">
                  <c:v>2.4900000000000002</c:v>
                </c:pt>
                <c:pt idx="2981">
                  <c:v>2.46</c:v>
                </c:pt>
                <c:pt idx="2982">
                  <c:v>1.73</c:v>
                </c:pt>
                <c:pt idx="2983">
                  <c:v>1.73</c:v>
                </c:pt>
                <c:pt idx="2984">
                  <c:v>1.77</c:v>
                </c:pt>
                <c:pt idx="2985">
                  <c:v>2.31</c:v>
                </c:pt>
                <c:pt idx="2986">
                  <c:v>1.67</c:v>
                </c:pt>
                <c:pt idx="2987">
                  <c:v>1.18</c:v>
                </c:pt>
                <c:pt idx="2988">
                  <c:v>0.85</c:v>
                </c:pt>
                <c:pt idx="2989">
                  <c:v>1.96</c:v>
                </c:pt>
                <c:pt idx="2990">
                  <c:v>1.64</c:v>
                </c:pt>
                <c:pt idx="2991">
                  <c:v>1.18</c:v>
                </c:pt>
                <c:pt idx="2992">
                  <c:v>2.29</c:v>
                </c:pt>
                <c:pt idx="2993">
                  <c:v>1.9</c:v>
                </c:pt>
                <c:pt idx="2994">
                  <c:v>2.08</c:v>
                </c:pt>
                <c:pt idx="2995">
                  <c:v>3.07</c:v>
                </c:pt>
                <c:pt idx="2996">
                  <c:v>3.01</c:v>
                </c:pt>
                <c:pt idx="2997">
                  <c:v>2.93</c:v>
                </c:pt>
                <c:pt idx="2998">
                  <c:v>4.28</c:v>
                </c:pt>
                <c:pt idx="2999">
                  <c:v>4.34</c:v>
                </c:pt>
                <c:pt idx="3000">
                  <c:v>4.24</c:v>
                </c:pt>
                <c:pt idx="3001">
                  <c:v>3.76</c:v>
                </c:pt>
                <c:pt idx="3002">
                  <c:v>3.45</c:v>
                </c:pt>
                <c:pt idx="3003">
                  <c:v>2.9</c:v>
                </c:pt>
                <c:pt idx="3004">
                  <c:v>2.89</c:v>
                </c:pt>
                <c:pt idx="3005">
                  <c:v>3.09</c:v>
                </c:pt>
                <c:pt idx="3006">
                  <c:v>3.05</c:v>
                </c:pt>
                <c:pt idx="3007">
                  <c:v>1.31</c:v>
                </c:pt>
                <c:pt idx="3008">
                  <c:v>2.91</c:v>
                </c:pt>
                <c:pt idx="3009">
                  <c:v>3.53</c:v>
                </c:pt>
                <c:pt idx="3010">
                  <c:v>2.4</c:v>
                </c:pt>
                <c:pt idx="3011">
                  <c:v>2.04</c:v>
                </c:pt>
                <c:pt idx="3012">
                  <c:v>3.99</c:v>
                </c:pt>
                <c:pt idx="3013">
                  <c:v>4.18</c:v>
                </c:pt>
                <c:pt idx="3014">
                  <c:v>3.4</c:v>
                </c:pt>
                <c:pt idx="3015">
                  <c:v>3.28</c:v>
                </c:pt>
                <c:pt idx="3016">
                  <c:v>2.67</c:v>
                </c:pt>
                <c:pt idx="3017">
                  <c:v>2.48</c:v>
                </c:pt>
                <c:pt idx="3018">
                  <c:v>2.2200000000000002</c:v>
                </c:pt>
                <c:pt idx="3019">
                  <c:v>1.55</c:v>
                </c:pt>
                <c:pt idx="3020">
                  <c:v>2.63</c:v>
                </c:pt>
                <c:pt idx="3021">
                  <c:v>2.56</c:v>
                </c:pt>
                <c:pt idx="3022">
                  <c:v>2.14</c:v>
                </c:pt>
                <c:pt idx="3023">
                  <c:v>2.25</c:v>
                </c:pt>
                <c:pt idx="3024">
                  <c:v>2.04</c:v>
                </c:pt>
                <c:pt idx="3025">
                  <c:v>2.5099999999999998</c:v>
                </c:pt>
                <c:pt idx="3026">
                  <c:v>1.48</c:v>
                </c:pt>
                <c:pt idx="3027">
                  <c:v>0.61</c:v>
                </c:pt>
                <c:pt idx="3028">
                  <c:v>0.74</c:v>
                </c:pt>
                <c:pt idx="3029">
                  <c:v>0.68</c:v>
                </c:pt>
                <c:pt idx="3030">
                  <c:v>0.28999999999999998</c:v>
                </c:pt>
                <c:pt idx="3031">
                  <c:v>0.71</c:v>
                </c:pt>
                <c:pt idx="3032">
                  <c:v>1.82</c:v>
                </c:pt>
                <c:pt idx="3033">
                  <c:v>0.56999999999999995</c:v>
                </c:pt>
                <c:pt idx="3034">
                  <c:v>0.92</c:v>
                </c:pt>
                <c:pt idx="3035">
                  <c:v>0.65</c:v>
                </c:pt>
                <c:pt idx="3036">
                  <c:v>0.77</c:v>
                </c:pt>
                <c:pt idx="3037">
                  <c:v>1.56</c:v>
                </c:pt>
                <c:pt idx="3038">
                  <c:v>1.41</c:v>
                </c:pt>
                <c:pt idx="3039">
                  <c:v>1.26</c:v>
                </c:pt>
                <c:pt idx="3040">
                  <c:v>1.83</c:v>
                </c:pt>
                <c:pt idx="3041">
                  <c:v>1.1399999999999999</c:v>
                </c:pt>
                <c:pt idx="3042">
                  <c:v>1.94</c:v>
                </c:pt>
                <c:pt idx="3043">
                  <c:v>1.53</c:v>
                </c:pt>
                <c:pt idx="3044">
                  <c:v>1.07</c:v>
                </c:pt>
                <c:pt idx="3045">
                  <c:v>1.74</c:v>
                </c:pt>
                <c:pt idx="3046">
                  <c:v>1.71</c:v>
                </c:pt>
                <c:pt idx="3047">
                  <c:v>2.08</c:v>
                </c:pt>
                <c:pt idx="3048">
                  <c:v>2.2400000000000002</c:v>
                </c:pt>
                <c:pt idx="3049">
                  <c:v>1.49</c:v>
                </c:pt>
                <c:pt idx="3050">
                  <c:v>1.65</c:v>
                </c:pt>
                <c:pt idx="3051">
                  <c:v>1.9</c:v>
                </c:pt>
                <c:pt idx="3052">
                  <c:v>1.52</c:v>
                </c:pt>
                <c:pt idx="3053">
                  <c:v>0.68</c:v>
                </c:pt>
                <c:pt idx="3054">
                  <c:v>0.45</c:v>
                </c:pt>
                <c:pt idx="3055">
                  <c:v>0.3</c:v>
                </c:pt>
                <c:pt idx="3056">
                  <c:v>1.2</c:v>
                </c:pt>
                <c:pt idx="3057">
                  <c:v>1.39</c:v>
                </c:pt>
                <c:pt idx="3058">
                  <c:v>2.5499999999999998</c:v>
                </c:pt>
                <c:pt idx="3059">
                  <c:v>2.19</c:v>
                </c:pt>
                <c:pt idx="3060">
                  <c:v>2.95</c:v>
                </c:pt>
                <c:pt idx="3061">
                  <c:v>4.6100000000000003</c:v>
                </c:pt>
                <c:pt idx="3062">
                  <c:v>4.12</c:v>
                </c:pt>
                <c:pt idx="3063">
                  <c:v>3.74</c:v>
                </c:pt>
                <c:pt idx="3064">
                  <c:v>4.4800000000000004</c:v>
                </c:pt>
                <c:pt idx="3065">
                  <c:v>3.4</c:v>
                </c:pt>
                <c:pt idx="3066">
                  <c:v>2.5499999999999998</c:v>
                </c:pt>
                <c:pt idx="3067">
                  <c:v>2.87</c:v>
                </c:pt>
                <c:pt idx="3068">
                  <c:v>2.2400000000000002</c:v>
                </c:pt>
                <c:pt idx="3069">
                  <c:v>1.83</c:v>
                </c:pt>
                <c:pt idx="3070">
                  <c:v>1.1499999999999999</c:v>
                </c:pt>
                <c:pt idx="3071">
                  <c:v>2.1</c:v>
                </c:pt>
                <c:pt idx="3072">
                  <c:v>2.2599999999999998</c:v>
                </c:pt>
                <c:pt idx="3073">
                  <c:v>1.6</c:v>
                </c:pt>
                <c:pt idx="3074">
                  <c:v>1.88</c:v>
                </c:pt>
                <c:pt idx="3075">
                  <c:v>2.33</c:v>
                </c:pt>
                <c:pt idx="3076">
                  <c:v>2.52</c:v>
                </c:pt>
                <c:pt idx="3077">
                  <c:v>3.08</c:v>
                </c:pt>
                <c:pt idx="3078">
                  <c:v>2.87</c:v>
                </c:pt>
                <c:pt idx="3079">
                  <c:v>3</c:v>
                </c:pt>
                <c:pt idx="3080">
                  <c:v>1.88</c:v>
                </c:pt>
                <c:pt idx="3081">
                  <c:v>2.1800000000000002</c:v>
                </c:pt>
                <c:pt idx="3082">
                  <c:v>1.92</c:v>
                </c:pt>
                <c:pt idx="3083">
                  <c:v>2.76</c:v>
                </c:pt>
                <c:pt idx="3084">
                  <c:v>2.75</c:v>
                </c:pt>
                <c:pt idx="3085">
                  <c:v>2.2999999999999998</c:v>
                </c:pt>
                <c:pt idx="3086">
                  <c:v>2.41</c:v>
                </c:pt>
                <c:pt idx="3087">
                  <c:v>1.98</c:v>
                </c:pt>
                <c:pt idx="3088">
                  <c:v>1.6</c:v>
                </c:pt>
                <c:pt idx="3089">
                  <c:v>1.83</c:v>
                </c:pt>
                <c:pt idx="3090">
                  <c:v>1.5</c:v>
                </c:pt>
                <c:pt idx="3091">
                  <c:v>1.56</c:v>
                </c:pt>
                <c:pt idx="3092">
                  <c:v>1.1499999999999999</c:v>
                </c:pt>
                <c:pt idx="3093">
                  <c:v>0.76</c:v>
                </c:pt>
                <c:pt idx="3094">
                  <c:v>0.76</c:v>
                </c:pt>
                <c:pt idx="3095">
                  <c:v>0.49</c:v>
                </c:pt>
                <c:pt idx="3096">
                  <c:v>0.57999999999999996</c:v>
                </c:pt>
                <c:pt idx="3097">
                  <c:v>0.84</c:v>
                </c:pt>
                <c:pt idx="3098">
                  <c:v>0.92</c:v>
                </c:pt>
                <c:pt idx="3099">
                  <c:v>0.49</c:v>
                </c:pt>
                <c:pt idx="3100">
                  <c:v>0.74</c:v>
                </c:pt>
                <c:pt idx="3101">
                  <c:v>1.29</c:v>
                </c:pt>
                <c:pt idx="3102">
                  <c:v>1.46</c:v>
                </c:pt>
                <c:pt idx="3103">
                  <c:v>2.04</c:v>
                </c:pt>
                <c:pt idx="3104">
                  <c:v>1.6</c:v>
                </c:pt>
                <c:pt idx="3105">
                  <c:v>0.28000000000000003</c:v>
                </c:pt>
                <c:pt idx="3106">
                  <c:v>1.17</c:v>
                </c:pt>
                <c:pt idx="3107">
                  <c:v>1.34</c:v>
                </c:pt>
                <c:pt idx="3108">
                  <c:v>2.52</c:v>
                </c:pt>
                <c:pt idx="3109">
                  <c:v>2.9</c:v>
                </c:pt>
                <c:pt idx="3110">
                  <c:v>2.63</c:v>
                </c:pt>
                <c:pt idx="3111">
                  <c:v>1.97</c:v>
                </c:pt>
                <c:pt idx="3112">
                  <c:v>1.48</c:v>
                </c:pt>
                <c:pt idx="3113">
                  <c:v>1.9</c:v>
                </c:pt>
                <c:pt idx="3114">
                  <c:v>1.99</c:v>
                </c:pt>
                <c:pt idx="3115">
                  <c:v>1.86</c:v>
                </c:pt>
                <c:pt idx="3116">
                  <c:v>2.48</c:v>
                </c:pt>
                <c:pt idx="3117">
                  <c:v>1.48</c:v>
                </c:pt>
                <c:pt idx="3118">
                  <c:v>1.6</c:v>
                </c:pt>
                <c:pt idx="3119">
                  <c:v>1.55</c:v>
                </c:pt>
                <c:pt idx="3120">
                  <c:v>1.26</c:v>
                </c:pt>
                <c:pt idx="3121">
                  <c:v>1.2</c:v>
                </c:pt>
                <c:pt idx="3122">
                  <c:v>1.08</c:v>
                </c:pt>
                <c:pt idx="3123">
                  <c:v>1.55</c:v>
                </c:pt>
                <c:pt idx="3124">
                  <c:v>2.2000000000000002</c:v>
                </c:pt>
                <c:pt idx="3125">
                  <c:v>1.97</c:v>
                </c:pt>
                <c:pt idx="3126">
                  <c:v>1.82</c:v>
                </c:pt>
                <c:pt idx="3127">
                  <c:v>2.08</c:v>
                </c:pt>
                <c:pt idx="3128">
                  <c:v>1.67</c:v>
                </c:pt>
                <c:pt idx="3129">
                  <c:v>1.7</c:v>
                </c:pt>
                <c:pt idx="3130">
                  <c:v>2.4900000000000002</c:v>
                </c:pt>
                <c:pt idx="3131">
                  <c:v>3.11</c:v>
                </c:pt>
                <c:pt idx="3132">
                  <c:v>3.28</c:v>
                </c:pt>
                <c:pt idx="3133">
                  <c:v>2.1</c:v>
                </c:pt>
                <c:pt idx="3134">
                  <c:v>1.53</c:v>
                </c:pt>
                <c:pt idx="3135">
                  <c:v>1.55</c:v>
                </c:pt>
                <c:pt idx="3136">
                  <c:v>1.1299999999999999</c:v>
                </c:pt>
                <c:pt idx="3137">
                  <c:v>1.88</c:v>
                </c:pt>
                <c:pt idx="3138">
                  <c:v>1.47</c:v>
                </c:pt>
                <c:pt idx="3139">
                  <c:v>2.64</c:v>
                </c:pt>
                <c:pt idx="3140">
                  <c:v>2.88</c:v>
                </c:pt>
                <c:pt idx="3141">
                  <c:v>2.64</c:v>
                </c:pt>
                <c:pt idx="3142">
                  <c:v>3.06</c:v>
                </c:pt>
                <c:pt idx="3143">
                  <c:v>3.65</c:v>
                </c:pt>
                <c:pt idx="3144">
                  <c:v>2.97</c:v>
                </c:pt>
                <c:pt idx="3145">
                  <c:v>2.65</c:v>
                </c:pt>
                <c:pt idx="3146">
                  <c:v>1.61</c:v>
                </c:pt>
                <c:pt idx="3147">
                  <c:v>1.21</c:v>
                </c:pt>
                <c:pt idx="3148">
                  <c:v>1.1299999999999999</c:v>
                </c:pt>
                <c:pt idx="3149">
                  <c:v>0.77</c:v>
                </c:pt>
                <c:pt idx="3150">
                  <c:v>1.67</c:v>
                </c:pt>
                <c:pt idx="3151">
                  <c:v>1.71</c:v>
                </c:pt>
                <c:pt idx="3152">
                  <c:v>2.0299999999999998</c:v>
                </c:pt>
                <c:pt idx="3153">
                  <c:v>1.81</c:v>
                </c:pt>
                <c:pt idx="3154">
                  <c:v>2.39</c:v>
                </c:pt>
                <c:pt idx="3155">
                  <c:v>1.85</c:v>
                </c:pt>
                <c:pt idx="3156">
                  <c:v>2.0299999999999998</c:v>
                </c:pt>
                <c:pt idx="3157">
                  <c:v>2.0699999999999998</c:v>
                </c:pt>
                <c:pt idx="3158">
                  <c:v>1.0900000000000001</c:v>
                </c:pt>
                <c:pt idx="3159">
                  <c:v>1.68</c:v>
                </c:pt>
                <c:pt idx="3160">
                  <c:v>1.88</c:v>
                </c:pt>
                <c:pt idx="3161">
                  <c:v>2.61</c:v>
                </c:pt>
                <c:pt idx="3162">
                  <c:v>2.63</c:v>
                </c:pt>
                <c:pt idx="3163">
                  <c:v>2.19</c:v>
                </c:pt>
                <c:pt idx="3164">
                  <c:v>1.96</c:v>
                </c:pt>
                <c:pt idx="3165">
                  <c:v>1.63</c:v>
                </c:pt>
                <c:pt idx="3166">
                  <c:v>1.1299999999999999</c:v>
                </c:pt>
                <c:pt idx="3167">
                  <c:v>1.43</c:v>
                </c:pt>
                <c:pt idx="3168">
                  <c:v>1.44</c:v>
                </c:pt>
                <c:pt idx="3169">
                  <c:v>1.86</c:v>
                </c:pt>
                <c:pt idx="3170">
                  <c:v>1.36</c:v>
                </c:pt>
                <c:pt idx="3171">
                  <c:v>1.18</c:v>
                </c:pt>
                <c:pt idx="3172">
                  <c:v>1.08</c:v>
                </c:pt>
                <c:pt idx="3173">
                  <c:v>0.93</c:v>
                </c:pt>
                <c:pt idx="3174">
                  <c:v>1.07</c:v>
                </c:pt>
                <c:pt idx="3175">
                  <c:v>1.1200000000000001</c:v>
                </c:pt>
                <c:pt idx="3176">
                  <c:v>0.72</c:v>
                </c:pt>
                <c:pt idx="3177">
                  <c:v>1.53</c:v>
                </c:pt>
                <c:pt idx="3178">
                  <c:v>0.3</c:v>
                </c:pt>
                <c:pt idx="3179">
                  <c:v>0.56999999999999995</c:v>
                </c:pt>
                <c:pt idx="3180">
                  <c:v>0.85</c:v>
                </c:pt>
                <c:pt idx="3181">
                  <c:v>0.75</c:v>
                </c:pt>
                <c:pt idx="3182">
                  <c:v>1</c:v>
                </c:pt>
                <c:pt idx="3183">
                  <c:v>1.61</c:v>
                </c:pt>
                <c:pt idx="3184">
                  <c:v>1.0900000000000001</c:v>
                </c:pt>
                <c:pt idx="3185">
                  <c:v>1.0900000000000001</c:v>
                </c:pt>
                <c:pt idx="3186">
                  <c:v>1.64</c:v>
                </c:pt>
                <c:pt idx="3187">
                  <c:v>2.04</c:v>
                </c:pt>
                <c:pt idx="3188">
                  <c:v>1.86</c:v>
                </c:pt>
                <c:pt idx="3189">
                  <c:v>1.23</c:v>
                </c:pt>
                <c:pt idx="3190">
                  <c:v>0.64</c:v>
                </c:pt>
                <c:pt idx="3191">
                  <c:v>0.87</c:v>
                </c:pt>
                <c:pt idx="3192">
                  <c:v>1.4</c:v>
                </c:pt>
                <c:pt idx="3193">
                  <c:v>1.43</c:v>
                </c:pt>
                <c:pt idx="3194">
                  <c:v>1.81</c:v>
                </c:pt>
                <c:pt idx="3195">
                  <c:v>1.5</c:v>
                </c:pt>
                <c:pt idx="3196">
                  <c:v>1.61</c:v>
                </c:pt>
                <c:pt idx="3197">
                  <c:v>2.12</c:v>
                </c:pt>
                <c:pt idx="3198">
                  <c:v>1.6</c:v>
                </c:pt>
                <c:pt idx="3199">
                  <c:v>0.76</c:v>
                </c:pt>
                <c:pt idx="3200">
                  <c:v>0.26</c:v>
                </c:pt>
                <c:pt idx="3201">
                  <c:v>0.3</c:v>
                </c:pt>
                <c:pt idx="3202">
                  <c:v>0.15</c:v>
                </c:pt>
                <c:pt idx="3203">
                  <c:v>0.13</c:v>
                </c:pt>
                <c:pt idx="3204">
                  <c:v>0.43</c:v>
                </c:pt>
                <c:pt idx="3205">
                  <c:v>0.81</c:v>
                </c:pt>
                <c:pt idx="3206">
                  <c:v>0.64</c:v>
                </c:pt>
                <c:pt idx="3207">
                  <c:v>0.47</c:v>
                </c:pt>
                <c:pt idx="3208">
                  <c:v>0.81</c:v>
                </c:pt>
                <c:pt idx="3209">
                  <c:v>1</c:v>
                </c:pt>
                <c:pt idx="3210">
                  <c:v>1.36</c:v>
                </c:pt>
                <c:pt idx="3211">
                  <c:v>1.26</c:v>
                </c:pt>
                <c:pt idx="3212">
                  <c:v>1.41</c:v>
                </c:pt>
                <c:pt idx="3213">
                  <c:v>1.1599999999999999</c:v>
                </c:pt>
                <c:pt idx="3214">
                  <c:v>1.1200000000000001</c:v>
                </c:pt>
                <c:pt idx="3215">
                  <c:v>0.92</c:v>
                </c:pt>
                <c:pt idx="3216">
                  <c:v>0.59</c:v>
                </c:pt>
                <c:pt idx="3217">
                  <c:v>0.78</c:v>
                </c:pt>
                <c:pt idx="3218">
                  <c:v>0.68</c:v>
                </c:pt>
                <c:pt idx="3219">
                  <c:v>0.93</c:v>
                </c:pt>
                <c:pt idx="3220">
                  <c:v>0.83</c:v>
                </c:pt>
                <c:pt idx="3221">
                  <c:v>0.99</c:v>
                </c:pt>
                <c:pt idx="3222">
                  <c:v>0.66</c:v>
                </c:pt>
                <c:pt idx="3223">
                  <c:v>0.57999999999999996</c:v>
                </c:pt>
                <c:pt idx="3224">
                  <c:v>1.36</c:v>
                </c:pt>
                <c:pt idx="3225">
                  <c:v>1.21</c:v>
                </c:pt>
                <c:pt idx="3226">
                  <c:v>0.7</c:v>
                </c:pt>
                <c:pt idx="3227">
                  <c:v>0.85</c:v>
                </c:pt>
                <c:pt idx="3228">
                  <c:v>0.66</c:v>
                </c:pt>
                <c:pt idx="3229">
                  <c:v>0.48</c:v>
                </c:pt>
                <c:pt idx="3230">
                  <c:v>0.62</c:v>
                </c:pt>
                <c:pt idx="3231">
                  <c:v>1.29</c:v>
                </c:pt>
                <c:pt idx="3232">
                  <c:v>1.69</c:v>
                </c:pt>
                <c:pt idx="3233">
                  <c:v>1.37</c:v>
                </c:pt>
                <c:pt idx="3234">
                  <c:v>1.31</c:v>
                </c:pt>
                <c:pt idx="3235">
                  <c:v>1.18</c:v>
                </c:pt>
                <c:pt idx="3236">
                  <c:v>0.75</c:v>
                </c:pt>
                <c:pt idx="3237">
                  <c:v>0.69</c:v>
                </c:pt>
                <c:pt idx="3238">
                  <c:v>0.95</c:v>
                </c:pt>
                <c:pt idx="3239">
                  <c:v>0.76</c:v>
                </c:pt>
                <c:pt idx="3240">
                  <c:v>0.74</c:v>
                </c:pt>
                <c:pt idx="3241">
                  <c:v>0.94</c:v>
                </c:pt>
                <c:pt idx="3242">
                  <c:v>0.93</c:v>
                </c:pt>
                <c:pt idx="3243">
                  <c:v>0.88</c:v>
                </c:pt>
                <c:pt idx="3244">
                  <c:v>0.87</c:v>
                </c:pt>
                <c:pt idx="3245">
                  <c:v>1.1200000000000001</c:v>
                </c:pt>
                <c:pt idx="3246">
                  <c:v>1.08</c:v>
                </c:pt>
                <c:pt idx="3247">
                  <c:v>1.08</c:v>
                </c:pt>
                <c:pt idx="3248">
                  <c:v>1.19</c:v>
                </c:pt>
                <c:pt idx="3249">
                  <c:v>1.1299999999999999</c:v>
                </c:pt>
                <c:pt idx="3250">
                  <c:v>0.75</c:v>
                </c:pt>
                <c:pt idx="3251">
                  <c:v>0.6</c:v>
                </c:pt>
                <c:pt idx="3252">
                  <c:v>1.02</c:v>
                </c:pt>
                <c:pt idx="3253">
                  <c:v>0.85</c:v>
                </c:pt>
                <c:pt idx="3254">
                  <c:v>0.78</c:v>
                </c:pt>
                <c:pt idx="3255">
                  <c:v>0.53</c:v>
                </c:pt>
                <c:pt idx="3256">
                  <c:v>0.22</c:v>
                </c:pt>
                <c:pt idx="3257">
                  <c:v>0.82</c:v>
                </c:pt>
                <c:pt idx="3258">
                  <c:v>0.8</c:v>
                </c:pt>
                <c:pt idx="3259">
                  <c:v>1.81</c:v>
                </c:pt>
                <c:pt idx="3260">
                  <c:v>1.95</c:v>
                </c:pt>
                <c:pt idx="3261">
                  <c:v>2.52</c:v>
                </c:pt>
                <c:pt idx="3262">
                  <c:v>2.92</c:v>
                </c:pt>
                <c:pt idx="3263">
                  <c:v>2.57</c:v>
                </c:pt>
                <c:pt idx="3264">
                  <c:v>2.95</c:v>
                </c:pt>
                <c:pt idx="3265">
                  <c:v>2.84</c:v>
                </c:pt>
                <c:pt idx="3266">
                  <c:v>3.03</c:v>
                </c:pt>
                <c:pt idx="3267">
                  <c:v>2.97</c:v>
                </c:pt>
                <c:pt idx="3268">
                  <c:v>1.73</c:v>
                </c:pt>
                <c:pt idx="3269">
                  <c:v>1.22</c:v>
                </c:pt>
                <c:pt idx="3270">
                  <c:v>0.62</c:v>
                </c:pt>
                <c:pt idx="3271">
                  <c:v>1.31</c:v>
                </c:pt>
                <c:pt idx="3272">
                  <c:v>1.19</c:v>
                </c:pt>
                <c:pt idx="3273">
                  <c:v>1.19</c:v>
                </c:pt>
                <c:pt idx="3274">
                  <c:v>0.13</c:v>
                </c:pt>
                <c:pt idx="3275">
                  <c:v>0.47</c:v>
                </c:pt>
                <c:pt idx="3276">
                  <c:v>0.45</c:v>
                </c:pt>
                <c:pt idx="3277">
                  <c:v>0.83</c:v>
                </c:pt>
                <c:pt idx="3278">
                  <c:v>0.46</c:v>
                </c:pt>
                <c:pt idx="3279">
                  <c:v>0.26</c:v>
                </c:pt>
                <c:pt idx="3280">
                  <c:v>0.17</c:v>
                </c:pt>
                <c:pt idx="3281">
                  <c:v>0.37</c:v>
                </c:pt>
                <c:pt idx="3282">
                  <c:v>0.57999999999999996</c:v>
                </c:pt>
                <c:pt idx="3283">
                  <c:v>0.85</c:v>
                </c:pt>
                <c:pt idx="3284">
                  <c:v>1.34</c:v>
                </c:pt>
                <c:pt idx="3285">
                  <c:v>1.54</c:v>
                </c:pt>
                <c:pt idx="3286">
                  <c:v>1.3</c:v>
                </c:pt>
                <c:pt idx="3287">
                  <c:v>1.1100000000000001</c:v>
                </c:pt>
                <c:pt idx="3288">
                  <c:v>1</c:v>
                </c:pt>
                <c:pt idx="3289">
                  <c:v>0.45</c:v>
                </c:pt>
                <c:pt idx="3290">
                  <c:v>1.17</c:v>
                </c:pt>
                <c:pt idx="3291">
                  <c:v>1.49</c:v>
                </c:pt>
                <c:pt idx="3292">
                  <c:v>1.39</c:v>
                </c:pt>
                <c:pt idx="3293">
                  <c:v>1.76</c:v>
                </c:pt>
                <c:pt idx="3294">
                  <c:v>1.61</c:v>
                </c:pt>
                <c:pt idx="3295">
                  <c:v>1.63</c:v>
                </c:pt>
                <c:pt idx="3296">
                  <c:v>1.33</c:v>
                </c:pt>
                <c:pt idx="3297">
                  <c:v>1.84</c:v>
                </c:pt>
                <c:pt idx="3298">
                  <c:v>2.0499999999999998</c:v>
                </c:pt>
                <c:pt idx="3299">
                  <c:v>0.84</c:v>
                </c:pt>
                <c:pt idx="3300">
                  <c:v>1.57</c:v>
                </c:pt>
                <c:pt idx="3301">
                  <c:v>1.47</c:v>
                </c:pt>
                <c:pt idx="3302">
                  <c:v>1.54</c:v>
                </c:pt>
                <c:pt idx="3303">
                  <c:v>2.4</c:v>
                </c:pt>
                <c:pt idx="3304">
                  <c:v>2.42</c:v>
                </c:pt>
                <c:pt idx="3305">
                  <c:v>2.19</c:v>
                </c:pt>
                <c:pt idx="3306">
                  <c:v>2.0699999999999998</c:v>
                </c:pt>
                <c:pt idx="3307">
                  <c:v>1.94</c:v>
                </c:pt>
                <c:pt idx="3308">
                  <c:v>1.88</c:v>
                </c:pt>
                <c:pt idx="3309">
                  <c:v>2.0499999999999998</c:v>
                </c:pt>
                <c:pt idx="3310">
                  <c:v>2.2599999999999998</c:v>
                </c:pt>
                <c:pt idx="3311">
                  <c:v>2.4500000000000002</c:v>
                </c:pt>
                <c:pt idx="3312">
                  <c:v>2.68</c:v>
                </c:pt>
                <c:pt idx="3313">
                  <c:v>2.3199999999999998</c:v>
                </c:pt>
                <c:pt idx="3314">
                  <c:v>0.81</c:v>
                </c:pt>
                <c:pt idx="3315">
                  <c:v>0.54</c:v>
                </c:pt>
                <c:pt idx="3316">
                  <c:v>0.67</c:v>
                </c:pt>
                <c:pt idx="3317">
                  <c:v>2.46</c:v>
                </c:pt>
                <c:pt idx="3318">
                  <c:v>3.96</c:v>
                </c:pt>
                <c:pt idx="3319">
                  <c:v>3.86</c:v>
                </c:pt>
                <c:pt idx="3320">
                  <c:v>4.03</c:v>
                </c:pt>
                <c:pt idx="3321">
                  <c:v>4.1399999999999997</c:v>
                </c:pt>
                <c:pt idx="3322">
                  <c:v>3.85</c:v>
                </c:pt>
                <c:pt idx="3323">
                  <c:v>2.4</c:v>
                </c:pt>
                <c:pt idx="3324">
                  <c:v>2.42</c:v>
                </c:pt>
                <c:pt idx="3325">
                  <c:v>3.67</c:v>
                </c:pt>
                <c:pt idx="3326">
                  <c:v>2.86</c:v>
                </c:pt>
                <c:pt idx="3327">
                  <c:v>2.4500000000000002</c:v>
                </c:pt>
                <c:pt idx="3328">
                  <c:v>1.74</c:v>
                </c:pt>
                <c:pt idx="3329">
                  <c:v>1.73</c:v>
                </c:pt>
                <c:pt idx="3330">
                  <c:v>2.08</c:v>
                </c:pt>
                <c:pt idx="3331">
                  <c:v>2.69</c:v>
                </c:pt>
                <c:pt idx="3332">
                  <c:v>1.56</c:v>
                </c:pt>
                <c:pt idx="3333">
                  <c:v>0.99</c:v>
                </c:pt>
                <c:pt idx="3334">
                  <c:v>0.66</c:v>
                </c:pt>
                <c:pt idx="3335">
                  <c:v>0.43</c:v>
                </c:pt>
                <c:pt idx="3336">
                  <c:v>0.64</c:v>
                </c:pt>
                <c:pt idx="3337">
                  <c:v>1.53</c:v>
                </c:pt>
                <c:pt idx="3338">
                  <c:v>2.25</c:v>
                </c:pt>
                <c:pt idx="3339">
                  <c:v>2.12</c:v>
                </c:pt>
                <c:pt idx="3340">
                  <c:v>2.2599999999999998</c:v>
                </c:pt>
                <c:pt idx="3341">
                  <c:v>2.72</c:v>
                </c:pt>
                <c:pt idx="3342">
                  <c:v>2.46</c:v>
                </c:pt>
                <c:pt idx="3343">
                  <c:v>2.58</c:v>
                </c:pt>
                <c:pt idx="3344">
                  <c:v>2.72</c:v>
                </c:pt>
                <c:pt idx="3345">
                  <c:v>2.74</c:v>
                </c:pt>
                <c:pt idx="3346">
                  <c:v>3.05</c:v>
                </c:pt>
                <c:pt idx="3347">
                  <c:v>2.57</c:v>
                </c:pt>
                <c:pt idx="3348">
                  <c:v>1.74</c:v>
                </c:pt>
                <c:pt idx="3349">
                  <c:v>2.08</c:v>
                </c:pt>
                <c:pt idx="3350">
                  <c:v>3.22</c:v>
                </c:pt>
                <c:pt idx="3351">
                  <c:v>2.69</c:v>
                </c:pt>
                <c:pt idx="3352">
                  <c:v>2.35</c:v>
                </c:pt>
                <c:pt idx="3353">
                  <c:v>1.6</c:v>
                </c:pt>
                <c:pt idx="3354">
                  <c:v>1.91</c:v>
                </c:pt>
                <c:pt idx="3355">
                  <c:v>2.2200000000000002</c:v>
                </c:pt>
                <c:pt idx="3356">
                  <c:v>2.65</c:v>
                </c:pt>
                <c:pt idx="3357">
                  <c:v>2.89</c:v>
                </c:pt>
                <c:pt idx="3358">
                  <c:v>3.24</c:v>
                </c:pt>
                <c:pt idx="3359">
                  <c:v>3.06</c:v>
                </c:pt>
                <c:pt idx="3360">
                  <c:v>2.35</c:v>
                </c:pt>
                <c:pt idx="3361">
                  <c:v>1.9</c:v>
                </c:pt>
                <c:pt idx="3362">
                  <c:v>1.99</c:v>
                </c:pt>
                <c:pt idx="3363">
                  <c:v>1.72</c:v>
                </c:pt>
                <c:pt idx="3364">
                  <c:v>1.42</c:v>
                </c:pt>
                <c:pt idx="3365">
                  <c:v>1.46</c:v>
                </c:pt>
                <c:pt idx="3366">
                  <c:v>1.38</c:v>
                </c:pt>
                <c:pt idx="3367">
                  <c:v>1.3</c:v>
                </c:pt>
                <c:pt idx="3368">
                  <c:v>0.81</c:v>
                </c:pt>
                <c:pt idx="3369">
                  <c:v>0.88</c:v>
                </c:pt>
                <c:pt idx="3370">
                  <c:v>0.86</c:v>
                </c:pt>
                <c:pt idx="3371">
                  <c:v>1.47</c:v>
                </c:pt>
                <c:pt idx="3372">
                  <c:v>1.26</c:v>
                </c:pt>
                <c:pt idx="3373">
                  <c:v>1.72</c:v>
                </c:pt>
                <c:pt idx="3374">
                  <c:v>1.8</c:v>
                </c:pt>
                <c:pt idx="3375">
                  <c:v>2.0099999999999998</c:v>
                </c:pt>
                <c:pt idx="3376">
                  <c:v>1.49</c:v>
                </c:pt>
                <c:pt idx="3377">
                  <c:v>2.16</c:v>
                </c:pt>
                <c:pt idx="3378">
                  <c:v>1.7</c:v>
                </c:pt>
                <c:pt idx="3379">
                  <c:v>2</c:v>
                </c:pt>
                <c:pt idx="3380">
                  <c:v>2.5299999999999998</c:v>
                </c:pt>
                <c:pt idx="3381">
                  <c:v>2.19</c:v>
                </c:pt>
                <c:pt idx="3382">
                  <c:v>2.06</c:v>
                </c:pt>
                <c:pt idx="3383">
                  <c:v>1.79</c:v>
                </c:pt>
                <c:pt idx="3384">
                  <c:v>1.61</c:v>
                </c:pt>
                <c:pt idx="3385">
                  <c:v>0.46</c:v>
                </c:pt>
                <c:pt idx="3386">
                  <c:v>0.44</c:v>
                </c:pt>
                <c:pt idx="3387">
                  <c:v>0.83</c:v>
                </c:pt>
                <c:pt idx="3388">
                  <c:v>1.02</c:v>
                </c:pt>
                <c:pt idx="3389">
                  <c:v>1.79</c:v>
                </c:pt>
                <c:pt idx="3390">
                  <c:v>1.2</c:v>
                </c:pt>
                <c:pt idx="3391">
                  <c:v>1.0900000000000001</c:v>
                </c:pt>
                <c:pt idx="3392">
                  <c:v>0.83</c:v>
                </c:pt>
                <c:pt idx="3393">
                  <c:v>0.84</c:v>
                </c:pt>
                <c:pt idx="3394">
                  <c:v>1.07</c:v>
                </c:pt>
                <c:pt idx="3395">
                  <c:v>1.06</c:v>
                </c:pt>
                <c:pt idx="3396">
                  <c:v>0.84</c:v>
                </c:pt>
                <c:pt idx="3397">
                  <c:v>0.99</c:v>
                </c:pt>
                <c:pt idx="3398">
                  <c:v>0.48</c:v>
                </c:pt>
                <c:pt idx="3399">
                  <c:v>0.71</c:v>
                </c:pt>
                <c:pt idx="3400">
                  <c:v>0.69</c:v>
                </c:pt>
                <c:pt idx="3401">
                  <c:v>0.88</c:v>
                </c:pt>
                <c:pt idx="3402">
                  <c:v>0.96</c:v>
                </c:pt>
                <c:pt idx="3403">
                  <c:v>1.3</c:v>
                </c:pt>
                <c:pt idx="3404">
                  <c:v>1.02</c:v>
                </c:pt>
                <c:pt idx="3405">
                  <c:v>0.89</c:v>
                </c:pt>
                <c:pt idx="3406">
                  <c:v>0.83</c:v>
                </c:pt>
                <c:pt idx="3407">
                  <c:v>1.04</c:v>
                </c:pt>
                <c:pt idx="3408">
                  <c:v>0.98</c:v>
                </c:pt>
                <c:pt idx="3409">
                  <c:v>0.57999999999999996</c:v>
                </c:pt>
                <c:pt idx="3410">
                  <c:v>0.51</c:v>
                </c:pt>
                <c:pt idx="3411">
                  <c:v>0.47</c:v>
                </c:pt>
                <c:pt idx="3412">
                  <c:v>0.7</c:v>
                </c:pt>
                <c:pt idx="3413">
                  <c:v>1.1100000000000001</c:v>
                </c:pt>
                <c:pt idx="3414">
                  <c:v>1.08</c:v>
                </c:pt>
                <c:pt idx="3415">
                  <c:v>1.38</c:v>
                </c:pt>
                <c:pt idx="3416">
                  <c:v>1.69</c:v>
                </c:pt>
                <c:pt idx="3417">
                  <c:v>1.46</c:v>
                </c:pt>
                <c:pt idx="3418">
                  <c:v>1.31</c:v>
                </c:pt>
                <c:pt idx="3419">
                  <c:v>1.25</c:v>
                </c:pt>
                <c:pt idx="3420">
                  <c:v>1.51</c:v>
                </c:pt>
                <c:pt idx="3421">
                  <c:v>1.79</c:v>
                </c:pt>
                <c:pt idx="3422">
                  <c:v>1.32</c:v>
                </c:pt>
                <c:pt idx="3423">
                  <c:v>1.31</c:v>
                </c:pt>
                <c:pt idx="3424">
                  <c:v>0.97</c:v>
                </c:pt>
                <c:pt idx="3425">
                  <c:v>1.95</c:v>
                </c:pt>
                <c:pt idx="3426">
                  <c:v>1.95</c:v>
                </c:pt>
                <c:pt idx="3427">
                  <c:v>1.81</c:v>
                </c:pt>
                <c:pt idx="3428">
                  <c:v>2.11</c:v>
                </c:pt>
                <c:pt idx="3429">
                  <c:v>2.4700000000000002</c:v>
                </c:pt>
                <c:pt idx="3430">
                  <c:v>2.21</c:v>
                </c:pt>
                <c:pt idx="3431">
                  <c:v>2.65</c:v>
                </c:pt>
                <c:pt idx="3432">
                  <c:v>2.09</c:v>
                </c:pt>
                <c:pt idx="3433">
                  <c:v>3.26</c:v>
                </c:pt>
                <c:pt idx="3434">
                  <c:v>2.85</c:v>
                </c:pt>
                <c:pt idx="3435">
                  <c:v>2.96</c:v>
                </c:pt>
                <c:pt idx="3436">
                  <c:v>2.64</c:v>
                </c:pt>
                <c:pt idx="3437">
                  <c:v>1.71</c:v>
                </c:pt>
                <c:pt idx="3438">
                  <c:v>1.79</c:v>
                </c:pt>
                <c:pt idx="3439">
                  <c:v>1.63</c:v>
                </c:pt>
                <c:pt idx="3440">
                  <c:v>1.1599999999999999</c:v>
                </c:pt>
                <c:pt idx="3441">
                  <c:v>1.58</c:v>
                </c:pt>
                <c:pt idx="3442">
                  <c:v>1.31</c:v>
                </c:pt>
                <c:pt idx="3443">
                  <c:v>1.01</c:v>
                </c:pt>
                <c:pt idx="3444">
                  <c:v>1.18</c:v>
                </c:pt>
                <c:pt idx="3445">
                  <c:v>2.0499999999999998</c:v>
                </c:pt>
                <c:pt idx="3446">
                  <c:v>1.44</c:v>
                </c:pt>
                <c:pt idx="3447">
                  <c:v>0.92</c:v>
                </c:pt>
                <c:pt idx="3448">
                  <c:v>0.73</c:v>
                </c:pt>
                <c:pt idx="3449">
                  <c:v>1.34</c:v>
                </c:pt>
                <c:pt idx="3450">
                  <c:v>1.17</c:v>
                </c:pt>
                <c:pt idx="3451">
                  <c:v>0.98</c:v>
                </c:pt>
                <c:pt idx="3452">
                  <c:v>0.62</c:v>
                </c:pt>
                <c:pt idx="3453">
                  <c:v>0.82</c:v>
                </c:pt>
                <c:pt idx="3454">
                  <c:v>1.25</c:v>
                </c:pt>
                <c:pt idx="3455">
                  <c:v>1.1399999999999999</c:v>
                </c:pt>
                <c:pt idx="3456">
                  <c:v>2.09</c:v>
                </c:pt>
                <c:pt idx="3457">
                  <c:v>2.17</c:v>
                </c:pt>
                <c:pt idx="3458">
                  <c:v>2.64</c:v>
                </c:pt>
                <c:pt idx="3459">
                  <c:v>1.79</c:v>
                </c:pt>
                <c:pt idx="3460">
                  <c:v>0.87</c:v>
                </c:pt>
                <c:pt idx="3461">
                  <c:v>2.61</c:v>
                </c:pt>
                <c:pt idx="3462">
                  <c:v>4.68</c:v>
                </c:pt>
                <c:pt idx="3463">
                  <c:v>4.5599999999999996</c:v>
                </c:pt>
                <c:pt idx="3464">
                  <c:v>4.43</c:v>
                </c:pt>
                <c:pt idx="3465">
                  <c:v>3.23</c:v>
                </c:pt>
                <c:pt idx="3466">
                  <c:v>2.5099999999999998</c:v>
                </c:pt>
                <c:pt idx="3467">
                  <c:v>2.56</c:v>
                </c:pt>
                <c:pt idx="3468">
                  <c:v>1.94</c:v>
                </c:pt>
                <c:pt idx="3469">
                  <c:v>2.31</c:v>
                </c:pt>
                <c:pt idx="3470">
                  <c:v>2.64</c:v>
                </c:pt>
                <c:pt idx="3471">
                  <c:v>1.4</c:v>
                </c:pt>
                <c:pt idx="3472">
                  <c:v>1.93</c:v>
                </c:pt>
                <c:pt idx="3473">
                  <c:v>3.24</c:v>
                </c:pt>
                <c:pt idx="3474">
                  <c:v>4.1399999999999997</c:v>
                </c:pt>
                <c:pt idx="3475">
                  <c:v>3.07</c:v>
                </c:pt>
                <c:pt idx="3476">
                  <c:v>3.5</c:v>
                </c:pt>
                <c:pt idx="3477">
                  <c:v>2.89</c:v>
                </c:pt>
                <c:pt idx="3478">
                  <c:v>2.66</c:v>
                </c:pt>
                <c:pt idx="3479">
                  <c:v>2.7</c:v>
                </c:pt>
                <c:pt idx="3480">
                  <c:v>1.74</c:v>
                </c:pt>
                <c:pt idx="3481">
                  <c:v>1.1599999999999999</c:v>
                </c:pt>
                <c:pt idx="3482">
                  <c:v>1.27</c:v>
                </c:pt>
                <c:pt idx="3483">
                  <c:v>1.65</c:v>
                </c:pt>
                <c:pt idx="3484">
                  <c:v>1.01</c:v>
                </c:pt>
                <c:pt idx="3485">
                  <c:v>0.73</c:v>
                </c:pt>
                <c:pt idx="3486">
                  <c:v>0.65</c:v>
                </c:pt>
                <c:pt idx="3487">
                  <c:v>0.71</c:v>
                </c:pt>
                <c:pt idx="3488">
                  <c:v>0.5</c:v>
                </c:pt>
                <c:pt idx="3489">
                  <c:v>0.52</c:v>
                </c:pt>
                <c:pt idx="3490">
                  <c:v>0.78</c:v>
                </c:pt>
                <c:pt idx="3491">
                  <c:v>0.48</c:v>
                </c:pt>
                <c:pt idx="3492">
                  <c:v>0.34</c:v>
                </c:pt>
                <c:pt idx="3493">
                  <c:v>0.71</c:v>
                </c:pt>
                <c:pt idx="3494">
                  <c:v>0.53</c:v>
                </c:pt>
                <c:pt idx="3495">
                  <c:v>0.72</c:v>
                </c:pt>
                <c:pt idx="3496">
                  <c:v>0.69</c:v>
                </c:pt>
                <c:pt idx="3497">
                  <c:v>1.32</c:v>
                </c:pt>
                <c:pt idx="3498">
                  <c:v>1.19</c:v>
                </c:pt>
                <c:pt idx="3499">
                  <c:v>0.84</c:v>
                </c:pt>
                <c:pt idx="3500">
                  <c:v>0.76</c:v>
                </c:pt>
                <c:pt idx="3501">
                  <c:v>0.83</c:v>
                </c:pt>
                <c:pt idx="3502">
                  <c:v>0.71</c:v>
                </c:pt>
                <c:pt idx="3503">
                  <c:v>0.89</c:v>
                </c:pt>
                <c:pt idx="3504">
                  <c:v>0.46</c:v>
                </c:pt>
                <c:pt idx="3505">
                  <c:v>0.28000000000000003</c:v>
                </c:pt>
                <c:pt idx="3506">
                  <c:v>0.71</c:v>
                </c:pt>
                <c:pt idx="3507">
                  <c:v>1.65</c:v>
                </c:pt>
                <c:pt idx="3508">
                  <c:v>0.94</c:v>
                </c:pt>
                <c:pt idx="3509">
                  <c:v>1.35</c:v>
                </c:pt>
                <c:pt idx="3510">
                  <c:v>1.37</c:v>
                </c:pt>
                <c:pt idx="3511">
                  <c:v>1.0900000000000001</c:v>
                </c:pt>
                <c:pt idx="3512">
                  <c:v>0.9</c:v>
                </c:pt>
                <c:pt idx="3513">
                  <c:v>1.35</c:v>
                </c:pt>
                <c:pt idx="3514">
                  <c:v>1.68</c:v>
                </c:pt>
                <c:pt idx="3515">
                  <c:v>1.83</c:v>
                </c:pt>
                <c:pt idx="3516">
                  <c:v>1.92</c:v>
                </c:pt>
                <c:pt idx="3517">
                  <c:v>1.48</c:v>
                </c:pt>
                <c:pt idx="3518">
                  <c:v>1.58</c:v>
                </c:pt>
                <c:pt idx="3519">
                  <c:v>0.99</c:v>
                </c:pt>
                <c:pt idx="3520">
                  <c:v>1.31</c:v>
                </c:pt>
                <c:pt idx="3521">
                  <c:v>1.49</c:v>
                </c:pt>
                <c:pt idx="3522">
                  <c:v>0.91</c:v>
                </c:pt>
                <c:pt idx="3523">
                  <c:v>0.99</c:v>
                </c:pt>
                <c:pt idx="3524">
                  <c:v>1.27</c:v>
                </c:pt>
                <c:pt idx="3525">
                  <c:v>1.37</c:v>
                </c:pt>
                <c:pt idx="3526">
                  <c:v>1.22</c:v>
                </c:pt>
                <c:pt idx="3527">
                  <c:v>1.05</c:v>
                </c:pt>
                <c:pt idx="3528">
                  <c:v>0.97</c:v>
                </c:pt>
                <c:pt idx="3529">
                  <c:v>0.64</c:v>
                </c:pt>
                <c:pt idx="3530">
                  <c:v>0.68</c:v>
                </c:pt>
                <c:pt idx="3531">
                  <c:v>0.33</c:v>
                </c:pt>
                <c:pt idx="3532">
                  <c:v>0.89</c:v>
                </c:pt>
                <c:pt idx="3533">
                  <c:v>1.29</c:v>
                </c:pt>
                <c:pt idx="3534">
                  <c:v>0.99</c:v>
                </c:pt>
                <c:pt idx="3535">
                  <c:v>0.86</c:v>
                </c:pt>
                <c:pt idx="3536">
                  <c:v>0.55000000000000004</c:v>
                </c:pt>
                <c:pt idx="3537">
                  <c:v>0.63</c:v>
                </c:pt>
                <c:pt idx="3538">
                  <c:v>0.16</c:v>
                </c:pt>
                <c:pt idx="3539">
                  <c:v>0.19</c:v>
                </c:pt>
                <c:pt idx="3540">
                  <c:v>0.28000000000000003</c:v>
                </c:pt>
                <c:pt idx="3541">
                  <c:v>0.39</c:v>
                </c:pt>
                <c:pt idx="3542">
                  <c:v>0.53</c:v>
                </c:pt>
                <c:pt idx="3543">
                  <c:v>0.43</c:v>
                </c:pt>
                <c:pt idx="3544">
                  <c:v>0.68</c:v>
                </c:pt>
                <c:pt idx="3545">
                  <c:v>0.98</c:v>
                </c:pt>
                <c:pt idx="3546">
                  <c:v>0.56000000000000005</c:v>
                </c:pt>
                <c:pt idx="3547">
                  <c:v>1.26</c:v>
                </c:pt>
                <c:pt idx="3548">
                  <c:v>1.59</c:v>
                </c:pt>
                <c:pt idx="3549">
                  <c:v>1.6</c:v>
                </c:pt>
                <c:pt idx="3550">
                  <c:v>1.38</c:v>
                </c:pt>
                <c:pt idx="3551">
                  <c:v>1.38</c:v>
                </c:pt>
                <c:pt idx="3552">
                  <c:v>1.32</c:v>
                </c:pt>
                <c:pt idx="3553">
                  <c:v>0.72</c:v>
                </c:pt>
                <c:pt idx="3554">
                  <c:v>0.37</c:v>
                </c:pt>
                <c:pt idx="3555">
                  <c:v>0.71</c:v>
                </c:pt>
                <c:pt idx="3556">
                  <c:v>1.31</c:v>
                </c:pt>
                <c:pt idx="3557">
                  <c:v>2.17</c:v>
                </c:pt>
                <c:pt idx="3558">
                  <c:v>2.13</c:v>
                </c:pt>
                <c:pt idx="3559">
                  <c:v>2.0099999999999998</c:v>
                </c:pt>
                <c:pt idx="3560">
                  <c:v>2.79</c:v>
                </c:pt>
                <c:pt idx="3561">
                  <c:v>2.16</c:v>
                </c:pt>
                <c:pt idx="3562">
                  <c:v>2.76</c:v>
                </c:pt>
                <c:pt idx="3563">
                  <c:v>1.35</c:v>
                </c:pt>
                <c:pt idx="3564">
                  <c:v>1.8</c:v>
                </c:pt>
                <c:pt idx="3565">
                  <c:v>1.1100000000000001</c:v>
                </c:pt>
                <c:pt idx="3566">
                  <c:v>1.1200000000000001</c:v>
                </c:pt>
                <c:pt idx="3567">
                  <c:v>1.67</c:v>
                </c:pt>
                <c:pt idx="3568">
                  <c:v>1.84</c:v>
                </c:pt>
                <c:pt idx="3569">
                  <c:v>2.36</c:v>
                </c:pt>
                <c:pt idx="3570">
                  <c:v>2.67</c:v>
                </c:pt>
                <c:pt idx="3571">
                  <c:v>3.52</c:v>
                </c:pt>
                <c:pt idx="3572">
                  <c:v>3.4</c:v>
                </c:pt>
                <c:pt idx="3573">
                  <c:v>3.98</c:v>
                </c:pt>
                <c:pt idx="3574">
                  <c:v>4.26</c:v>
                </c:pt>
                <c:pt idx="3575">
                  <c:v>3.86</c:v>
                </c:pt>
                <c:pt idx="3576">
                  <c:v>4.8600000000000003</c:v>
                </c:pt>
                <c:pt idx="3577">
                  <c:v>3.87</c:v>
                </c:pt>
                <c:pt idx="3578">
                  <c:v>4.0999999999999996</c:v>
                </c:pt>
                <c:pt idx="3579">
                  <c:v>4.2300000000000004</c:v>
                </c:pt>
                <c:pt idx="3580">
                  <c:v>4.5199999999999996</c:v>
                </c:pt>
                <c:pt idx="3581">
                  <c:v>3.43</c:v>
                </c:pt>
                <c:pt idx="3582">
                  <c:v>3.31</c:v>
                </c:pt>
                <c:pt idx="3583">
                  <c:v>3.54</c:v>
                </c:pt>
                <c:pt idx="3584">
                  <c:v>3.56</c:v>
                </c:pt>
                <c:pt idx="3585">
                  <c:v>4.8099999999999996</c:v>
                </c:pt>
                <c:pt idx="3586">
                  <c:v>5.04</c:v>
                </c:pt>
                <c:pt idx="3587">
                  <c:v>5.73</c:v>
                </c:pt>
                <c:pt idx="3588">
                  <c:v>5.13</c:v>
                </c:pt>
                <c:pt idx="3589">
                  <c:v>6.63</c:v>
                </c:pt>
                <c:pt idx="3590">
                  <c:v>6.82</c:v>
                </c:pt>
                <c:pt idx="3591">
                  <c:v>7.36</c:v>
                </c:pt>
                <c:pt idx="3592">
                  <c:v>8.7899999999999991</c:v>
                </c:pt>
                <c:pt idx="3593">
                  <c:v>8.9600000000000009</c:v>
                </c:pt>
                <c:pt idx="3594">
                  <c:v>7.6</c:v>
                </c:pt>
                <c:pt idx="3595">
                  <c:v>8.07</c:v>
                </c:pt>
                <c:pt idx="3596">
                  <c:v>4.87</c:v>
                </c:pt>
                <c:pt idx="3597">
                  <c:v>6.16</c:v>
                </c:pt>
                <c:pt idx="3598">
                  <c:v>4.78</c:v>
                </c:pt>
                <c:pt idx="3599">
                  <c:v>4.67</c:v>
                </c:pt>
                <c:pt idx="3600">
                  <c:v>3.79</c:v>
                </c:pt>
                <c:pt idx="3601">
                  <c:v>2.15</c:v>
                </c:pt>
                <c:pt idx="3602">
                  <c:v>1.61</c:v>
                </c:pt>
                <c:pt idx="3603">
                  <c:v>2.59</c:v>
                </c:pt>
                <c:pt idx="3604">
                  <c:v>6.08</c:v>
                </c:pt>
                <c:pt idx="3605">
                  <c:v>7.93</c:v>
                </c:pt>
                <c:pt idx="3606">
                  <c:v>10.64</c:v>
                </c:pt>
                <c:pt idx="3607">
                  <c:v>9.2799999999999994</c:v>
                </c:pt>
                <c:pt idx="3608">
                  <c:v>9.9</c:v>
                </c:pt>
                <c:pt idx="3609">
                  <c:v>9.6300000000000008</c:v>
                </c:pt>
                <c:pt idx="3610">
                  <c:v>10.18</c:v>
                </c:pt>
                <c:pt idx="3611">
                  <c:v>10.56</c:v>
                </c:pt>
                <c:pt idx="3612">
                  <c:v>10.86</c:v>
                </c:pt>
                <c:pt idx="3613">
                  <c:v>9.8800000000000008</c:v>
                </c:pt>
                <c:pt idx="3614">
                  <c:v>10.32</c:v>
                </c:pt>
                <c:pt idx="3615">
                  <c:v>10.31</c:v>
                </c:pt>
                <c:pt idx="3616">
                  <c:v>10.08</c:v>
                </c:pt>
                <c:pt idx="3617">
                  <c:v>10.97</c:v>
                </c:pt>
                <c:pt idx="3618">
                  <c:v>11.44</c:v>
                </c:pt>
                <c:pt idx="3619">
                  <c:v>11.59</c:v>
                </c:pt>
                <c:pt idx="3620">
                  <c:v>10.67</c:v>
                </c:pt>
                <c:pt idx="3621">
                  <c:v>10.94</c:v>
                </c:pt>
                <c:pt idx="3622">
                  <c:v>11.14</c:v>
                </c:pt>
                <c:pt idx="3623">
                  <c:v>10.4</c:v>
                </c:pt>
                <c:pt idx="3624">
                  <c:v>10.65</c:v>
                </c:pt>
                <c:pt idx="3625">
                  <c:v>9.9</c:v>
                </c:pt>
                <c:pt idx="3626">
                  <c:v>8.91</c:v>
                </c:pt>
                <c:pt idx="3627">
                  <c:v>8.64</c:v>
                </c:pt>
                <c:pt idx="3628">
                  <c:v>8.25</c:v>
                </c:pt>
                <c:pt idx="3629">
                  <c:v>6.91</c:v>
                </c:pt>
                <c:pt idx="3630">
                  <c:v>6.83</c:v>
                </c:pt>
                <c:pt idx="3631">
                  <c:v>7.13</c:v>
                </c:pt>
                <c:pt idx="3632">
                  <c:v>8.34</c:v>
                </c:pt>
                <c:pt idx="3633">
                  <c:v>9.16</c:v>
                </c:pt>
                <c:pt idx="3634">
                  <c:v>10.029999999999999</c:v>
                </c:pt>
                <c:pt idx="3635">
                  <c:v>11.38</c:v>
                </c:pt>
                <c:pt idx="3636">
                  <c:v>13.79</c:v>
                </c:pt>
                <c:pt idx="3637">
                  <c:v>13.79</c:v>
                </c:pt>
                <c:pt idx="3638">
                  <c:v>13.66</c:v>
                </c:pt>
                <c:pt idx="3639">
                  <c:v>13</c:v>
                </c:pt>
                <c:pt idx="3640">
                  <c:v>13.05</c:v>
                </c:pt>
                <c:pt idx="3641">
                  <c:v>13.23</c:v>
                </c:pt>
                <c:pt idx="3642">
                  <c:v>13.45</c:v>
                </c:pt>
                <c:pt idx="3643">
                  <c:v>12.65</c:v>
                </c:pt>
                <c:pt idx="3644">
                  <c:v>12.67</c:v>
                </c:pt>
                <c:pt idx="3645">
                  <c:v>13.07</c:v>
                </c:pt>
                <c:pt idx="3646">
                  <c:v>10.32</c:v>
                </c:pt>
                <c:pt idx="3647">
                  <c:v>10.039999999999999</c:v>
                </c:pt>
                <c:pt idx="3648">
                  <c:v>8.0299999999999994</c:v>
                </c:pt>
                <c:pt idx="3649">
                  <c:v>7.32</c:v>
                </c:pt>
                <c:pt idx="3650">
                  <c:v>5.72</c:v>
                </c:pt>
                <c:pt idx="3651">
                  <c:v>3.68</c:v>
                </c:pt>
                <c:pt idx="3652">
                  <c:v>2.36</c:v>
                </c:pt>
                <c:pt idx="3653">
                  <c:v>2.5299999999999998</c:v>
                </c:pt>
                <c:pt idx="3654">
                  <c:v>3.17</c:v>
                </c:pt>
                <c:pt idx="3655">
                  <c:v>3.93</c:v>
                </c:pt>
                <c:pt idx="3656">
                  <c:v>5.01</c:v>
                </c:pt>
                <c:pt idx="3657">
                  <c:v>4.49</c:v>
                </c:pt>
                <c:pt idx="3658">
                  <c:v>5.78</c:v>
                </c:pt>
                <c:pt idx="3659">
                  <c:v>6.87</c:v>
                </c:pt>
                <c:pt idx="3660">
                  <c:v>6.77</c:v>
                </c:pt>
                <c:pt idx="3661">
                  <c:v>6.1</c:v>
                </c:pt>
                <c:pt idx="3662">
                  <c:v>6.3</c:v>
                </c:pt>
                <c:pt idx="3663">
                  <c:v>5.47</c:v>
                </c:pt>
                <c:pt idx="3664">
                  <c:v>5.08</c:v>
                </c:pt>
                <c:pt idx="3665">
                  <c:v>4.07</c:v>
                </c:pt>
                <c:pt idx="3666">
                  <c:v>3.62</c:v>
                </c:pt>
                <c:pt idx="3667">
                  <c:v>3.11</c:v>
                </c:pt>
                <c:pt idx="3668">
                  <c:v>2.33</c:v>
                </c:pt>
                <c:pt idx="3669">
                  <c:v>1.06</c:v>
                </c:pt>
                <c:pt idx="3670">
                  <c:v>0.97</c:v>
                </c:pt>
                <c:pt idx="3671">
                  <c:v>1.92</c:v>
                </c:pt>
                <c:pt idx="3672">
                  <c:v>1.28</c:v>
                </c:pt>
                <c:pt idx="3673">
                  <c:v>1.01</c:v>
                </c:pt>
                <c:pt idx="3674">
                  <c:v>1.1499999999999999</c:v>
                </c:pt>
                <c:pt idx="3675">
                  <c:v>1.36</c:v>
                </c:pt>
                <c:pt idx="3676">
                  <c:v>1.85</c:v>
                </c:pt>
                <c:pt idx="3677">
                  <c:v>2.0699999999999998</c:v>
                </c:pt>
                <c:pt idx="3678">
                  <c:v>1.06</c:v>
                </c:pt>
                <c:pt idx="3679">
                  <c:v>0.64</c:v>
                </c:pt>
                <c:pt idx="3680">
                  <c:v>0.93</c:v>
                </c:pt>
                <c:pt idx="3681">
                  <c:v>1.0900000000000001</c:v>
                </c:pt>
                <c:pt idx="3682">
                  <c:v>0.66</c:v>
                </c:pt>
                <c:pt idx="3683">
                  <c:v>1.1200000000000001</c:v>
                </c:pt>
                <c:pt idx="3684">
                  <c:v>1.1399999999999999</c:v>
                </c:pt>
                <c:pt idx="3685">
                  <c:v>1.47</c:v>
                </c:pt>
                <c:pt idx="3686">
                  <c:v>1.57</c:v>
                </c:pt>
                <c:pt idx="3687">
                  <c:v>1.76</c:v>
                </c:pt>
                <c:pt idx="3688">
                  <c:v>1.34</c:v>
                </c:pt>
                <c:pt idx="3689">
                  <c:v>1.34</c:v>
                </c:pt>
                <c:pt idx="3690">
                  <c:v>0.62</c:v>
                </c:pt>
                <c:pt idx="3691">
                  <c:v>0.38</c:v>
                </c:pt>
                <c:pt idx="3692">
                  <c:v>0.12</c:v>
                </c:pt>
                <c:pt idx="3693">
                  <c:v>0.38</c:v>
                </c:pt>
                <c:pt idx="3694">
                  <c:v>0.85</c:v>
                </c:pt>
                <c:pt idx="3695">
                  <c:v>0.98</c:v>
                </c:pt>
                <c:pt idx="3696">
                  <c:v>2.17</c:v>
                </c:pt>
                <c:pt idx="3697">
                  <c:v>1.57</c:v>
                </c:pt>
                <c:pt idx="3698">
                  <c:v>1.77</c:v>
                </c:pt>
                <c:pt idx="3699">
                  <c:v>1.69</c:v>
                </c:pt>
                <c:pt idx="3700">
                  <c:v>1.23</c:v>
                </c:pt>
                <c:pt idx="3701">
                  <c:v>0.92</c:v>
                </c:pt>
                <c:pt idx="3702">
                  <c:v>1.04</c:v>
                </c:pt>
                <c:pt idx="3703">
                  <c:v>0.97</c:v>
                </c:pt>
                <c:pt idx="3704">
                  <c:v>0.17</c:v>
                </c:pt>
                <c:pt idx="3705">
                  <c:v>0.51</c:v>
                </c:pt>
                <c:pt idx="3706">
                  <c:v>1.01</c:v>
                </c:pt>
                <c:pt idx="3707">
                  <c:v>0.59</c:v>
                </c:pt>
                <c:pt idx="3708">
                  <c:v>0.47</c:v>
                </c:pt>
                <c:pt idx="3709">
                  <c:v>0.9</c:v>
                </c:pt>
                <c:pt idx="3710">
                  <c:v>1.27</c:v>
                </c:pt>
                <c:pt idx="3711">
                  <c:v>2.0699999999999998</c:v>
                </c:pt>
                <c:pt idx="3712">
                  <c:v>2.76</c:v>
                </c:pt>
                <c:pt idx="3713">
                  <c:v>2.0699999999999998</c:v>
                </c:pt>
                <c:pt idx="3714">
                  <c:v>1.61</c:v>
                </c:pt>
                <c:pt idx="3715">
                  <c:v>2.0299999999999998</c:v>
                </c:pt>
                <c:pt idx="3716">
                  <c:v>1.62</c:v>
                </c:pt>
                <c:pt idx="3717">
                  <c:v>1.19</c:v>
                </c:pt>
                <c:pt idx="3718">
                  <c:v>1.35</c:v>
                </c:pt>
                <c:pt idx="3719">
                  <c:v>1.45</c:v>
                </c:pt>
                <c:pt idx="3720">
                  <c:v>1.94</c:v>
                </c:pt>
                <c:pt idx="3721">
                  <c:v>1.79</c:v>
                </c:pt>
                <c:pt idx="3722">
                  <c:v>1.93</c:v>
                </c:pt>
                <c:pt idx="3723">
                  <c:v>1.79</c:v>
                </c:pt>
                <c:pt idx="3724">
                  <c:v>1.68</c:v>
                </c:pt>
                <c:pt idx="3725">
                  <c:v>1.24</c:v>
                </c:pt>
                <c:pt idx="3726">
                  <c:v>0.71</c:v>
                </c:pt>
                <c:pt idx="3727">
                  <c:v>0.95</c:v>
                </c:pt>
                <c:pt idx="3728">
                  <c:v>1.64</c:v>
                </c:pt>
                <c:pt idx="3729">
                  <c:v>1.23</c:v>
                </c:pt>
                <c:pt idx="3730">
                  <c:v>1.41</c:v>
                </c:pt>
                <c:pt idx="3731">
                  <c:v>1.78</c:v>
                </c:pt>
                <c:pt idx="3732">
                  <c:v>1.56</c:v>
                </c:pt>
                <c:pt idx="3733">
                  <c:v>1.45</c:v>
                </c:pt>
                <c:pt idx="3734">
                  <c:v>1.1100000000000001</c:v>
                </c:pt>
                <c:pt idx="3735">
                  <c:v>0.8</c:v>
                </c:pt>
                <c:pt idx="3736">
                  <c:v>0.8</c:v>
                </c:pt>
                <c:pt idx="3737">
                  <c:v>1.1100000000000001</c:v>
                </c:pt>
                <c:pt idx="3738">
                  <c:v>0.73</c:v>
                </c:pt>
                <c:pt idx="3739">
                  <c:v>0.59</c:v>
                </c:pt>
                <c:pt idx="3740">
                  <c:v>0.91</c:v>
                </c:pt>
                <c:pt idx="3741">
                  <c:v>0.91</c:v>
                </c:pt>
                <c:pt idx="3742">
                  <c:v>1.47</c:v>
                </c:pt>
                <c:pt idx="3743">
                  <c:v>1.03</c:v>
                </c:pt>
                <c:pt idx="3744">
                  <c:v>1.07</c:v>
                </c:pt>
                <c:pt idx="3745">
                  <c:v>1.52</c:v>
                </c:pt>
                <c:pt idx="3746">
                  <c:v>1.55</c:v>
                </c:pt>
                <c:pt idx="3747">
                  <c:v>1.69</c:v>
                </c:pt>
                <c:pt idx="3748">
                  <c:v>0.99</c:v>
                </c:pt>
                <c:pt idx="3749">
                  <c:v>2.8</c:v>
                </c:pt>
                <c:pt idx="3750">
                  <c:v>2.4300000000000002</c:v>
                </c:pt>
                <c:pt idx="3751">
                  <c:v>1.98</c:v>
                </c:pt>
                <c:pt idx="3752">
                  <c:v>1.56</c:v>
                </c:pt>
                <c:pt idx="3753">
                  <c:v>0.93</c:v>
                </c:pt>
                <c:pt idx="3754">
                  <c:v>0.55000000000000004</c:v>
                </c:pt>
                <c:pt idx="3755">
                  <c:v>0.36</c:v>
                </c:pt>
                <c:pt idx="3756">
                  <c:v>1.1599999999999999</c:v>
                </c:pt>
                <c:pt idx="3757">
                  <c:v>1.1399999999999999</c:v>
                </c:pt>
                <c:pt idx="3758">
                  <c:v>1.45</c:v>
                </c:pt>
                <c:pt idx="3759">
                  <c:v>1.67</c:v>
                </c:pt>
                <c:pt idx="3760">
                  <c:v>1.31</c:v>
                </c:pt>
                <c:pt idx="3761">
                  <c:v>1.45</c:v>
                </c:pt>
                <c:pt idx="3762">
                  <c:v>0.91</c:v>
                </c:pt>
                <c:pt idx="3763">
                  <c:v>1.46</c:v>
                </c:pt>
                <c:pt idx="3764">
                  <c:v>1.06</c:v>
                </c:pt>
                <c:pt idx="3765">
                  <c:v>1.1599999999999999</c:v>
                </c:pt>
                <c:pt idx="3766">
                  <c:v>1.1200000000000001</c:v>
                </c:pt>
                <c:pt idx="3767">
                  <c:v>0.9</c:v>
                </c:pt>
                <c:pt idx="3768">
                  <c:v>0.47</c:v>
                </c:pt>
                <c:pt idx="3769">
                  <c:v>0.81</c:v>
                </c:pt>
                <c:pt idx="3770">
                  <c:v>0.63</c:v>
                </c:pt>
                <c:pt idx="3771">
                  <c:v>0.8</c:v>
                </c:pt>
                <c:pt idx="3772">
                  <c:v>0.96</c:v>
                </c:pt>
                <c:pt idx="3773">
                  <c:v>0.81</c:v>
                </c:pt>
                <c:pt idx="3774">
                  <c:v>1.1100000000000001</c:v>
                </c:pt>
                <c:pt idx="3775">
                  <c:v>0.99</c:v>
                </c:pt>
                <c:pt idx="3776">
                  <c:v>1</c:v>
                </c:pt>
                <c:pt idx="3777">
                  <c:v>0.48</c:v>
                </c:pt>
                <c:pt idx="3778">
                  <c:v>1.07</c:v>
                </c:pt>
                <c:pt idx="3779">
                  <c:v>0.98</c:v>
                </c:pt>
                <c:pt idx="3780">
                  <c:v>0.85</c:v>
                </c:pt>
                <c:pt idx="3781">
                  <c:v>2</c:v>
                </c:pt>
                <c:pt idx="3782">
                  <c:v>0.95</c:v>
                </c:pt>
                <c:pt idx="3783">
                  <c:v>1.75</c:v>
                </c:pt>
                <c:pt idx="3784">
                  <c:v>1.29</c:v>
                </c:pt>
                <c:pt idx="3785">
                  <c:v>0.87</c:v>
                </c:pt>
                <c:pt idx="3786">
                  <c:v>1.1599999999999999</c:v>
                </c:pt>
                <c:pt idx="3787">
                  <c:v>1.19</c:v>
                </c:pt>
                <c:pt idx="3788">
                  <c:v>0.75</c:v>
                </c:pt>
                <c:pt idx="3789">
                  <c:v>1.64</c:v>
                </c:pt>
                <c:pt idx="3790">
                  <c:v>1.31</c:v>
                </c:pt>
                <c:pt idx="3791">
                  <c:v>1.46</c:v>
                </c:pt>
                <c:pt idx="3792">
                  <c:v>0.82</c:v>
                </c:pt>
                <c:pt idx="3793">
                  <c:v>0.71</c:v>
                </c:pt>
                <c:pt idx="3794">
                  <c:v>0.79</c:v>
                </c:pt>
                <c:pt idx="3795">
                  <c:v>0.71</c:v>
                </c:pt>
                <c:pt idx="3796">
                  <c:v>0.92</c:v>
                </c:pt>
                <c:pt idx="3797">
                  <c:v>0.67</c:v>
                </c:pt>
                <c:pt idx="3798">
                  <c:v>0.91</c:v>
                </c:pt>
                <c:pt idx="3799">
                  <c:v>0.83</c:v>
                </c:pt>
                <c:pt idx="3800">
                  <c:v>0.67</c:v>
                </c:pt>
                <c:pt idx="3801">
                  <c:v>0.74</c:v>
                </c:pt>
                <c:pt idx="3802">
                  <c:v>0.49</c:v>
                </c:pt>
                <c:pt idx="3803">
                  <c:v>0.61</c:v>
                </c:pt>
                <c:pt idx="3804">
                  <c:v>0.47</c:v>
                </c:pt>
                <c:pt idx="3805">
                  <c:v>0.53</c:v>
                </c:pt>
                <c:pt idx="3806">
                  <c:v>0.6</c:v>
                </c:pt>
                <c:pt idx="3807">
                  <c:v>0.81</c:v>
                </c:pt>
                <c:pt idx="3808">
                  <c:v>0.79</c:v>
                </c:pt>
                <c:pt idx="3809">
                  <c:v>0.76</c:v>
                </c:pt>
                <c:pt idx="3810">
                  <c:v>1.02</c:v>
                </c:pt>
                <c:pt idx="3811">
                  <c:v>1</c:v>
                </c:pt>
                <c:pt idx="3812">
                  <c:v>0.85</c:v>
                </c:pt>
                <c:pt idx="3813">
                  <c:v>0.31</c:v>
                </c:pt>
                <c:pt idx="3814">
                  <c:v>0.39</c:v>
                </c:pt>
                <c:pt idx="3815">
                  <c:v>0.77</c:v>
                </c:pt>
                <c:pt idx="3816">
                  <c:v>1.1000000000000001</c:v>
                </c:pt>
                <c:pt idx="3817">
                  <c:v>1.1399999999999999</c:v>
                </c:pt>
                <c:pt idx="3818">
                  <c:v>1.69</c:v>
                </c:pt>
                <c:pt idx="3819">
                  <c:v>1.01</c:v>
                </c:pt>
                <c:pt idx="3820">
                  <c:v>0.81</c:v>
                </c:pt>
                <c:pt idx="3821">
                  <c:v>0.9</c:v>
                </c:pt>
                <c:pt idx="3822">
                  <c:v>0.38</c:v>
                </c:pt>
                <c:pt idx="3823">
                  <c:v>0.54</c:v>
                </c:pt>
                <c:pt idx="3824">
                  <c:v>0.36</c:v>
                </c:pt>
                <c:pt idx="3825">
                  <c:v>0.15</c:v>
                </c:pt>
                <c:pt idx="3826">
                  <c:v>0.09</c:v>
                </c:pt>
                <c:pt idx="3827">
                  <c:v>0.18</c:v>
                </c:pt>
                <c:pt idx="3828">
                  <c:v>0.17</c:v>
                </c:pt>
                <c:pt idx="3829">
                  <c:v>0.3</c:v>
                </c:pt>
                <c:pt idx="3830">
                  <c:v>0.46</c:v>
                </c:pt>
                <c:pt idx="3831">
                  <c:v>0.3</c:v>
                </c:pt>
                <c:pt idx="3832">
                  <c:v>0.15</c:v>
                </c:pt>
                <c:pt idx="3833">
                  <c:v>0.5</c:v>
                </c:pt>
                <c:pt idx="3834">
                  <c:v>0.79</c:v>
                </c:pt>
                <c:pt idx="3835">
                  <c:v>0.49</c:v>
                </c:pt>
                <c:pt idx="383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5-430F-8220-338C596EAE33}"/>
            </c:ext>
          </c:extLst>
        </c:ser>
        <c:ser>
          <c:idx val="1"/>
          <c:order val="1"/>
          <c:tx>
            <c:strRef>
              <c:f>'20210513_142535_log'!$AM$1</c:f>
              <c:strCache>
                <c:ptCount val="1"/>
                <c:pt idx="0">
                  <c:v>wind30savg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'20210513_142535_log'!$AM$2:$AM$3851</c:f>
              <c:numCache>
                <c:formatCode>General</c:formatCode>
                <c:ptCount val="3850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0.05</c:v>
                </c:pt>
                <c:pt idx="6">
                  <c:v>0.06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0.08</c:v>
                </c:pt>
                <c:pt idx="11">
                  <c:v>0.09</c:v>
                </c:pt>
                <c:pt idx="12">
                  <c:v>0.09</c:v>
                </c:pt>
                <c:pt idx="13">
                  <c:v>0.14000000000000001</c:v>
                </c:pt>
                <c:pt idx="14">
                  <c:v>0.14000000000000001</c:v>
                </c:pt>
                <c:pt idx="15">
                  <c:v>0.18</c:v>
                </c:pt>
                <c:pt idx="16">
                  <c:v>0.2</c:v>
                </c:pt>
                <c:pt idx="17">
                  <c:v>0.22</c:v>
                </c:pt>
                <c:pt idx="18">
                  <c:v>0.23</c:v>
                </c:pt>
                <c:pt idx="19">
                  <c:v>0.24</c:v>
                </c:pt>
                <c:pt idx="20">
                  <c:v>0.26</c:v>
                </c:pt>
                <c:pt idx="21">
                  <c:v>0.28000000000000003</c:v>
                </c:pt>
                <c:pt idx="22">
                  <c:v>0.31</c:v>
                </c:pt>
                <c:pt idx="23">
                  <c:v>0.36</c:v>
                </c:pt>
                <c:pt idx="24">
                  <c:v>0.39</c:v>
                </c:pt>
                <c:pt idx="25">
                  <c:v>0.41</c:v>
                </c:pt>
                <c:pt idx="26">
                  <c:v>0.43</c:v>
                </c:pt>
                <c:pt idx="27">
                  <c:v>0.46</c:v>
                </c:pt>
                <c:pt idx="28">
                  <c:v>0.51</c:v>
                </c:pt>
                <c:pt idx="29">
                  <c:v>0.56999999999999995</c:v>
                </c:pt>
                <c:pt idx="30">
                  <c:v>0.64</c:v>
                </c:pt>
                <c:pt idx="31">
                  <c:v>0.71</c:v>
                </c:pt>
                <c:pt idx="32">
                  <c:v>0.81</c:v>
                </c:pt>
                <c:pt idx="33">
                  <c:v>0.91</c:v>
                </c:pt>
                <c:pt idx="34">
                  <c:v>1.01</c:v>
                </c:pt>
                <c:pt idx="35">
                  <c:v>1.1200000000000001</c:v>
                </c:pt>
                <c:pt idx="36">
                  <c:v>1.23</c:v>
                </c:pt>
                <c:pt idx="37">
                  <c:v>1.33</c:v>
                </c:pt>
                <c:pt idx="38">
                  <c:v>1.43</c:v>
                </c:pt>
                <c:pt idx="39">
                  <c:v>1.51</c:v>
                </c:pt>
                <c:pt idx="40">
                  <c:v>1.62</c:v>
                </c:pt>
                <c:pt idx="41">
                  <c:v>1.75</c:v>
                </c:pt>
                <c:pt idx="42">
                  <c:v>1.86</c:v>
                </c:pt>
                <c:pt idx="43">
                  <c:v>1.93</c:v>
                </c:pt>
                <c:pt idx="44">
                  <c:v>2</c:v>
                </c:pt>
                <c:pt idx="45">
                  <c:v>2.0699999999999998</c:v>
                </c:pt>
                <c:pt idx="46">
                  <c:v>2.16</c:v>
                </c:pt>
                <c:pt idx="47">
                  <c:v>2.2400000000000002</c:v>
                </c:pt>
                <c:pt idx="48">
                  <c:v>2.2799999999999998</c:v>
                </c:pt>
                <c:pt idx="49">
                  <c:v>2.3199999999999998</c:v>
                </c:pt>
                <c:pt idx="50">
                  <c:v>2.33</c:v>
                </c:pt>
                <c:pt idx="51">
                  <c:v>2.35</c:v>
                </c:pt>
                <c:pt idx="52">
                  <c:v>2.37</c:v>
                </c:pt>
                <c:pt idx="53">
                  <c:v>2.34</c:v>
                </c:pt>
                <c:pt idx="54">
                  <c:v>2.35</c:v>
                </c:pt>
                <c:pt idx="55">
                  <c:v>2.4</c:v>
                </c:pt>
                <c:pt idx="56">
                  <c:v>2.4500000000000002</c:v>
                </c:pt>
                <c:pt idx="57">
                  <c:v>2.48</c:v>
                </c:pt>
                <c:pt idx="58">
                  <c:v>2.5099999999999998</c:v>
                </c:pt>
                <c:pt idx="59">
                  <c:v>2.52</c:v>
                </c:pt>
                <c:pt idx="60">
                  <c:v>2.5099999999999998</c:v>
                </c:pt>
                <c:pt idx="61">
                  <c:v>2.5299999999999998</c:v>
                </c:pt>
                <c:pt idx="62">
                  <c:v>2.4900000000000002</c:v>
                </c:pt>
                <c:pt idx="63">
                  <c:v>2.39</c:v>
                </c:pt>
                <c:pt idx="64">
                  <c:v>2.29</c:v>
                </c:pt>
                <c:pt idx="65">
                  <c:v>2.2200000000000002</c:v>
                </c:pt>
                <c:pt idx="66">
                  <c:v>2.16</c:v>
                </c:pt>
                <c:pt idx="67">
                  <c:v>2.08</c:v>
                </c:pt>
                <c:pt idx="68">
                  <c:v>2.0099999999999998</c:v>
                </c:pt>
                <c:pt idx="69">
                  <c:v>1.99</c:v>
                </c:pt>
                <c:pt idx="70">
                  <c:v>1.93</c:v>
                </c:pt>
                <c:pt idx="71">
                  <c:v>1.86</c:v>
                </c:pt>
                <c:pt idx="72">
                  <c:v>1.79</c:v>
                </c:pt>
                <c:pt idx="73">
                  <c:v>1.77</c:v>
                </c:pt>
                <c:pt idx="74">
                  <c:v>1.65</c:v>
                </c:pt>
                <c:pt idx="75">
                  <c:v>1.59</c:v>
                </c:pt>
                <c:pt idx="76">
                  <c:v>1.49</c:v>
                </c:pt>
                <c:pt idx="77">
                  <c:v>1.4</c:v>
                </c:pt>
                <c:pt idx="78">
                  <c:v>1.36</c:v>
                </c:pt>
                <c:pt idx="79">
                  <c:v>1.34</c:v>
                </c:pt>
                <c:pt idx="80">
                  <c:v>1.34</c:v>
                </c:pt>
                <c:pt idx="81">
                  <c:v>1.34</c:v>
                </c:pt>
                <c:pt idx="82">
                  <c:v>1.34</c:v>
                </c:pt>
                <c:pt idx="83">
                  <c:v>1.37</c:v>
                </c:pt>
                <c:pt idx="84">
                  <c:v>1.37</c:v>
                </c:pt>
                <c:pt idx="85">
                  <c:v>1.36</c:v>
                </c:pt>
                <c:pt idx="86">
                  <c:v>1.38</c:v>
                </c:pt>
                <c:pt idx="87">
                  <c:v>1.43</c:v>
                </c:pt>
                <c:pt idx="88">
                  <c:v>1.47</c:v>
                </c:pt>
                <c:pt idx="89">
                  <c:v>1.49</c:v>
                </c:pt>
                <c:pt idx="90">
                  <c:v>1.53</c:v>
                </c:pt>
                <c:pt idx="91">
                  <c:v>1.53</c:v>
                </c:pt>
                <c:pt idx="92">
                  <c:v>1.53</c:v>
                </c:pt>
                <c:pt idx="93">
                  <c:v>1.55</c:v>
                </c:pt>
                <c:pt idx="94">
                  <c:v>1.59</c:v>
                </c:pt>
                <c:pt idx="95">
                  <c:v>1.6</c:v>
                </c:pt>
                <c:pt idx="96">
                  <c:v>1.6</c:v>
                </c:pt>
                <c:pt idx="97">
                  <c:v>1.62</c:v>
                </c:pt>
                <c:pt idx="98">
                  <c:v>1.63</c:v>
                </c:pt>
                <c:pt idx="99">
                  <c:v>1.6</c:v>
                </c:pt>
                <c:pt idx="100">
                  <c:v>1.62</c:v>
                </c:pt>
                <c:pt idx="101">
                  <c:v>1.64</c:v>
                </c:pt>
                <c:pt idx="102">
                  <c:v>1.67</c:v>
                </c:pt>
                <c:pt idx="103">
                  <c:v>1.65</c:v>
                </c:pt>
                <c:pt idx="104">
                  <c:v>1.68</c:v>
                </c:pt>
                <c:pt idx="105">
                  <c:v>1.68</c:v>
                </c:pt>
                <c:pt idx="106">
                  <c:v>1.69</c:v>
                </c:pt>
                <c:pt idx="107">
                  <c:v>1.73</c:v>
                </c:pt>
                <c:pt idx="108">
                  <c:v>1.79</c:v>
                </c:pt>
                <c:pt idx="109">
                  <c:v>1.84</c:v>
                </c:pt>
                <c:pt idx="110">
                  <c:v>1.88</c:v>
                </c:pt>
                <c:pt idx="111">
                  <c:v>1.93</c:v>
                </c:pt>
                <c:pt idx="112">
                  <c:v>1.97</c:v>
                </c:pt>
                <c:pt idx="113">
                  <c:v>2.0099999999999998</c:v>
                </c:pt>
                <c:pt idx="114">
                  <c:v>2.0299999999999998</c:v>
                </c:pt>
                <c:pt idx="115">
                  <c:v>2.0099999999999998</c:v>
                </c:pt>
                <c:pt idx="116">
                  <c:v>1.98</c:v>
                </c:pt>
                <c:pt idx="117">
                  <c:v>1.93</c:v>
                </c:pt>
                <c:pt idx="118">
                  <c:v>1.86</c:v>
                </c:pt>
                <c:pt idx="119">
                  <c:v>1.82</c:v>
                </c:pt>
                <c:pt idx="120">
                  <c:v>1.8</c:v>
                </c:pt>
                <c:pt idx="121">
                  <c:v>1.76</c:v>
                </c:pt>
                <c:pt idx="122">
                  <c:v>1.75</c:v>
                </c:pt>
                <c:pt idx="123">
                  <c:v>1.74</c:v>
                </c:pt>
                <c:pt idx="124">
                  <c:v>1.75</c:v>
                </c:pt>
                <c:pt idx="125">
                  <c:v>1.75</c:v>
                </c:pt>
                <c:pt idx="126">
                  <c:v>1.75</c:v>
                </c:pt>
                <c:pt idx="127">
                  <c:v>1.76</c:v>
                </c:pt>
                <c:pt idx="128">
                  <c:v>1.76</c:v>
                </c:pt>
                <c:pt idx="129">
                  <c:v>1.76</c:v>
                </c:pt>
                <c:pt idx="130">
                  <c:v>1.73</c:v>
                </c:pt>
                <c:pt idx="131">
                  <c:v>1.69</c:v>
                </c:pt>
                <c:pt idx="132">
                  <c:v>1.65</c:v>
                </c:pt>
                <c:pt idx="133">
                  <c:v>1.64</c:v>
                </c:pt>
                <c:pt idx="134">
                  <c:v>1.65</c:v>
                </c:pt>
                <c:pt idx="135">
                  <c:v>1.64</c:v>
                </c:pt>
                <c:pt idx="136">
                  <c:v>1.66</c:v>
                </c:pt>
                <c:pt idx="137">
                  <c:v>1.66</c:v>
                </c:pt>
                <c:pt idx="138">
                  <c:v>1.66</c:v>
                </c:pt>
                <c:pt idx="139">
                  <c:v>1.63</c:v>
                </c:pt>
                <c:pt idx="140">
                  <c:v>1.61</c:v>
                </c:pt>
                <c:pt idx="141">
                  <c:v>1.57</c:v>
                </c:pt>
                <c:pt idx="142">
                  <c:v>1.53</c:v>
                </c:pt>
                <c:pt idx="143">
                  <c:v>1.5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1.48</c:v>
                </c:pt>
                <c:pt idx="148">
                  <c:v>1.48</c:v>
                </c:pt>
                <c:pt idx="149">
                  <c:v>1.48</c:v>
                </c:pt>
                <c:pt idx="150">
                  <c:v>1.48</c:v>
                </c:pt>
                <c:pt idx="151">
                  <c:v>1.49</c:v>
                </c:pt>
                <c:pt idx="152">
                  <c:v>1.51</c:v>
                </c:pt>
                <c:pt idx="153">
                  <c:v>1.52</c:v>
                </c:pt>
                <c:pt idx="154">
                  <c:v>1.52</c:v>
                </c:pt>
                <c:pt idx="155">
                  <c:v>1.52</c:v>
                </c:pt>
                <c:pt idx="156">
                  <c:v>1.52</c:v>
                </c:pt>
                <c:pt idx="157">
                  <c:v>1.51</c:v>
                </c:pt>
                <c:pt idx="158">
                  <c:v>1.52</c:v>
                </c:pt>
                <c:pt idx="159">
                  <c:v>1.55</c:v>
                </c:pt>
                <c:pt idx="160">
                  <c:v>1.56</c:v>
                </c:pt>
                <c:pt idx="161">
                  <c:v>1.59</c:v>
                </c:pt>
                <c:pt idx="162">
                  <c:v>1.61</c:v>
                </c:pt>
                <c:pt idx="163">
                  <c:v>1.63</c:v>
                </c:pt>
                <c:pt idx="164">
                  <c:v>1.63</c:v>
                </c:pt>
                <c:pt idx="165">
                  <c:v>1.61</c:v>
                </c:pt>
                <c:pt idx="166">
                  <c:v>1.58</c:v>
                </c:pt>
                <c:pt idx="167">
                  <c:v>1.54</c:v>
                </c:pt>
                <c:pt idx="168">
                  <c:v>1.51</c:v>
                </c:pt>
                <c:pt idx="169">
                  <c:v>1.49</c:v>
                </c:pt>
                <c:pt idx="170">
                  <c:v>1.47</c:v>
                </c:pt>
                <c:pt idx="171">
                  <c:v>1.47</c:v>
                </c:pt>
                <c:pt idx="172">
                  <c:v>1.5</c:v>
                </c:pt>
                <c:pt idx="173">
                  <c:v>1.54</c:v>
                </c:pt>
                <c:pt idx="174">
                  <c:v>1.56</c:v>
                </c:pt>
                <c:pt idx="175">
                  <c:v>1.54</c:v>
                </c:pt>
                <c:pt idx="176">
                  <c:v>1.49</c:v>
                </c:pt>
                <c:pt idx="177">
                  <c:v>1.45</c:v>
                </c:pt>
                <c:pt idx="178">
                  <c:v>1.43</c:v>
                </c:pt>
                <c:pt idx="179">
                  <c:v>1.4</c:v>
                </c:pt>
                <c:pt idx="180">
                  <c:v>1.37</c:v>
                </c:pt>
                <c:pt idx="181">
                  <c:v>1.34</c:v>
                </c:pt>
                <c:pt idx="182">
                  <c:v>1.3</c:v>
                </c:pt>
                <c:pt idx="183">
                  <c:v>1.29</c:v>
                </c:pt>
                <c:pt idx="184">
                  <c:v>1.28</c:v>
                </c:pt>
                <c:pt idx="185">
                  <c:v>1.26</c:v>
                </c:pt>
                <c:pt idx="186">
                  <c:v>1.24</c:v>
                </c:pt>
                <c:pt idx="187">
                  <c:v>1.23</c:v>
                </c:pt>
                <c:pt idx="188">
                  <c:v>1.23</c:v>
                </c:pt>
                <c:pt idx="189">
                  <c:v>1.22</c:v>
                </c:pt>
                <c:pt idx="190">
                  <c:v>1.23</c:v>
                </c:pt>
                <c:pt idx="191">
                  <c:v>1.25</c:v>
                </c:pt>
                <c:pt idx="192">
                  <c:v>1.32</c:v>
                </c:pt>
                <c:pt idx="193">
                  <c:v>1.41</c:v>
                </c:pt>
                <c:pt idx="194">
                  <c:v>1.51</c:v>
                </c:pt>
                <c:pt idx="195">
                  <c:v>1.6</c:v>
                </c:pt>
                <c:pt idx="196">
                  <c:v>1.7</c:v>
                </c:pt>
                <c:pt idx="197">
                  <c:v>1.79</c:v>
                </c:pt>
                <c:pt idx="198">
                  <c:v>1.85</c:v>
                </c:pt>
                <c:pt idx="199">
                  <c:v>1.91</c:v>
                </c:pt>
                <c:pt idx="200">
                  <c:v>1.98</c:v>
                </c:pt>
                <c:pt idx="201">
                  <c:v>2.08</c:v>
                </c:pt>
                <c:pt idx="202">
                  <c:v>2.16</c:v>
                </c:pt>
                <c:pt idx="203">
                  <c:v>2.1800000000000002</c:v>
                </c:pt>
                <c:pt idx="204">
                  <c:v>2.25</c:v>
                </c:pt>
                <c:pt idx="205">
                  <c:v>2.33</c:v>
                </c:pt>
                <c:pt idx="206">
                  <c:v>2.42</c:v>
                </c:pt>
                <c:pt idx="207">
                  <c:v>2.5</c:v>
                </c:pt>
                <c:pt idx="208">
                  <c:v>2.5499999999999998</c:v>
                </c:pt>
                <c:pt idx="209">
                  <c:v>2.63</c:v>
                </c:pt>
                <c:pt idx="210">
                  <c:v>2.66</c:v>
                </c:pt>
                <c:pt idx="211">
                  <c:v>2.67</c:v>
                </c:pt>
                <c:pt idx="212">
                  <c:v>2.66</c:v>
                </c:pt>
                <c:pt idx="213">
                  <c:v>2.63</c:v>
                </c:pt>
                <c:pt idx="214">
                  <c:v>2.62</c:v>
                </c:pt>
                <c:pt idx="215">
                  <c:v>2.61</c:v>
                </c:pt>
                <c:pt idx="216">
                  <c:v>2.64</c:v>
                </c:pt>
                <c:pt idx="217">
                  <c:v>2.64</c:v>
                </c:pt>
                <c:pt idx="218">
                  <c:v>2.61</c:v>
                </c:pt>
                <c:pt idx="219">
                  <c:v>2.6</c:v>
                </c:pt>
                <c:pt idx="220">
                  <c:v>2.58</c:v>
                </c:pt>
                <c:pt idx="221">
                  <c:v>2.59</c:v>
                </c:pt>
                <c:pt idx="222">
                  <c:v>2.56</c:v>
                </c:pt>
                <c:pt idx="223">
                  <c:v>2.5099999999999998</c:v>
                </c:pt>
                <c:pt idx="224">
                  <c:v>2.5299999999999998</c:v>
                </c:pt>
                <c:pt idx="225">
                  <c:v>2.57</c:v>
                </c:pt>
                <c:pt idx="226">
                  <c:v>2.6</c:v>
                </c:pt>
                <c:pt idx="227">
                  <c:v>2.56</c:v>
                </c:pt>
                <c:pt idx="228">
                  <c:v>2.5499999999999998</c:v>
                </c:pt>
                <c:pt idx="229">
                  <c:v>2.54</c:v>
                </c:pt>
                <c:pt idx="230">
                  <c:v>2.4900000000000002</c:v>
                </c:pt>
                <c:pt idx="231">
                  <c:v>2.4300000000000002</c:v>
                </c:pt>
                <c:pt idx="232">
                  <c:v>2.35</c:v>
                </c:pt>
                <c:pt idx="233">
                  <c:v>2.3199999999999998</c:v>
                </c:pt>
                <c:pt idx="234">
                  <c:v>2.33</c:v>
                </c:pt>
                <c:pt idx="235">
                  <c:v>2.4</c:v>
                </c:pt>
                <c:pt idx="236">
                  <c:v>2.5</c:v>
                </c:pt>
                <c:pt idx="237">
                  <c:v>2.63</c:v>
                </c:pt>
                <c:pt idx="238">
                  <c:v>2.79</c:v>
                </c:pt>
                <c:pt idx="239">
                  <c:v>2.94</c:v>
                </c:pt>
                <c:pt idx="240">
                  <c:v>3.12</c:v>
                </c:pt>
                <c:pt idx="241">
                  <c:v>3.38</c:v>
                </c:pt>
                <c:pt idx="242">
                  <c:v>3.66</c:v>
                </c:pt>
                <c:pt idx="243">
                  <c:v>3.93</c:v>
                </c:pt>
                <c:pt idx="244">
                  <c:v>4.17</c:v>
                </c:pt>
                <c:pt idx="245">
                  <c:v>4.3499999999999996</c:v>
                </c:pt>
                <c:pt idx="246">
                  <c:v>4.55</c:v>
                </c:pt>
                <c:pt idx="247">
                  <c:v>4.79</c:v>
                </c:pt>
                <c:pt idx="248">
                  <c:v>5.03</c:v>
                </c:pt>
                <c:pt idx="249">
                  <c:v>5.26</c:v>
                </c:pt>
                <c:pt idx="250">
                  <c:v>5.5</c:v>
                </c:pt>
                <c:pt idx="251">
                  <c:v>5.68</c:v>
                </c:pt>
                <c:pt idx="252">
                  <c:v>5.85</c:v>
                </c:pt>
                <c:pt idx="253">
                  <c:v>6.04</c:v>
                </c:pt>
                <c:pt idx="254">
                  <c:v>6.17</c:v>
                </c:pt>
                <c:pt idx="255">
                  <c:v>6.25</c:v>
                </c:pt>
                <c:pt idx="256">
                  <c:v>6.36</c:v>
                </c:pt>
                <c:pt idx="257">
                  <c:v>6.56</c:v>
                </c:pt>
                <c:pt idx="258">
                  <c:v>6.8</c:v>
                </c:pt>
                <c:pt idx="259">
                  <c:v>7.03</c:v>
                </c:pt>
                <c:pt idx="260">
                  <c:v>7.31</c:v>
                </c:pt>
                <c:pt idx="261">
                  <c:v>7.61</c:v>
                </c:pt>
                <c:pt idx="262">
                  <c:v>7.96</c:v>
                </c:pt>
                <c:pt idx="263">
                  <c:v>8.2899999999999991</c:v>
                </c:pt>
                <c:pt idx="264">
                  <c:v>8.5500000000000007</c:v>
                </c:pt>
                <c:pt idx="265">
                  <c:v>8.7200000000000006</c:v>
                </c:pt>
                <c:pt idx="266">
                  <c:v>8.9</c:v>
                </c:pt>
                <c:pt idx="267">
                  <c:v>9.06</c:v>
                </c:pt>
                <c:pt idx="268">
                  <c:v>9.18</c:v>
                </c:pt>
                <c:pt idx="269">
                  <c:v>9.32</c:v>
                </c:pt>
                <c:pt idx="270">
                  <c:v>9.4499999999999993</c:v>
                </c:pt>
                <c:pt idx="271">
                  <c:v>9.4499999999999993</c:v>
                </c:pt>
                <c:pt idx="272">
                  <c:v>9.51</c:v>
                </c:pt>
                <c:pt idx="273">
                  <c:v>9.59</c:v>
                </c:pt>
                <c:pt idx="274">
                  <c:v>9.69</c:v>
                </c:pt>
                <c:pt idx="275">
                  <c:v>9.73</c:v>
                </c:pt>
                <c:pt idx="276">
                  <c:v>9.85</c:v>
                </c:pt>
                <c:pt idx="277">
                  <c:v>9.85</c:v>
                </c:pt>
                <c:pt idx="278">
                  <c:v>9.84</c:v>
                </c:pt>
                <c:pt idx="279">
                  <c:v>9.82</c:v>
                </c:pt>
                <c:pt idx="280">
                  <c:v>9.84</c:v>
                </c:pt>
                <c:pt idx="281">
                  <c:v>9.86</c:v>
                </c:pt>
                <c:pt idx="282">
                  <c:v>9.82</c:v>
                </c:pt>
                <c:pt idx="283">
                  <c:v>9.7799999999999994</c:v>
                </c:pt>
                <c:pt idx="284">
                  <c:v>9.69</c:v>
                </c:pt>
                <c:pt idx="285">
                  <c:v>9.61</c:v>
                </c:pt>
                <c:pt idx="286">
                  <c:v>9.5299999999999994</c:v>
                </c:pt>
                <c:pt idx="287">
                  <c:v>9.4700000000000006</c:v>
                </c:pt>
                <c:pt idx="288">
                  <c:v>9.42</c:v>
                </c:pt>
                <c:pt idx="289">
                  <c:v>9.36</c:v>
                </c:pt>
                <c:pt idx="290">
                  <c:v>9.23</c:v>
                </c:pt>
                <c:pt idx="291">
                  <c:v>9.08</c:v>
                </c:pt>
                <c:pt idx="292">
                  <c:v>8.86</c:v>
                </c:pt>
                <c:pt idx="293">
                  <c:v>8.61</c:v>
                </c:pt>
                <c:pt idx="294">
                  <c:v>8.33</c:v>
                </c:pt>
                <c:pt idx="295">
                  <c:v>8.0299999999999994</c:v>
                </c:pt>
                <c:pt idx="296">
                  <c:v>7.74</c:v>
                </c:pt>
                <c:pt idx="297">
                  <c:v>7.41</c:v>
                </c:pt>
                <c:pt idx="298">
                  <c:v>7.09</c:v>
                </c:pt>
                <c:pt idx="299">
                  <c:v>6.78</c:v>
                </c:pt>
                <c:pt idx="300">
                  <c:v>6.46</c:v>
                </c:pt>
                <c:pt idx="301">
                  <c:v>6.16</c:v>
                </c:pt>
                <c:pt idx="302">
                  <c:v>5.9</c:v>
                </c:pt>
                <c:pt idx="303">
                  <c:v>5.68</c:v>
                </c:pt>
                <c:pt idx="304">
                  <c:v>5.5</c:v>
                </c:pt>
                <c:pt idx="305">
                  <c:v>5.4</c:v>
                </c:pt>
                <c:pt idx="306">
                  <c:v>5.28</c:v>
                </c:pt>
                <c:pt idx="307">
                  <c:v>5.23</c:v>
                </c:pt>
                <c:pt idx="308">
                  <c:v>5.16</c:v>
                </c:pt>
                <c:pt idx="309">
                  <c:v>5.13</c:v>
                </c:pt>
                <c:pt idx="310">
                  <c:v>5.0199999999999996</c:v>
                </c:pt>
                <c:pt idx="311">
                  <c:v>4.88</c:v>
                </c:pt>
                <c:pt idx="312">
                  <c:v>4.78</c:v>
                </c:pt>
                <c:pt idx="313">
                  <c:v>4.63</c:v>
                </c:pt>
                <c:pt idx="314">
                  <c:v>4.49</c:v>
                </c:pt>
                <c:pt idx="315">
                  <c:v>4.4000000000000004</c:v>
                </c:pt>
                <c:pt idx="316">
                  <c:v>4.3099999999999996</c:v>
                </c:pt>
                <c:pt idx="317">
                  <c:v>4.21</c:v>
                </c:pt>
                <c:pt idx="318">
                  <c:v>4.0599999999999996</c:v>
                </c:pt>
                <c:pt idx="319">
                  <c:v>3.9</c:v>
                </c:pt>
                <c:pt idx="320">
                  <c:v>3.81</c:v>
                </c:pt>
                <c:pt idx="321">
                  <c:v>3.73</c:v>
                </c:pt>
                <c:pt idx="322">
                  <c:v>3.77</c:v>
                </c:pt>
                <c:pt idx="323">
                  <c:v>3.86</c:v>
                </c:pt>
                <c:pt idx="324">
                  <c:v>4.04</c:v>
                </c:pt>
                <c:pt idx="325">
                  <c:v>4.3099999999999996</c:v>
                </c:pt>
                <c:pt idx="326">
                  <c:v>4.6500000000000004</c:v>
                </c:pt>
                <c:pt idx="327">
                  <c:v>5</c:v>
                </c:pt>
                <c:pt idx="328">
                  <c:v>5.34</c:v>
                </c:pt>
                <c:pt idx="329">
                  <c:v>5.66</c:v>
                </c:pt>
                <c:pt idx="330">
                  <c:v>5.98</c:v>
                </c:pt>
                <c:pt idx="331">
                  <c:v>6.28</c:v>
                </c:pt>
                <c:pt idx="332">
                  <c:v>6.53</c:v>
                </c:pt>
                <c:pt idx="333">
                  <c:v>6.68</c:v>
                </c:pt>
                <c:pt idx="334">
                  <c:v>6.78</c:v>
                </c:pt>
                <c:pt idx="335">
                  <c:v>6.88</c:v>
                </c:pt>
                <c:pt idx="336">
                  <c:v>6.93</c:v>
                </c:pt>
                <c:pt idx="337">
                  <c:v>6.97</c:v>
                </c:pt>
                <c:pt idx="338">
                  <c:v>7.02</c:v>
                </c:pt>
                <c:pt idx="339">
                  <c:v>7.08</c:v>
                </c:pt>
                <c:pt idx="340">
                  <c:v>7.14</c:v>
                </c:pt>
                <c:pt idx="341">
                  <c:v>7.28</c:v>
                </c:pt>
                <c:pt idx="342">
                  <c:v>7.48</c:v>
                </c:pt>
                <c:pt idx="343">
                  <c:v>7.82</c:v>
                </c:pt>
                <c:pt idx="344">
                  <c:v>8.15</c:v>
                </c:pt>
                <c:pt idx="345">
                  <c:v>8.42</c:v>
                </c:pt>
                <c:pt idx="346">
                  <c:v>8.65</c:v>
                </c:pt>
                <c:pt idx="347">
                  <c:v>8.82</c:v>
                </c:pt>
                <c:pt idx="348">
                  <c:v>8.9700000000000006</c:v>
                </c:pt>
                <c:pt idx="349">
                  <c:v>9.15</c:v>
                </c:pt>
                <c:pt idx="350">
                  <c:v>9.2899999999999991</c:v>
                </c:pt>
                <c:pt idx="351">
                  <c:v>9.48</c:v>
                </c:pt>
                <c:pt idx="352">
                  <c:v>9.6199999999999992</c:v>
                </c:pt>
                <c:pt idx="353">
                  <c:v>9.74</c:v>
                </c:pt>
                <c:pt idx="354">
                  <c:v>9.74</c:v>
                </c:pt>
                <c:pt idx="355">
                  <c:v>9.7899999999999991</c:v>
                </c:pt>
                <c:pt idx="356">
                  <c:v>9.7899999999999991</c:v>
                </c:pt>
                <c:pt idx="357">
                  <c:v>9.8699999999999992</c:v>
                </c:pt>
                <c:pt idx="358">
                  <c:v>9.9499999999999993</c:v>
                </c:pt>
                <c:pt idx="359">
                  <c:v>9.99</c:v>
                </c:pt>
                <c:pt idx="360">
                  <c:v>10.039999999999999</c:v>
                </c:pt>
                <c:pt idx="361">
                  <c:v>10.039999999999999</c:v>
                </c:pt>
                <c:pt idx="362">
                  <c:v>10.029999999999999</c:v>
                </c:pt>
                <c:pt idx="363">
                  <c:v>10.01</c:v>
                </c:pt>
                <c:pt idx="364">
                  <c:v>9.92</c:v>
                </c:pt>
                <c:pt idx="365">
                  <c:v>9.82</c:v>
                </c:pt>
                <c:pt idx="366">
                  <c:v>9.67</c:v>
                </c:pt>
                <c:pt idx="367">
                  <c:v>9.48</c:v>
                </c:pt>
                <c:pt idx="368">
                  <c:v>9.25</c:v>
                </c:pt>
                <c:pt idx="369">
                  <c:v>9.0299999999999994</c:v>
                </c:pt>
                <c:pt idx="370">
                  <c:v>8.77</c:v>
                </c:pt>
                <c:pt idx="371">
                  <c:v>8.5500000000000007</c:v>
                </c:pt>
                <c:pt idx="372">
                  <c:v>8.2899999999999991</c:v>
                </c:pt>
                <c:pt idx="373">
                  <c:v>7.99</c:v>
                </c:pt>
                <c:pt idx="374">
                  <c:v>7.63</c:v>
                </c:pt>
                <c:pt idx="375">
                  <c:v>7.27</c:v>
                </c:pt>
                <c:pt idx="376">
                  <c:v>6.92</c:v>
                </c:pt>
                <c:pt idx="377">
                  <c:v>6.64</c:v>
                </c:pt>
                <c:pt idx="378">
                  <c:v>6.41</c:v>
                </c:pt>
                <c:pt idx="379">
                  <c:v>6.21</c:v>
                </c:pt>
                <c:pt idx="380">
                  <c:v>5.97</c:v>
                </c:pt>
                <c:pt idx="381">
                  <c:v>5.75</c:v>
                </c:pt>
                <c:pt idx="382">
                  <c:v>5.44</c:v>
                </c:pt>
                <c:pt idx="383">
                  <c:v>5.0999999999999996</c:v>
                </c:pt>
                <c:pt idx="384">
                  <c:v>4.74</c:v>
                </c:pt>
                <c:pt idx="385">
                  <c:v>4.3899999999999997</c:v>
                </c:pt>
                <c:pt idx="386">
                  <c:v>4.01</c:v>
                </c:pt>
                <c:pt idx="387">
                  <c:v>3.55</c:v>
                </c:pt>
                <c:pt idx="388">
                  <c:v>3.08</c:v>
                </c:pt>
                <c:pt idx="389">
                  <c:v>2.66</c:v>
                </c:pt>
                <c:pt idx="390">
                  <c:v>2.31</c:v>
                </c:pt>
                <c:pt idx="391">
                  <c:v>2.09</c:v>
                </c:pt>
                <c:pt idx="392">
                  <c:v>1.88</c:v>
                </c:pt>
                <c:pt idx="393">
                  <c:v>1.67</c:v>
                </c:pt>
                <c:pt idx="394">
                  <c:v>1.54</c:v>
                </c:pt>
                <c:pt idx="395">
                  <c:v>1.42</c:v>
                </c:pt>
                <c:pt idx="396">
                  <c:v>1.35</c:v>
                </c:pt>
                <c:pt idx="397">
                  <c:v>1.36</c:v>
                </c:pt>
                <c:pt idx="398">
                  <c:v>1.49</c:v>
                </c:pt>
                <c:pt idx="399">
                  <c:v>1.64</c:v>
                </c:pt>
                <c:pt idx="400">
                  <c:v>1.83</c:v>
                </c:pt>
                <c:pt idx="401">
                  <c:v>2.0299999999999998</c:v>
                </c:pt>
                <c:pt idx="402">
                  <c:v>2.2799999999999998</c:v>
                </c:pt>
                <c:pt idx="403">
                  <c:v>2.58</c:v>
                </c:pt>
                <c:pt idx="404">
                  <c:v>2.96</c:v>
                </c:pt>
                <c:pt idx="405">
                  <c:v>3.37</c:v>
                </c:pt>
                <c:pt idx="406">
                  <c:v>3.89</c:v>
                </c:pt>
                <c:pt idx="407">
                  <c:v>4.3600000000000003</c:v>
                </c:pt>
                <c:pt idx="408">
                  <c:v>4.8099999999999996</c:v>
                </c:pt>
                <c:pt idx="409">
                  <c:v>5.31</c:v>
                </c:pt>
                <c:pt idx="410">
                  <c:v>5.8</c:v>
                </c:pt>
                <c:pt idx="411">
                  <c:v>6.34</c:v>
                </c:pt>
                <c:pt idx="412">
                  <c:v>6.83</c:v>
                </c:pt>
                <c:pt idx="413">
                  <c:v>6.83</c:v>
                </c:pt>
                <c:pt idx="414">
                  <c:v>7.4</c:v>
                </c:pt>
                <c:pt idx="415">
                  <c:v>7.99</c:v>
                </c:pt>
                <c:pt idx="416">
                  <c:v>8.58</c:v>
                </c:pt>
                <c:pt idx="417">
                  <c:v>9.18</c:v>
                </c:pt>
                <c:pt idx="418">
                  <c:v>9.75</c:v>
                </c:pt>
                <c:pt idx="419">
                  <c:v>10.34</c:v>
                </c:pt>
                <c:pt idx="420">
                  <c:v>10.88</c:v>
                </c:pt>
                <c:pt idx="421">
                  <c:v>11.21</c:v>
                </c:pt>
                <c:pt idx="422">
                  <c:v>11.43</c:v>
                </c:pt>
                <c:pt idx="423">
                  <c:v>11.43</c:v>
                </c:pt>
                <c:pt idx="424">
                  <c:v>11.52</c:v>
                </c:pt>
                <c:pt idx="425">
                  <c:v>11.55</c:v>
                </c:pt>
                <c:pt idx="426">
                  <c:v>11.54</c:v>
                </c:pt>
                <c:pt idx="427">
                  <c:v>11.52</c:v>
                </c:pt>
                <c:pt idx="428">
                  <c:v>11.53</c:v>
                </c:pt>
                <c:pt idx="429">
                  <c:v>11.53</c:v>
                </c:pt>
                <c:pt idx="430">
                  <c:v>11.45</c:v>
                </c:pt>
                <c:pt idx="431">
                  <c:v>11.35</c:v>
                </c:pt>
                <c:pt idx="432">
                  <c:v>11.25</c:v>
                </c:pt>
                <c:pt idx="433">
                  <c:v>11.21</c:v>
                </c:pt>
                <c:pt idx="434">
                  <c:v>11.15</c:v>
                </c:pt>
                <c:pt idx="435">
                  <c:v>11.03</c:v>
                </c:pt>
                <c:pt idx="436">
                  <c:v>10.87</c:v>
                </c:pt>
                <c:pt idx="437">
                  <c:v>10.71</c:v>
                </c:pt>
                <c:pt idx="438">
                  <c:v>10.49</c:v>
                </c:pt>
                <c:pt idx="439">
                  <c:v>10.43</c:v>
                </c:pt>
                <c:pt idx="440">
                  <c:v>10.41</c:v>
                </c:pt>
                <c:pt idx="441">
                  <c:v>10.34</c:v>
                </c:pt>
                <c:pt idx="442">
                  <c:v>10.34</c:v>
                </c:pt>
                <c:pt idx="443">
                  <c:v>10.28</c:v>
                </c:pt>
                <c:pt idx="444">
                  <c:v>10.14</c:v>
                </c:pt>
                <c:pt idx="445">
                  <c:v>10.119999999999999</c:v>
                </c:pt>
                <c:pt idx="446">
                  <c:v>10.1</c:v>
                </c:pt>
                <c:pt idx="447">
                  <c:v>10.1</c:v>
                </c:pt>
                <c:pt idx="448">
                  <c:v>10.09</c:v>
                </c:pt>
                <c:pt idx="449">
                  <c:v>9.9600000000000009</c:v>
                </c:pt>
                <c:pt idx="450">
                  <c:v>9.8699999999999992</c:v>
                </c:pt>
                <c:pt idx="451">
                  <c:v>9.8699999999999992</c:v>
                </c:pt>
                <c:pt idx="452">
                  <c:v>9.8000000000000007</c:v>
                </c:pt>
                <c:pt idx="453">
                  <c:v>9.67</c:v>
                </c:pt>
                <c:pt idx="454">
                  <c:v>9.5399999999999991</c:v>
                </c:pt>
                <c:pt idx="455">
                  <c:v>9.57</c:v>
                </c:pt>
                <c:pt idx="456">
                  <c:v>9.5399999999999991</c:v>
                </c:pt>
                <c:pt idx="457">
                  <c:v>9.68</c:v>
                </c:pt>
                <c:pt idx="458">
                  <c:v>9.84</c:v>
                </c:pt>
                <c:pt idx="459">
                  <c:v>10.08</c:v>
                </c:pt>
                <c:pt idx="460">
                  <c:v>10.27</c:v>
                </c:pt>
                <c:pt idx="461">
                  <c:v>10.45</c:v>
                </c:pt>
                <c:pt idx="462">
                  <c:v>10.64</c:v>
                </c:pt>
                <c:pt idx="463">
                  <c:v>10.88</c:v>
                </c:pt>
                <c:pt idx="464">
                  <c:v>11.16</c:v>
                </c:pt>
                <c:pt idx="465">
                  <c:v>11.39</c:v>
                </c:pt>
                <c:pt idx="466">
                  <c:v>11.5</c:v>
                </c:pt>
                <c:pt idx="467">
                  <c:v>11.59</c:v>
                </c:pt>
                <c:pt idx="468">
                  <c:v>11.67</c:v>
                </c:pt>
                <c:pt idx="469">
                  <c:v>11.75</c:v>
                </c:pt>
                <c:pt idx="470">
                  <c:v>11.78</c:v>
                </c:pt>
                <c:pt idx="471">
                  <c:v>11.85</c:v>
                </c:pt>
                <c:pt idx="472">
                  <c:v>11.8</c:v>
                </c:pt>
                <c:pt idx="473">
                  <c:v>11.8</c:v>
                </c:pt>
                <c:pt idx="474">
                  <c:v>11.69</c:v>
                </c:pt>
                <c:pt idx="475">
                  <c:v>11.56</c:v>
                </c:pt>
                <c:pt idx="476">
                  <c:v>11.41</c:v>
                </c:pt>
                <c:pt idx="477">
                  <c:v>11.32</c:v>
                </c:pt>
                <c:pt idx="478">
                  <c:v>11.17</c:v>
                </c:pt>
                <c:pt idx="479">
                  <c:v>11.17</c:v>
                </c:pt>
                <c:pt idx="480">
                  <c:v>10.98</c:v>
                </c:pt>
                <c:pt idx="481">
                  <c:v>10.79</c:v>
                </c:pt>
                <c:pt idx="482">
                  <c:v>10.7</c:v>
                </c:pt>
                <c:pt idx="483">
                  <c:v>10.56</c:v>
                </c:pt>
                <c:pt idx="484">
                  <c:v>10.44</c:v>
                </c:pt>
                <c:pt idx="485">
                  <c:v>10.36</c:v>
                </c:pt>
                <c:pt idx="486">
                  <c:v>10.35</c:v>
                </c:pt>
                <c:pt idx="487">
                  <c:v>10.33</c:v>
                </c:pt>
                <c:pt idx="488">
                  <c:v>10.4</c:v>
                </c:pt>
                <c:pt idx="489">
                  <c:v>10.51</c:v>
                </c:pt>
                <c:pt idx="490">
                  <c:v>10.61</c:v>
                </c:pt>
                <c:pt idx="491">
                  <c:v>10.59</c:v>
                </c:pt>
                <c:pt idx="492">
                  <c:v>10.7</c:v>
                </c:pt>
                <c:pt idx="493">
                  <c:v>10.75</c:v>
                </c:pt>
                <c:pt idx="494">
                  <c:v>10.82</c:v>
                </c:pt>
                <c:pt idx="495">
                  <c:v>10.81</c:v>
                </c:pt>
                <c:pt idx="496">
                  <c:v>10.68</c:v>
                </c:pt>
                <c:pt idx="497">
                  <c:v>10.52</c:v>
                </c:pt>
                <c:pt idx="498">
                  <c:v>10.35</c:v>
                </c:pt>
                <c:pt idx="499">
                  <c:v>10.15</c:v>
                </c:pt>
                <c:pt idx="500">
                  <c:v>9.89</c:v>
                </c:pt>
                <c:pt idx="501">
                  <c:v>9.61</c:v>
                </c:pt>
                <c:pt idx="502">
                  <c:v>9.36</c:v>
                </c:pt>
                <c:pt idx="503">
                  <c:v>9.07</c:v>
                </c:pt>
                <c:pt idx="504">
                  <c:v>8.81</c:v>
                </c:pt>
                <c:pt idx="505">
                  <c:v>8.58</c:v>
                </c:pt>
                <c:pt idx="506">
                  <c:v>8.2899999999999991</c:v>
                </c:pt>
                <c:pt idx="507">
                  <c:v>8.02</c:v>
                </c:pt>
                <c:pt idx="508">
                  <c:v>7.72</c:v>
                </c:pt>
                <c:pt idx="509">
                  <c:v>7.43</c:v>
                </c:pt>
                <c:pt idx="510">
                  <c:v>7.1</c:v>
                </c:pt>
                <c:pt idx="511">
                  <c:v>6.76</c:v>
                </c:pt>
                <c:pt idx="512">
                  <c:v>6.54</c:v>
                </c:pt>
                <c:pt idx="513">
                  <c:v>6.37</c:v>
                </c:pt>
                <c:pt idx="514">
                  <c:v>6.24</c:v>
                </c:pt>
                <c:pt idx="515">
                  <c:v>6.15</c:v>
                </c:pt>
                <c:pt idx="516">
                  <c:v>6.04</c:v>
                </c:pt>
                <c:pt idx="517">
                  <c:v>6.03</c:v>
                </c:pt>
                <c:pt idx="518">
                  <c:v>5.97</c:v>
                </c:pt>
                <c:pt idx="519">
                  <c:v>5.87</c:v>
                </c:pt>
                <c:pt idx="520">
                  <c:v>5.89</c:v>
                </c:pt>
                <c:pt idx="521">
                  <c:v>5.95</c:v>
                </c:pt>
                <c:pt idx="522">
                  <c:v>5.96</c:v>
                </c:pt>
                <c:pt idx="523">
                  <c:v>5.93</c:v>
                </c:pt>
                <c:pt idx="524">
                  <c:v>5.83</c:v>
                </c:pt>
                <c:pt idx="525">
                  <c:v>5.83</c:v>
                </c:pt>
                <c:pt idx="526">
                  <c:v>5.71</c:v>
                </c:pt>
                <c:pt idx="527">
                  <c:v>5.66</c:v>
                </c:pt>
                <c:pt idx="528">
                  <c:v>5.64</c:v>
                </c:pt>
                <c:pt idx="529">
                  <c:v>5.69</c:v>
                </c:pt>
                <c:pt idx="530">
                  <c:v>5.81</c:v>
                </c:pt>
                <c:pt idx="531">
                  <c:v>6.03</c:v>
                </c:pt>
                <c:pt idx="532">
                  <c:v>6.28</c:v>
                </c:pt>
                <c:pt idx="533">
                  <c:v>6.56</c:v>
                </c:pt>
                <c:pt idx="534">
                  <c:v>6.8</c:v>
                </c:pt>
                <c:pt idx="535">
                  <c:v>7.04</c:v>
                </c:pt>
                <c:pt idx="536">
                  <c:v>7.34</c:v>
                </c:pt>
                <c:pt idx="537">
                  <c:v>7.73</c:v>
                </c:pt>
                <c:pt idx="538">
                  <c:v>8.15</c:v>
                </c:pt>
                <c:pt idx="539">
                  <c:v>8.5299999999999994</c:v>
                </c:pt>
                <c:pt idx="540">
                  <c:v>8.9</c:v>
                </c:pt>
                <c:pt idx="541">
                  <c:v>9.26</c:v>
                </c:pt>
                <c:pt idx="542">
                  <c:v>9.65</c:v>
                </c:pt>
                <c:pt idx="543">
                  <c:v>9.93</c:v>
                </c:pt>
                <c:pt idx="544">
                  <c:v>10.11</c:v>
                </c:pt>
                <c:pt idx="545">
                  <c:v>10.27</c:v>
                </c:pt>
                <c:pt idx="546">
                  <c:v>10.35</c:v>
                </c:pt>
                <c:pt idx="547">
                  <c:v>10.4</c:v>
                </c:pt>
                <c:pt idx="548">
                  <c:v>10.37</c:v>
                </c:pt>
                <c:pt idx="549">
                  <c:v>10.27</c:v>
                </c:pt>
                <c:pt idx="550">
                  <c:v>10.1</c:v>
                </c:pt>
                <c:pt idx="551">
                  <c:v>9.82</c:v>
                </c:pt>
                <c:pt idx="552">
                  <c:v>9.5399999999999991</c:v>
                </c:pt>
                <c:pt idx="553">
                  <c:v>9.24</c:v>
                </c:pt>
                <c:pt idx="554">
                  <c:v>8.99</c:v>
                </c:pt>
                <c:pt idx="555">
                  <c:v>8.8000000000000007</c:v>
                </c:pt>
                <c:pt idx="556">
                  <c:v>8.66</c:v>
                </c:pt>
                <c:pt idx="557">
                  <c:v>8.5500000000000007</c:v>
                </c:pt>
                <c:pt idx="558">
                  <c:v>8.5</c:v>
                </c:pt>
                <c:pt idx="559">
                  <c:v>8.42</c:v>
                </c:pt>
                <c:pt idx="560">
                  <c:v>8.33</c:v>
                </c:pt>
                <c:pt idx="561">
                  <c:v>8.17</c:v>
                </c:pt>
                <c:pt idx="562">
                  <c:v>7.99</c:v>
                </c:pt>
                <c:pt idx="563">
                  <c:v>7.79</c:v>
                </c:pt>
                <c:pt idx="564">
                  <c:v>7.61</c:v>
                </c:pt>
                <c:pt idx="565">
                  <c:v>7.43</c:v>
                </c:pt>
                <c:pt idx="566">
                  <c:v>7.27</c:v>
                </c:pt>
                <c:pt idx="567">
                  <c:v>7.1</c:v>
                </c:pt>
                <c:pt idx="568">
                  <c:v>6.96</c:v>
                </c:pt>
                <c:pt idx="569">
                  <c:v>6.94</c:v>
                </c:pt>
                <c:pt idx="570">
                  <c:v>6.92</c:v>
                </c:pt>
                <c:pt idx="571">
                  <c:v>6.95</c:v>
                </c:pt>
                <c:pt idx="572">
                  <c:v>6.84</c:v>
                </c:pt>
                <c:pt idx="573">
                  <c:v>6.79</c:v>
                </c:pt>
                <c:pt idx="574">
                  <c:v>6.73</c:v>
                </c:pt>
                <c:pt idx="575">
                  <c:v>6.71</c:v>
                </c:pt>
                <c:pt idx="576">
                  <c:v>6.71</c:v>
                </c:pt>
                <c:pt idx="577">
                  <c:v>6.8</c:v>
                </c:pt>
                <c:pt idx="578">
                  <c:v>6.9</c:v>
                </c:pt>
                <c:pt idx="579">
                  <c:v>7.11</c:v>
                </c:pt>
                <c:pt idx="580">
                  <c:v>7.39</c:v>
                </c:pt>
                <c:pt idx="581">
                  <c:v>7.73</c:v>
                </c:pt>
                <c:pt idx="582">
                  <c:v>8.15</c:v>
                </c:pt>
                <c:pt idx="583">
                  <c:v>8.59</c:v>
                </c:pt>
                <c:pt idx="584">
                  <c:v>9.09</c:v>
                </c:pt>
                <c:pt idx="585">
                  <c:v>9.6</c:v>
                </c:pt>
                <c:pt idx="586">
                  <c:v>10.1</c:v>
                </c:pt>
                <c:pt idx="587">
                  <c:v>10.58</c:v>
                </c:pt>
                <c:pt idx="588">
                  <c:v>11.07</c:v>
                </c:pt>
                <c:pt idx="589">
                  <c:v>11.07</c:v>
                </c:pt>
                <c:pt idx="590">
                  <c:v>11.61</c:v>
                </c:pt>
                <c:pt idx="591">
                  <c:v>11.61</c:v>
                </c:pt>
                <c:pt idx="592">
                  <c:v>11.61</c:v>
                </c:pt>
                <c:pt idx="593">
                  <c:v>12.1</c:v>
                </c:pt>
                <c:pt idx="594">
                  <c:v>12.58</c:v>
                </c:pt>
                <c:pt idx="595">
                  <c:v>12.9</c:v>
                </c:pt>
                <c:pt idx="596">
                  <c:v>13.1</c:v>
                </c:pt>
                <c:pt idx="597">
                  <c:v>13.25</c:v>
                </c:pt>
                <c:pt idx="598">
                  <c:v>13.32</c:v>
                </c:pt>
                <c:pt idx="599">
                  <c:v>13.4</c:v>
                </c:pt>
                <c:pt idx="600">
                  <c:v>13.59</c:v>
                </c:pt>
                <c:pt idx="601">
                  <c:v>13.68</c:v>
                </c:pt>
                <c:pt idx="602">
                  <c:v>13.67</c:v>
                </c:pt>
                <c:pt idx="603">
                  <c:v>13.75</c:v>
                </c:pt>
                <c:pt idx="604">
                  <c:v>13.82</c:v>
                </c:pt>
                <c:pt idx="605">
                  <c:v>13.94</c:v>
                </c:pt>
                <c:pt idx="606">
                  <c:v>14.02</c:v>
                </c:pt>
                <c:pt idx="607">
                  <c:v>14.13</c:v>
                </c:pt>
                <c:pt idx="608">
                  <c:v>14.06</c:v>
                </c:pt>
                <c:pt idx="609">
                  <c:v>13.97</c:v>
                </c:pt>
                <c:pt idx="610">
                  <c:v>13.79</c:v>
                </c:pt>
                <c:pt idx="611">
                  <c:v>13.57</c:v>
                </c:pt>
                <c:pt idx="612">
                  <c:v>13.4</c:v>
                </c:pt>
                <c:pt idx="613">
                  <c:v>13.31</c:v>
                </c:pt>
                <c:pt idx="614">
                  <c:v>13.23</c:v>
                </c:pt>
                <c:pt idx="615">
                  <c:v>13.24</c:v>
                </c:pt>
                <c:pt idx="616">
                  <c:v>13.27</c:v>
                </c:pt>
                <c:pt idx="617">
                  <c:v>13.27</c:v>
                </c:pt>
                <c:pt idx="618">
                  <c:v>13.29</c:v>
                </c:pt>
                <c:pt idx="619">
                  <c:v>13.28</c:v>
                </c:pt>
                <c:pt idx="620">
                  <c:v>13.24</c:v>
                </c:pt>
                <c:pt idx="621">
                  <c:v>13.2</c:v>
                </c:pt>
                <c:pt idx="622">
                  <c:v>13.1</c:v>
                </c:pt>
                <c:pt idx="623">
                  <c:v>12.94</c:v>
                </c:pt>
                <c:pt idx="624">
                  <c:v>12.82</c:v>
                </c:pt>
                <c:pt idx="625">
                  <c:v>12.82</c:v>
                </c:pt>
                <c:pt idx="626">
                  <c:v>12.74</c:v>
                </c:pt>
                <c:pt idx="627">
                  <c:v>12.85</c:v>
                </c:pt>
                <c:pt idx="628">
                  <c:v>13</c:v>
                </c:pt>
                <c:pt idx="629">
                  <c:v>13.19</c:v>
                </c:pt>
                <c:pt idx="630">
                  <c:v>13.45</c:v>
                </c:pt>
                <c:pt idx="631">
                  <c:v>13.58</c:v>
                </c:pt>
                <c:pt idx="632">
                  <c:v>13.66</c:v>
                </c:pt>
                <c:pt idx="633">
                  <c:v>13.86</c:v>
                </c:pt>
                <c:pt idx="634">
                  <c:v>13.86</c:v>
                </c:pt>
                <c:pt idx="635">
                  <c:v>14.04</c:v>
                </c:pt>
                <c:pt idx="636">
                  <c:v>14.07</c:v>
                </c:pt>
                <c:pt idx="637">
                  <c:v>14.06</c:v>
                </c:pt>
                <c:pt idx="638">
                  <c:v>14.19</c:v>
                </c:pt>
                <c:pt idx="639">
                  <c:v>14.34</c:v>
                </c:pt>
                <c:pt idx="640">
                  <c:v>14.48</c:v>
                </c:pt>
                <c:pt idx="641">
                  <c:v>14.48</c:v>
                </c:pt>
                <c:pt idx="642">
                  <c:v>14.73</c:v>
                </c:pt>
                <c:pt idx="643">
                  <c:v>15.09</c:v>
                </c:pt>
                <c:pt idx="644">
                  <c:v>15.09</c:v>
                </c:pt>
                <c:pt idx="645">
                  <c:v>15.09</c:v>
                </c:pt>
                <c:pt idx="646">
                  <c:v>15.42</c:v>
                </c:pt>
                <c:pt idx="647">
                  <c:v>15.6</c:v>
                </c:pt>
                <c:pt idx="648">
                  <c:v>15.71</c:v>
                </c:pt>
                <c:pt idx="649">
                  <c:v>15.66</c:v>
                </c:pt>
                <c:pt idx="650">
                  <c:v>15.6</c:v>
                </c:pt>
                <c:pt idx="651">
                  <c:v>15.37</c:v>
                </c:pt>
                <c:pt idx="652">
                  <c:v>15.17</c:v>
                </c:pt>
                <c:pt idx="653">
                  <c:v>15.01</c:v>
                </c:pt>
                <c:pt idx="654">
                  <c:v>14.86</c:v>
                </c:pt>
                <c:pt idx="655">
                  <c:v>14.75</c:v>
                </c:pt>
                <c:pt idx="656">
                  <c:v>14.65</c:v>
                </c:pt>
                <c:pt idx="657">
                  <c:v>14.65</c:v>
                </c:pt>
                <c:pt idx="658">
                  <c:v>14.55</c:v>
                </c:pt>
                <c:pt idx="659">
                  <c:v>14.54</c:v>
                </c:pt>
                <c:pt idx="660">
                  <c:v>14.49</c:v>
                </c:pt>
                <c:pt idx="661">
                  <c:v>14.42</c:v>
                </c:pt>
                <c:pt idx="662">
                  <c:v>14.39</c:v>
                </c:pt>
                <c:pt idx="663">
                  <c:v>14.44</c:v>
                </c:pt>
                <c:pt idx="664">
                  <c:v>14.48</c:v>
                </c:pt>
                <c:pt idx="665">
                  <c:v>14.54</c:v>
                </c:pt>
                <c:pt idx="666">
                  <c:v>14.68</c:v>
                </c:pt>
                <c:pt idx="667">
                  <c:v>14.71</c:v>
                </c:pt>
                <c:pt idx="668">
                  <c:v>14.71</c:v>
                </c:pt>
                <c:pt idx="669">
                  <c:v>14.73</c:v>
                </c:pt>
                <c:pt idx="670">
                  <c:v>14.73</c:v>
                </c:pt>
                <c:pt idx="671">
                  <c:v>14.78</c:v>
                </c:pt>
                <c:pt idx="672">
                  <c:v>14.91</c:v>
                </c:pt>
                <c:pt idx="673">
                  <c:v>14.91</c:v>
                </c:pt>
                <c:pt idx="674">
                  <c:v>14.91</c:v>
                </c:pt>
                <c:pt idx="675">
                  <c:v>15.06</c:v>
                </c:pt>
                <c:pt idx="676">
                  <c:v>15.06</c:v>
                </c:pt>
                <c:pt idx="677">
                  <c:v>15.05</c:v>
                </c:pt>
                <c:pt idx="678">
                  <c:v>15.05</c:v>
                </c:pt>
                <c:pt idx="679">
                  <c:v>15.05</c:v>
                </c:pt>
                <c:pt idx="680">
                  <c:v>15.06</c:v>
                </c:pt>
                <c:pt idx="681">
                  <c:v>15.06</c:v>
                </c:pt>
                <c:pt idx="682">
                  <c:v>15.1</c:v>
                </c:pt>
                <c:pt idx="683">
                  <c:v>15.1</c:v>
                </c:pt>
                <c:pt idx="684">
                  <c:v>15.11</c:v>
                </c:pt>
                <c:pt idx="685">
                  <c:v>15.15</c:v>
                </c:pt>
                <c:pt idx="686">
                  <c:v>15.15</c:v>
                </c:pt>
                <c:pt idx="687">
                  <c:v>15.36</c:v>
                </c:pt>
                <c:pt idx="688">
                  <c:v>15.54</c:v>
                </c:pt>
                <c:pt idx="689">
                  <c:v>15.69</c:v>
                </c:pt>
                <c:pt idx="690">
                  <c:v>15.86</c:v>
                </c:pt>
                <c:pt idx="691">
                  <c:v>16.18</c:v>
                </c:pt>
                <c:pt idx="692">
                  <c:v>16.18</c:v>
                </c:pt>
                <c:pt idx="693">
                  <c:v>16.43</c:v>
                </c:pt>
                <c:pt idx="694">
                  <c:v>16.43</c:v>
                </c:pt>
                <c:pt idx="695">
                  <c:v>16.559999999999999</c:v>
                </c:pt>
                <c:pt idx="696">
                  <c:v>16.87</c:v>
                </c:pt>
                <c:pt idx="697">
                  <c:v>16.87</c:v>
                </c:pt>
                <c:pt idx="698">
                  <c:v>17.07</c:v>
                </c:pt>
                <c:pt idx="699">
                  <c:v>17.25</c:v>
                </c:pt>
                <c:pt idx="700">
                  <c:v>17.48</c:v>
                </c:pt>
                <c:pt idx="701">
                  <c:v>17.61</c:v>
                </c:pt>
                <c:pt idx="702">
                  <c:v>17.72</c:v>
                </c:pt>
                <c:pt idx="703">
                  <c:v>17.78</c:v>
                </c:pt>
                <c:pt idx="704">
                  <c:v>17.78</c:v>
                </c:pt>
                <c:pt idx="705">
                  <c:v>17.899999999999999</c:v>
                </c:pt>
                <c:pt idx="706">
                  <c:v>17.88</c:v>
                </c:pt>
                <c:pt idx="707">
                  <c:v>17.86</c:v>
                </c:pt>
                <c:pt idx="708">
                  <c:v>17.77</c:v>
                </c:pt>
                <c:pt idx="709">
                  <c:v>17.59</c:v>
                </c:pt>
                <c:pt idx="710">
                  <c:v>17.36</c:v>
                </c:pt>
                <c:pt idx="711">
                  <c:v>17.100000000000001</c:v>
                </c:pt>
                <c:pt idx="712">
                  <c:v>16.79</c:v>
                </c:pt>
                <c:pt idx="713">
                  <c:v>16.43</c:v>
                </c:pt>
                <c:pt idx="714">
                  <c:v>16.43</c:v>
                </c:pt>
                <c:pt idx="715">
                  <c:v>16</c:v>
                </c:pt>
                <c:pt idx="716">
                  <c:v>15.5</c:v>
                </c:pt>
                <c:pt idx="717">
                  <c:v>14.94</c:v>
                </c:pt>
                <c:pt idx="718">
                  <c:v>14.36</c:v>
                </c:pt>
                <c:pt idx="719">
                  <c:v>13.76</c:v>
                </c:pt>
                <c:pt idx="720">
                  <c:v>13.14</c:v>
                </c:pt>
                <c:pt idx="721">
                  <c:v>12.53</c:v>
                </c:pt>
                <c:pt idx="722">
                  <c:v>11.94</c:v>
                </c:pt>
                <c:pt idx="723">
                  <c:v>11.34</c:v>
                </c:pt>
                <c:pt idx="724">
                  <c:v>10.85</c:v>
                </c:pt>
                <c:pt idx="725">
                  <c:v>10.33</c:v>
                </c:pt>
                <c:pt idx="726">
                  <c:v>9.73</c:v>
                </c:pt>
                <c:pt idx="727">
                  <c:v>9.19</c:v>
                </c:pt>
                <c:pt idx="728">
                  <c:v>8.69</c:v>
                </c:pt>
                <c:pt idx="729">
                  <c:v>8.02</c:v>
                </c:pt>
                <c:pt idx="730">
                  <c:v>7.46</c:v>
                </c:pt>
                <c:pt idx="731">
                  <c:v>6.89</c:v>
                </c:pt>
                <c:pt idx="732">
                  <c:v>6.3</c:v>
                </c:pt>
                <c:pt idx="733">
                  <c:v>5.73</c:v>
                </c:pt>
                <c:pt idx="734">
                  <c:v>5.23</c:v>
                </c:pt>
                <c:pt idx="735">
                  <c:v>4.7699999999999996</c:v>
                </c:pt>
                <c:pt idx="736">
                  <c:v>4.2</c:v>
                </c:pt>
                <c:pt idx="737">
                  <c:v>3.74</c:v>
                </c:pt>
                <c:pt idx="738">
                  <c:v>3.26</c:v>
                </c:pt>
                <c:pt idx="739">
                  <c:v>2.85</c:v>
                </c:pt>
                <c:pt idx="740">
                  <c:v>2.4900000000000002</c:v>
                </c:pt>
                <c:pt idx="741">
                  <c:v>2.23</c:v>
                </c:pt>
                <c:pt idx="742">
                  <c:v>1.93</c:v>
                </c:pt>
                <c:pt idx="743">
                  <c:v>1.68</c:v>
                </c:pt>
                <c:pt idx="744">
                  <c:v>1.46</c:v>
                </c:pt>
                <c:pt idx="745">
                  <c:v>1.32</c:v>
                </c:pt>
                <c:pt idx="746">
                  <c:v>1.28</c:v>
                </c:pt>
                <c:pt idx="747">
                  <c:v>1.3</c:v>
                </c:pt>
                <c:pt idx="748">
                  <c:v>1.33</c:v>
                </c:pt>
                <c:pt idx="749">
                  <c:v>1.36</c:v>
                </c:pt>
                <c:pt idx="750">
                  <c:v>1.38</c:v>
                </c:pt>
                <c:pt idx="751">
                  <c:v>1.41</c:v>
                </c:pt>
                <c:pt idx="752">
                  <c:v>1.43</c:v>
                </c:pt>
                <c:pt idx="753">
                  <c:v>1.47</c:v>
                </c:pt>
                <c:pt idx="754">
                  <c:v>1.49</c:v>
                </c:pt>
                <c:pt idx="755">
                  <c:v>1.52</c:v>
                </c:pt>
                <c:pt idx="756">
                  <c:v>1.57</c:v>
                </c:pt>
                <c:pt idx="757">
                  <c:v>1.59</c:v>
                </c:pt>
                <c:pt idx="758">
                  <c:v>1.62</c:v>
                </c:pt>
                <c:pt idx="759">
                  <c:v>1.64</c:v>
                </c:pt>
                <c:pt idx="760">
                  <c:v>1.68</c:v>
                </c:pt>
                <c:pt idx="761">
                  <c:v>1.73</c:v>
                </c:pt>
                <c:pt idx="762">
                  <c:v>1.79</c:v>
                </c:pt>
                <c:pt idx="763">
                  <c:v>1.85</c:v>
                </c:pt>
                <c:pt idx="764">
                  <c:v>1.86</c:v>
                </c:pt>
                <c:pt idx="765">
                  <c:v>1.88</c:v>
                </c:pt>
                <c:pt idx="766">
                  <c:v>1.84</c:v>
                </c:pt>
                <c:pt idx="767">
                  <c:v>1.84</c:v>
                </c:pt>
                <c:pt idx="768">
                  <c:v>1.83</c:v>
                </c:pt>
                <c:pt idx="769">
                  <c:v>1.78</c:v>
                </c:pt>
                <c:pt idx="770">
                  <c:v>1.76</c:v>
                </c:pt>
                <c:pt idx="771">
                  <c:v>1.73</c:v>
                </c:pt>
                <c:pt idx="772">
                  <c:v>1.73</c:v>
                </c:pt>
                <c:pt idx="773">
                  <c:v>1.77</c:v>
                </c:pt>
                <c:pt idx="774">
                  <c:v>1.77</c:v>
                </c:pt>
                <c:pt idx="775">
                  <c:v>1.76</c:v>
                </c:pt>
                <c:pt idx="776">
                  <c:v>1.73</c:v>
                </c:pt>
                <c:pt idx="777">
                  <c:v>1.68</c:v>
                </c:pt>
                <c:pt idx="778">
                  <c:v>1.64</c:v>
                </c:pt>
                <c:pt idx="779">
                  <c:v>1.61</c:v>
                </c:pt>
                <c:pt idx="780">
                  <c:v>1.59</c:v>
                </c:pt>
                <c:pt idx="781">
                  <c:v>1.53</c:v>
                </c:pt>
                <c:pt idx="782">
                  <c:v>1.48</c:v>
                </c:pt>
                <c:pt idx="783">
                  <c:v>1.45</c:v>
                </c:pt>
                <c:pt idx="784">
                  <c:v>1.43</c:v>
                </c:pt>
                <c:pt idx="785">
                  <c:v>1.41</c:v>
                </c:pt>
                <c:pt idx="786">
                  <c:v>1.37</c:v>
                </c:pt>
                <c:pt idx="787">
                  <c:v>1.35</c:v>
                </c:pt>
                <c:pt idx="788">
                  <c:v>1.31</c:v>
                </c:pt>
                <c:pt idx="789">
                  <c:v>1.27</c:v>
                </c:pt>
                <c:pt idx="790">
                  <c:v>1.21</c:v>
                </c:pt>
                <c:pt idx="791">
                  <c:v>1.1599999999999999</c:v>
                </c:pt>
                <c:pt idx="792">
                  <c:v>1.1100000000000001</c:v>
                </c:pt>
                <c:pt idx="793">
                  <c:v>1.05</c:v>
                </c:pt>
                <c:pt idx="794">
                  <c:v>0.99</c:v>
                </c:pt>
                <c:pt idx="795">
                  <c:v>0.99</c:v>
                </c:pt>
                <c:pt idx="796">
                  <c:v>0.94</c:v>
                </c:pt>
                <c:pt idx="797">
                  <c:v>0.92</c:v>
                </c:pt>
                <c:pt idx="798">
                  <c:v>0.9</c:v>
                </c:pt>
                <c:pt idx="799">
                  <c:v>0.88</c:v>
                </c:pt>
                <c:pt idx="800">
                  <c:v>0.89</c:v>
                </c:pt>
                <c:pt idx="801">
                  <c:v>0.92</c:v>
                </c:pt>
                <c:pt idx="802">
                  <c:v>0.93</c:v>
                </c:pt>
                <c:pt idx="803">
                  <c:v>0.91</c:v>
                </c:pt>
                <c:pt idx="804">
                  <c:v>0.87</c:v>
                </c:pt>
                <c:pt idx="805">
                  <c:v>0.84</c:v>
                </c:pt>
                <c:pt idx="806">
                  <c:v>0.8</c:v>
                </c:pt>
                <c:pt idx="807">
                  <c:v>0.82</c:v>
                </c:pt>
                <c:pt idx="808">
                  <c:v>0.86</c:v>
                </c:pt>
                <c:pt idx="809">
                  <c:v>0.89</c:v>
                </c:pt>
                <c:pt idx="810">
                  <c:v>0.93</c:v>
                </c:pt>
                <c:pt idx="811">
                  <c:v>0.97</c:v>
                </c:pt>
                <c:pt idx="812">
                  <c:v>1.05</c:v>
                </c:pt>
                <c:pt idx="813">
                  <c:v>1.19</c:v>
                </c:pt>
                <c:pt idx="814">
                  <c:v>1.31</c:v>
                </c:pt>
                <c:pt idx="815">
                  <c:v>1.43</c:v>
                </c:pt>
                <c:pt idx="816">
                  <c:v>1.51</c:v>
                </c:pt>
                <c:pt idx="817">
                  <c:v>1.57</c:v>
                </c:pt>
                <c:pt idx="818">
                  <c:v>1.62</c:v>
                </c:pt>
                <c:pt idx="819">
                  <c:v>1.65</c:v>
                </c:pt>
                <c:pt idx="820">
                  <c:v>1.68</c:v>
                </c:pt>
                <c:pt idx="821">
                  <c:v>1.73</c:v>
                </c:pt>
                <c:pt idx="822">
                  <c:v>1.76</c:v>
                </c:pt>
                <c:pt idx="823">
                  <c:v>1.79</c:v>
                </c:pt>
                <c:pt idx="824">
                  <c:v>1.8</c:v>
                </c:pt>
                <c:pt idx="825">
                  <c:v>1.8</c:v>
                </c:pt>
                <c:pt idx="826">
                  <c:v>1.79</c:v>
                </c:pt>
                <c:pt idx="827">
                  <c:v>1.79</c:v>
                </c:pt>
                <c:pt idx="828">
                  <c:v>1.78</c:v>
                </c:pt>
                <c:pt idx="829">
                  <c:v>1.8</c:v>
                </c:pt>
                <c:pt idx="830">
                  <c:v>1.83</c:v>
                </c:pt>
                <c:pt idx="831">
                  <c:v>1.86</c:v>
                </c:pt>
                <c:pt idx="832">
                  <c:v>1.91</c:v>
                </c:pt>
                <c:pt idx="833">
                  <c:v>1.96</c:v>
                </c:pt>
                <c:pt idx="834">
                  <c:v>2.0299999999999998</c:v>
                </c:pt>
                <c:pt idx="835">
                  <c:v>2.1</c:v>
                </c:pt>
                <c:pt idx="836">
                  <c:v>2.1800000000000002</c:v>
                </c:pt>
                <c:pt idx="837">
                  <c:v>2.21</c:v>
                </c:pt>
                <c:pt idx="838">
                  <c:v>2.2400000000000002</c:v>
                </c:pt>
                <c:pt idx="839">
                  <c:v>2.25</c:v>
                </c:pt>
                <c:pt idx="840">
                  <c:v>2.2400000000000002</c:v>
                </c:pt>
                <c:pt idx="841">
                  <c:v>2.25</c:v>
                </c:pt>
                <c:pt idx="842">
                  <c:v>2.2000000000000002</c:v>
                </c:pt>
                <c:pt idx="843">
                  <c:v>2.09</c:v>
                </c:pt>
                <c:pt idx="844">
                  <c:v>1.96</c:v>
                </c:pt>
                <c:pt idx="845">
                  <c:v>1.84</c:v>
                </c:pt>
                <c:pt idx="846">
                  <c:v>1.75</c:v>
                </c:pt>
                <c:pt idx="847">
                  <c:v>1.67</c:v>
                </c:pt>
                <c:pt idx="848">
                  <c:v>1.61</c:v>
                </c:pt>
                <c:pt idx="849">
                  <c:v>1.6</c:v>
                </c:pt>
                <c:pt idx="850">
                  <c:v>1.57</c:v>
                </c:pt>
                <c:pt idx="851">
                  <c:v>1.54</c:v>
                </c:pt>
                <c:pt idx="852">
                  <c:v>1.5</c:v>
                </c:pt>
                <c:pt idx="853">
                  <c:v>1.45</c:v>
                </c:pt>
                <c:pt idx="854">
                  <c:v>1.44</c:v>
                </c:pt>
                <c:pt idx="855">
                  <c:v>1.45</c:v>
                </c:pt>
                <c:pt idx="856">
                  <c:v>1.46</c:v>
                </c:pt>
                <c:pt idx="857">
                  <c:v>1.44</c:v>
                </c:pt>
                <c:pt idx="858">
                  <c:v>1.43</c:v>
                </c:pt>
                <c:pt idx="859">
                  <c:v>1.39</c:v>
                </c:pt>
                <c:pt idx="860">
                  <c:v>1.38</c:v>
                </c:pt>
                <c:pt idx="861">
                  <c:v>1.35</c:v>
                </c:pt>
                <c:pt idx="862">
                  <c:v>1.3</c:v>
                </c:pt>
                <c:pt idx="863">
                  <c:v>1.26</c:v>
                </c:pt>
                <c:pt idx="864">
                  <c:v>1.21</c:v>
                </c:pt>
                <c:pt idx="865">
                  <c:v>1.1499999999999999</c:v>
                </c:pt>
                <c:pt idx="866">
                  <c:v>1.08</c:v>
                </c:pt>
                <c:pt idx="867">
                  <c:v>1.02</c:v>
                </c:pt>
                <c:pt idx="868">
                  <c:v>0.97</c:v>
                </c:pt>
                <c:pt idx="869">
                  <c:v>0.92</c:v>
                </c:pt>
                <c:pt idx="870">
                  <c:v>0.89</c:v>
                </c:pt>
                <c:pt idx="871">
                  <c:v>0.84</c:v>
                </c:pt>
                <c:pt idx="872">
                  <c:v>0.81</c:v>
                </c:pt>
                <c:pt idx="873">
                  <c:v>0.81</c:v>
                </c:pt>
                <c:pt idx="874">
                  <c:v>0.8</c:v>
                </c:pt>
                <c:pt idx="875">
                  <c:v>0.8</c:v>
                </c:pt>
                <c:pt idx="876">
                  <c:v>0.8</c:v>
                </c:pt>
                <c:pt idx="877">
                  <c:v>0.8</c:v>
                </c:pt>
                <c:pt idx="878">
                  <c:v>0.78</c:v>
                </c:pt>
                <c:pt idx="879">
                  <c:v>0.75</c:v>
                </c:pt>
                <c:pt idx="880">
                  <c:v>0.74</c:v>
                </c:pt>
                <c:pt idx="881">
                  <c:v>0.73</c:v>
                </c:pt>
                <c:pt idx="882">
                  <c:v>0.74</c:v>
                </c:pt>
                <c:pt idx="883">
                  <c:v>0.74</c:v>
                </c:pt>
                <c:pt idx="884">
                  <c:v>0.75</c:v>
                </c:pt>
                <c:pt idx="885">
                  <c:v>0.76</c:v>
                </c:pt>
                <c:pt idx="886">
                  <c:v>0.79</c:v>
                </c:pt>
                <c:pt idx="887">
                  <c:v>0.82</c:v>
                </c:pt>
                <c:pt idx="888">
                  <c:v>0.82</c:v>
                </c:pt>
                <c:pt idx="889">
                  <c:v>0.83</c:v>
                </c:pt>
                <c:pt idx="890">
                  <c:v>0.79</c:v>
                </c:pt>
                <c:pt idx="891">
                  <c:v>0.77</c:v>
                </c:pt>
                <c:pt idx="892">
                  <c:v>0.74</c:v>
                </c:pt>
                <c:pt idx="893">
                  <c:v>0.71</c:v>
                </c:pt>
                <c:pt idx="894">
                  <c:v>0.67</c:v>
                </c:pt>
                <c:pt idx="895">
                  <c:v>0.66</c:v>
                </c:pt>
                <c:pt idx="896">
                  <c:v>0.66</c:v>
                </c:pt>
                <c:pt idx="897">
                  <c:v>0.66</c:v>
                </c:pt>
                <c:pt idx="898">
                  <c:v>0.66</c:v>
                </c:pt>
                <c:pt idx="899">
                  <c:v>0.65</c:v>
                </c:pt>
                <c:pt idx="900">
                  <c:v>0.63</c:v>
                </c:pt>
                <c:pt idx="901">
                  <c:v>0.61</c:v>
                </c:pt>
                <c:pt idx="902">
                  <c:v>0.6</c:v>
                </c:pt>
                <c:pt idx="903">
                  <c:v>0.59</c:v>
                </c:pt>
                <c:pt idx="904">
                  <c:v>0.57999999999999996</c:v>
                </c:pt>
                <c:pt idx="905">
                  <c:v>0.56000000000000005</c:v>
                </c:pt>
                <c:pt idx="906">
                  <c:v>0.56000000000000005</c:v>
                </c:pt>
                <c:pt idx="907">
                  <c:v>0.56999999999999995</c:v>
                </c:pt>
                <c:pt idx="908">
                  <c:v>0.56999999999999995</c:v>
                </c:pt>
                <c:pt idx="909">
                  <c:v>0.56999999999999995</c:v>
                </c:pt>
                <c:pt idx="910">
                  <c:v>0.56000000000000005</c:v>
                </c:pt>
                <c:pt idx="911">
                  <c:v>0.54</c:v>
                </c:pt>
                <c:pt idx="912">
                  <c:v>0.52</c:v>
                </c:pt>
                <c:pt idx="913">
                  <c:v>0.5</c:v>
                </c:pt>
                <c:pt idx="914">
                  <c:v>0.5</c:v>
                </c:pt>
                <c:pt idx="915">
                  <c:v>0.48</c:v>
                </c:pt>
                <c:pt idx="916">
                  <c:v>0.46</c:v>
                </c:pt>
                <c:pt idx="917">
                  <c:v>0.46</c:v>
                </c:pt>
                <c:pt idx="918">
                  <c:v>0.44</c:v>
                </c:pt>
                <c:pt idx="919">
                  <c:v>0.43</c:v>
                </c:pt>
                <c:pt idx="920">
                  <c:v>0.44</c:v>
                </c:pt>
                <c:pt idx="921">
                  <c:v>0.43</c:v>
                </c:pt>
                <c:pt idx="922">
                  <c:v>0.43</c:v>
                </c:pt>
                <c:pt idx="923">
                  <c:v>0.44</c:v>
                </c:pt>
                <c:pt idx="924">
                  <c:v>0.46</c:v>
                </c:pt>
                <c:pt idx="925">
                  <c:v>0.47</c:v>
                </c:pt>
                <c:pt idx="926">
                  <c:v>0.5</c:v>
                </c:pt>
                <c:pt idx="927">
                  <c:v>0.51</c:v>
                </c:pt>
                <c:pt idx="928">
                  <c:v>0.52</c:v>
                </c:pt>
                <c:pt idx="929">
                  <c:v>0.55000000000000004</c:v>
                </c:pt>
                <c:pt idx="930">
                  <c:v>0.57999999999999996</c:v>
                </c:pt>
                <c:pt idx="931">
                  <c:v>0.62</c:v>
                </c:pt>
                <c:pt idx="932">
                  <c:v>0.64</c:v>
                </c:pt>
                <c:pt idx="933">
                  <c:v>0.68</c:v>
                </c:pt>
                <c:pt idx="934">
                  <c:v>0.7</c:v>
                </c:pt>
                <c:pt idx="935">
                  <c:v>0.72</c:v>
                </c:pt>
                <c:pt idx="936">
                  <c:v>0.74</c:v>
                </c:pt>
                <c:pt idx="937">
                  <c:v>0.77</c:v>
                </c:pt>
                <c:pt idx="938">
                  <c:v>0.8</c:v>
                </c:pt>
                <c:pt idx="939">
                  <c:v>0.84</c:v>
                </c:pt>
                <c:pt idx="940">
                  <c:v>0.89</c:v>
                </c:pt>
                <c:pt idx="941">
                  <c:v>0.92</c:v>
                </c:pt>
                <c:pt idx="942">
                  <c:v>0.95</c:v>
                </c:pt>
                <c:pt idx="943">
                  <c:v>0.99</c:v>
                </c:pt>
                <c:pt idx="944">
                  <c:v>1.02</c:v>
                </c:pt>
                <c:pt idx="945">
                  <c:v>1.06</c:v>
                </c:pt>
                <c:pt idx="946">
                  <c:v>1.07</c:v>
                </c:pt>
                <c:pt idx="947">
                  <c:v>1.0900000000000001</c:v>
                </c:pt>
                <c:pt idx="948">
                  <c:v>1.1000000000000001</c:v>
                </c:pt>
                <c:pt idx="949">
                  <c:v>1.1000000000000001</c:v>
                </c:pt>
                <c:pt idx="950">
                  <c:v>1.1299999999999999</c:v>
                </c:pt>
                <c:pt idx="951">
                  <c:v>1.17</c:v>
                </c:pt>
                <c:pt idx="952">
                  <c:v>1.18</c:v>
                </c:pt>
                <c:pt idx="953">
                  <c:v>1.2</c:v>
                </c:pt>
                <c:pt idx="954">
                  <c:v>1.22</c:v>
                </c:pt>
                <c:pt idx="955">
                  <c:v>1.21</c:v>
                </c:pt>
                <c:pt idx="956">
                  <c:v>1.23</c:v>
                </c:pt>
                <c:pt idx="957">
                  <c:v>1.25</c:v>
                </c:pt>
                <c:pt idx="958">
                  <c:v>1.27</c:v>
                </c:pt>
                <c:pt idx="959">
                  <c:v>1.31</c:v>
                </c:pt>
                <c:pt idx="960">
                  <c:v>1.36</c:v>
                </c:pt>
                <c:pt idx="961">
                  <c:v>1.38</c:v>
                </c:pt>
                <c:pt idx="962">
                  <c:v>1.37</c:v>
                </c:pt>
                <c:pt idx="963">
                  <c:v>1.33</c:v>
                </c:pt>
                <c:pt idx="964">
                  <c:v>1.33</c:v>
                </c:pt>
                <c:pt idx="965">
                  <c:v>1.36</c:v>
                </c:pt>
                <c:pt idx="966">
                  <c:v>1.36</c:v>
                </c:pt>
                <c:pt idx="967">
                  <c:v>1.35</c:v>
                </c:pt>
                <c:pt idx="968">
                  <c:v>1.34</c:v>
                </c:pt>
                <c:pt idx="969">
                  <c:v>1.31</c:v>
                </c:pt>
                <c:pt idx="970">
                  <c:v>1.29</c:v>
                </c:pt>
                <c:pt idx="971">
                  <c:v>1.32</c:v>
                </c:pt>
                <c:pt idx="972">
                  <c:v>1.32</c:v>
                </c:pt>
                <c:pt idx="973">
                  <c:v>1.35</c:v>
                </c:pt>
                <c:pt idx="974">
                  <c:v>1.35</c:v>
                </c:pt>
                <c:pt idx="975">
                  <c:v>1.36</c:v>
                </c:pt>
                <c:pt idx="976">
                  <c:v>1.42</c:v>
                </c:pt>
                <c:pt idx="977">
                  <c:v>1.44</c:v>
                </c:pt>
                <c:pt idx="978">
                  <c:v>1.45</c:v>
                </c:pt>
                <c:pt idx="979">
                  <c:v>1.46</c:v>
                </c:pt>
                <c:pt idx="980">
                  <c:v>1.46</c:v>
                </c:pt>
                <c:pt idx="981">
                  <c:v>1.44</c:v>
                </c:pt>
                <c:pt idx="982">
                  <c:v>1.41</c:v>
                </c:pt>
                <c:pt idx="983">
                  <c:v>1.37</c:v>
                </c:pt>
                <c:pt idx="984">
                  <c:v>1.33</c:v>
                </c:pt>
                <c:pt idx="985">
                  <c:v>1.31</c:v>
                </c:pt>
                <c:pt idx="986">
                  <c:v>1.26</c:v>
                </c:pt>
                <c:pt idx="987">
                  <c:v>1.21</c:v>
                </c:pt>
                <c:pt idx="988">
                  <c:v>1.19</c:v>
                </c:pt>
                <c:pt idx="989">
                  <c:v>1.17</c:v>
                </c:pt>
                <c:pt idx="990">
                  <c:v>1.1100000000000001</c:v>
                </c:pt>
                <c:pt idx="991">
                  <c:v>1.08</c:v>
                </c:pt>
                <c:pt idx="992">
                  <c:v>1.1200000000000001</c:v>
                </c:pt>
                <c:pt idx="993">
                  <c:v>1.2</c:v>
                </c:pt>
                <c:pt idx="994">
                  <c:v>1.23</c:v>
                </c:pt>
                <c:pt idx="995">
                  <c:v>1.22</c:v>
                </c:pt>
                <c:pt idx="996">
                  <c:v>1.22</c:v>
                </c:pt>
                <c:pt idx="997">
                  <c:v>1.22</c:v>
                </c:pt>
                <c:pt idx="998">
                  <c:v>1.21</c:v>
                </c:pt>
                <c:pt idx="999">
                  <c:v>1.2</c:v>
                </c:pt>
                <c:pt idx="1000">
                  <c:v>1.1599999999999999</c:v>
                </c:pt>
                <c:pt idx="1001">
                  <c:v>1.1299999999999999</c:v>
                </c:pt>
                <c:pt idx="1002">
                  <c:v>1.1299999999999999</c:v>
                </c:pt>
                <c:pt idx="1003">
                  <c:v>1.0900000000000001</c:v>
                </c:pt>
                <c:pt idx="1004">
                  <c:v>1.05</c:v>
                </c:pt>
                <c:pt idx="1005">
                  <c:v>1</c:v>
                </c:pt>
                <c:pt idx="1006">
                  <c:v>0.92</c:v>
                </c:pt>
                <c:pt idx="1007">
                  <c:v>0.88</c:v>
                </c:pt>
                <c:pt idx="1008">
                  <c:v>0.87</c:v>
                </c:pt>
                <c:pt idx="1009">
                  <c:v>0.9</c:v>
                </c:pt>
                <c:pt idx="1010">
                  <c:v>0.88</c:v>
                </c:pt>
                <c:pt idx="1011">
                  <c:v>0.92</c:v>
                </c:pt>
                <c:pt idx="1012">
                  <c:v>0.97</c:v>
                </c:pt>
                <c:pt idx="1013">
                  <c:v>1.02</c:v>
                </c:pt>
                <c:pt idx="1014">
                  <c:v>1.08</c:v>
                </c:pt>
                <c:pt idx="1015">
                  <c:v>1.1100000000000001</c:v>
                </c:pt>
                <c:pt idx="1016">
                  <c:v>1.1100000000000001</c:v>
                </c:pt>
                <c:pt idx="1017">
                  <c:v>1.1200000000000001</c:v>
                </c:pt>
                <c:pt idx="1018">
                  <c:v>1.1000000000000001</c:v>
                </c:pt>
                <c:pt idx="1019">
                  <c:v>1.07</c:v>
                </c:pt>
                <c:pt idx="1020">
                  <c:v>1.05</c:v>
                </c:pt>
                <c:pt idx="1021">
                  <c:v>1.06</c:v>
                </c:pt>
                <c:pt idx="1022">
                  <c:v>1.03</c:v>
                </c:pt>
                <c:pt idx="1023">
                  <c:v>0.97</c:v>
                </c:pt>
                <c:pt idx="1024">
                  <c:v>0.94</c:v>
                </c:pt>
                <c:pt idx="1025">
                  <c:v>0.91</c:v>
                </c:pt>
                <c:pt idx="1026">
                  <c:v>0.93</c:v>
                </c:pt>
                <c:pt idx="1027">
                  <c:v>0.95</c:v>
                </c:pt>
                <c:pt idx="1028">
                  <c:v>0.98</c:v>
                </c:pt>
                <c:pt idx="1029">
                  <c:v>0.97</c:v>
                </c:pt>
                <c:pt idx="1030">
                  <c:v>1</c:v>
                </c:pt>
                <c:pt idx="1031">
                  <c:v>0.98</c:v>
                </c:pt>
                <c:pt idx="1032">
                  <c:v>0.96</c:v>
                </c:pt>
                <c:pt idx="1033">
                  <c:v>0.96</c:v>
                </c:pt>
                <c:pt idx="1034">
                  <c:v>0.95</c:v>
                </c:pt>
                <c:pt idx="1035">
                  <c:v>0.93</c:v>
                </c:pt>
                <c:pt idx="1036">
                  <c:v>0.94</c:v>
                </c:pt>
                <c:pt idx="1037">
                  <c:v>0.93</c:v>
                </c:pt>
                <c:pt idx="1038">
                  <c:v>0.93</c:v>
                </c:pt>
                <c:pt idx="1039">
                  <c:v>0.9</c:v>
                </c:pt>
                <c:pt idx="1040">
                  <c:v>0.89</c:v>
                </c:pt>
                <c:pt idx="1041">
                  <c:v>0.84</c:v>
                </c:pt>
                <c:pt idx="1042">
                  <c:v>0.82</c:v>
                </c:pt>
                <c:pt idx="1043">
                  <c:v>0.8</c:v>
                </c:pt>
                <c:pt idx="1044">
                  <c:v>0.76</c:v>
                </c:pt>
                <c:pt idx="1045">
                  <c:v>0.77</c:v>
                </c:pt>
                <c:pt idx="1046">
                  <c:v>0.83</c:v>
                </c:pt>
                <c:pt idx="1047">
                  <c:v>0.88</c:v>
                </c:pt>
                <c:pt idx="1048">
                  <c:v>0.91</c:v>
                </c:pt>
                <c:pt idx="1049">
                  <c:v>0.97</c:v>
                </c:pt>
                <c:pt idx="1050">
                  <c:v>1</c:v>
                </c:pt>
                <c:pt idx="1051">
                  <c:v>0.99</c:v>
                </c:pt>
                <c:pt idx="1052">
                  <c:v>0.98</c:v>
                </c:pt>
                <c:pt idx="1053">
                  <c:v>0.99</c:v>
                </c:pt>
                <c:pt idx="1054">
                  <c:v>1.03</c:v>
                </c:pt>
                <c:pt idx="1055">
                  <c:v>1.06</c:v>
                </c:pt>
                <c:pt idx="1056">
                  <c:v>1.04</c:v>
                </c:pt>
                <c:pt idx="1057">
                  <c:v>1.03</c:v>
                </c:pt>
                <c:pt idx="1058">
                  <c:v>1.02</c:v>
                </c:pt>
                <c:pt idx="1059">
                  <c:v>1.04</c:v>
                </c:pt>
                <c:pt idx="1060">
                  <c:v>1.04</c:v>
                </c:pt>
                <c:pt idx="1061">
                  <c:v>1.1100000000000001</c:v>
                </c:pt>
                <c:pt idx="1062">
                  <c:v>1.18</c:v>
                </c:pt>
                <c:pt idx="1063">
                  <c:v>1.23</c:v>
                </c:pt>
                <c:pt idx="1064">
                  <c:v>1.27</c:v>
                </c:pt>
                <c:pt idx="1065">
                  <c:v>1.34</c:v>
                </c:pt>
                <c:pt idx="1066">
                  <c:v>1.38</c:v>
                </c:pt>
                <c:pt idx="1067">
                  <c:v>1.43</c:v>
                </c:pt>
                <c:pt idx="1068">
                  <c:v>1.48</c:v>
                </c:pt>
                <c:pt idx="1069">
                  <c:v>1.49</c:v>
                </c:pt>
                <c:pt idx="1070">
                  <c:v>1.51</c:v>
                </c:pt>
                <c:pt idx="1071">
                  <c:v>1.52</c:v>
                </c:pt>
                <c:pt idx="1072">
                  <c:v>1.52</c:v>
                </c:pt>
                <c:pt idx="1073">
                  <c:v>1.51</c:v>
                </c:pt>
                <c:pt idx="1074">
                  <c:v>1.52</c:v>
                </c:pt>
                <c:pt idx="1075">
                  <c:v>1.51</c:v>
                </c:pt>
                <c:pt idx="1076">
                  <c:v>1.47</c:v>
                </c:pt>
                <c:pt idx="1077">
                  <c:v>1.44</c:v>
                </c:pt>
                <c:pt idx="1078">
                  <c:v>1.42</c:v>
                </c:pt>
                <c:pt idx="1079">
                  <c:v>1.37</c:v>
                </c:pt>
                <c:pt idx="1080">
                  <c:v>1.39</c:v>
                </c:pt>
                <c:pt idx="1081">
                  <c:v>1.4</c:v>
                </c:pt>
                <c:pt idx="1082">
                  <c:v>1.4</c:v>
                </c:pt>
                <c:pt idx="1083">
                  <c:v>1.41</c:v>
                </c:pt>
                <c:pt idx="1084">
                  <c:v>1.38</c:v>
                </c:pt>
                <c:pt idx="1085">
                  <c:v>1.36</c:v>
                </c:pt>
                <c:pt idx="1086">
                  <c:v>1.36</c:v>
                </c:pt>
                <c:pt idx="1087">
                  <c:v>1.35</c:v>
                </c:pt>
                <c:pt idx="1088">
                  <c:v>1.33</c:v>
                </c:pt>
                <c:pt idx="1089">
                  <c:v>1.32</c:v>
                </c:pt>
                <c:pt idx="1090">
                  <c:v>1.31</c:v>
                </c:pt>
                <c:pt idx="1091">
                  <c:v>1.26</c:v>
                </c:pt>
                <c:pt idx="1092">
                  <c:v>1.2</c:v>
                </c:pt>
                <c:pt idx="1093">
                  <c:v>1.1499999999999999</c:v>
                </c:pt>
                <c:pt idx="1094">
                  <c:v>1.1200000000000001</c:v>
                </c:pt>
                <c:pt idx="1095">
                  <c:v>1.06</c:v>
                </c:pt>
                <c:pt idx="1096">
                  <c:v>1.03</c:v>
                </c:pt>
                <c:pt idx="1097">
                  <c:v>0.97</c:v>
                </c:pt>
                <c:pt idx="1098">
                  <c:v>0.92</c:v>
                </c:pt>
                <c:pt idx="1099">
                  <c:v>0.91</c:v>
                </c:pt>
                <c:pt idx="1100">
                  <c:v>0.88</c:v>
                </c:pt>
                <c:pt idx="1101">
                  <c:v>0.87</c:v>
                </c:pt>
                <c:pt idx="1102">
                  <c:v>0.85</c:v>
                </c:pt>
                <c:pt idx="1103">
                  <c:v>0.82</c:v>
                </c:pt>
                <c:pt idx="1104">
                  <c:v>0.81</c:v>
                </c:pt>
                <c:pt idx="1105">
                  <c:v>0.79</c:v>
                </c:pt>
                <c:pt idx="1106">
                  <c:v>0.78</c:v>
                </c:pt>
                <c:pt idx="1107">
                  <c:v>0.77</c:v>
                </c:pt>
                <c:pt idx="1108">
                  <c:v>0.76</c:v>
                </c:pt>
                <c:pt idx="1109">
                  <c:v>0.74</c:v>
                </c:pt>
                <c:pt idx="1110">
                  <c:v>0.7</c:v>
                </c:pt>
                <c:pt idx="1111">
                  <c:v>0.69</c:v>
                </c:pt>
                <c:pt idx="1112">
                  <c:v>0.67</c:v>
                </c:pt>
                <c:pt idx="1113">
                  <c:v>0.65</c:v>
                </c:pt>
                <c:pt idx="1114">
                  <c:v>0.63</c:v>
                </c:pt>
                <c:pt idx="1115">
                  <c:v>0.63</c:v>
                </c:pt>
                <c:pt idx="1116">
                  <c:v>0.62</c:v>
                </c:pt>
                <c:pt idx="1117">
                  <c:v>0.6</c:v>
                </c:pt>
                <c:pt idx="1118">
                  <c:v>0.6</c:v>
                </c:pt>
                <c:pt idx="1119">
                  <c:v>0.59</c:v>
                </c:pt>
                <c:pt idx="1120">
                  <c:v>0.57999999999999996</c:v>
                </c:pt>
                <c:pt idx="1121">
                  <c:v>0.56999999999999995</c:v>
                </c:pt>
                <c:pt idx="1122">
                  <c:v>0.57999999999999996</c:v>
                </c:pt>
                <c:pt idx="1123">
                  <c:v>0.59</c:v>
                </c:pt>
                <c:pt idx="1124">
                  <c:v>0.6</c:v>
                </c:pt>
                <c:pt idx="1125">
                  <c:v>0.62</c:v>
                </c:pt>
                <c:pt idx="1126">
                  <c:v>0.65</c:v>
                </c:pt>
                <c:pt idx="1127">
                  <c:v>0.68</c:v>
                </c:pt>
                <c:pt idx="1128">
                  <c:v>0.68</c:v>
                </c:pt>
                <c:pt idx="1129">
                  <c:v>0.7</c:v>
                </c:pt>
                <c:pt idx="1130">
                  <c:v>0.71</c:v>
                </c:pt>
                <c:pt idx="1131">
                  <c:v>0.71</c:v>
                </c:pt>
                <c:pt idx="1132">
                  <c:v>0.72</c:v>
                </c:pt>
                <c:pt idx="1133">
                  <c:v>0.72</c:v>
                </c:pt>
                <c:pt idx="1134">
                  <c:v>0.73</c:v>
                </c:pt>
                <c:pt idx="1135">
                  <c:v>0.73</c:v>
                </c:pt>
                <c:pt idx="1136">
                  <c:v>0.74</c:v>
                </c:pt>
                <c:pt idx="1137">
                  <c:v>0.77</c:v>
                </c:pt>
                <c:pt idx="1138">
                  <c:v>0.8</c:v>
                </c:pt>
                <c:pt idx="1139">
                  <c:v>0.83</c:v>
                </c:pt>
                <c:pt idx="1140">
                  <c:v>0.86</c:v>
                </c:pt>
                <c:pt idx="1141">
                  <c:v>0.86</c:v>
                </c:pt>
                <c:pt idx="1142">
                  <c:v>0.87</c:v>
                </c:pt>
                <c:pt idx="1143">
                  <c:v>0.88</c:v>
                </c:pt>
                <c:pt idx="1144">
                  <c:v>0.88</c:v>
                </c:pt>
                <c:pt idx="1145">
                  <c:v>0.89</c:v>
                </c:pt>
                <c:pt idx="1146">
                  <c:v>0.89</c:v>
                </c:pt>
                <c:pt idx="1147">
                  <c:v>0.9</c:v>
                </c:pt>
                <c:pt idx="1148">
                  <c:v>0.92</c:v>
                </c:pt>
                <c:pt idx="1149">
                  <c:v>0.93</c:v>
                </c:pt>
                <c:pt idx="1150">
                  <c:v>0.94</c:v>
                </c:pt>
                <c:pt idx="1151">
                  <c:v>0.96</c:v>
                </c:pt>
                <c:pt idx="1152">
                  <c:v>0.97</c:v>
                </c:pt>
                <c:pt idx="1153">
                  <c:v>0.96</c:v>
                </c:pt>
                <c:pt idx="1154">
                  <c:v>0.97</c:v>
                </c:pt>
                <c:pt idx="1155">
                  <c:v>0.98</c:v>
                </c:pt>
                <c:pt idx="1156">
                  <c:v>0.99</c:v>
                </c:pt>
                <c:pt idx="1157">
                  <c:v>1.02</c:v>
                </c:pt>
                <c:pt idx="1158">
                  <c:v>1.07</c:v>
                </c:pt>
                <c:pt idx="1159">
                  <c:v>1.07</c:v>
                </c:pt>
                <c:pt idx="1160">
                  <c:v>1.0900000000000001</c:v>
                </c:pt>
                <c:pt idx="1161">
                  <c:v>1.1100000000000001</c:v>
                </c:pt>
                <c:pt idx="1162">
                  <c:v>1.1599999999999999</c:v>
                </c:pt>
                <c:pt idx="1163">
                  <c:v>1.2</c:v>
                </c:pt>
                <c:pt idx="1164">
                  <c:v>1.22</c:v>
                </c:pt>
                <c:pt idx="1165">
                  <c:v>1.24</c:v>
                </c:pt>
                <c:pt idx="1166">
                  <c:v>1.26</c:v>
                </c:pt>
                <c:pt idx="1167">
                  <c:v>1.24</c:v>
                </c:pt>
                <c:pt idx="1168">
                  <c:v>1.26</c:v>
                </c:pt>
                <c:pt idx="1169">
                  <c:v>1.25</c:v>
                </c:pt>
                <c:pt idx="1170">
                  <c:v>1.24</c:v>
                </c:pt>
                <c:pt idx="1171">
                  <c:v>1.25</c:v>
                </c:pt>
                <c:pt idx="1172">
                  <c:v>1.26</c:v>
                </c:pt>
                <c:pt idx="1173">
                  <c:v>1.26</c:v>
                </c:pt>
                <c:pt idx="1174">
                  <c:v>1.25</c:v>
                </c:pt>
                <c:pt idx="1175">
                  <c:v>1.25</c:v>
                </c:pt>
                <c:pt idx="1176">
                  <c:v>1.25</c:v>
                </c:pt>
                <c:pt idx="1177">
                  <c:v>1.26</c:v>
                </c:pt>
                <c:pt idx="1178">
                  <c:v>1.26</c:v>
                </c:pt>
                <c:pt idx="1179">
                  <c:v>1.28</c:v>
                </c:pt>
                <c:pt idx="1180">
                  <c:v>1.31</c:v>
                </c:pt>
                <c:pt idx="1181">
                  <c:v>1.32</c:v>
                </c:pt>
                <c:pt idx="1182">
                  <c:v>1.3</c:v>
                </c:pt>
                <c:pt idx="1183">
                  <c:v>1.29</c:v>
                </c:pt>
                <c:pt idx="1184">
                  <c:v>1.28</c:v>
                </c:pt>
                <c:pt idx="1185">
                  <c:v>1.25</c:v>
                </c:pt>
                <c:pt idx="1186">
                  <c:v>1.21</c:v>
                </c:pt>
                <c:pt idx="1187">
                  <c:v>1.1499999999999999</c:v>
                </c:pt>
                <c:pt idx="1188">
                  <c:v>1.08</c:v>
                </c:pt>
                <c:pt idx="1189">
                  <c:v>1.06</c:v>
                </c:pt>
                <c:pt idx="1190">
                  <c:v>1.05</c:v>
                </c:pt>
                <c:pt idx="1191">
                  <c:v>1.03</c:v>
                </c:pt>
                <c:pt idx="1192">
                  <c:v>0.98</c:v>
                </c:pt>
                <c:pt idx="1193">
                  <c:v>0.95</c:v>
                </c:pt>
                <c:pt idx="1194">
                  <c:v>0.95</c:v>
                </c:pt>
                <c:pt idx="1195">
                  <c:v>0.93</c:v>
                </c:pt>
                <c:pt idx="1196">
                  <c:v>0.9</c:v>
                </c:pt>
                <c:pt idx="1197">
                  <c:v>0.88</c:v>
                </c:pt>
                <c:pt idx="1198">
                  <c:v>0.85</c:v>
                </c:pt>
                <c:pt idx="1199">
                  <c:v>0.84</c:v>
                </c:pt>
                <c:pt idx="1200">
                  <c:v>0.83</c:v>
                </c:pt>
                <c:pt idx="1201">
                  <c:v>0.81</c:v>
                </c:pt>
                <c:pt idx="1202">
                  <c:v>0.81</c:v>
                </c:pt>
                <c:pt idx="1203">
                  <c:v>0.8</c:v>
                </c:pt>
                <c:pt idx="1204">
                  <c:v>0.79</c:v>
                </c:pt>
                <c:pt idx="1205">
                  <c:v>0.78</c:v>
                </c:pt>
                <c:pt idx="1206">
                  <c:v>0.77</c:v>
                </c:pt>
                <c:pt idx="1207">
                  <c:v>0.79</c:v>
                </c:pt>
                <c:pt idx="1208">
                  <c:v>0.82</c:v>
                </c:pt>
                <c:pt idx="1209">
                  <c:v>0.85</c:v>
                </c:pt>
                <c:pt idx="1210">
                  <c:v>0.88</c:v>
                </c:pt>
                <c:pt idx="1211">
                  <c:v>0.9</c:v>
                </c:pt>
                <c:pt idx="1212">
                  <c:v>0.95</c:v>
                </c:pt>
                <c:pt idx="1213">
                  <c:v>1.01</c:v>
                </c:pt>
                <c:pt idx="1214">
                  <c:v>1.04</c:v>
                </c:pt>
                <c:pt idx="1215">
                  <c:v>1.08</c:v>
                </c:pt>
                <c:pt idx="1216">
                  <c:v>1.0900000000000001</c:v>
                </c:pt>
                <c:pt idx="1217">
                  <c:v>1.1200000000000001</c:v>
                </c:pt>
                <c:pt idx="1218">
                  <c:v>1.1399999999999999</c:v>
                </c:pt>
                <c:pt idx="1219">
                  <c:v>1.19</c:v>
                </c:pt>
                <c:pt idx="1220">
                  <c:v>1.21</c:v>
                </c:pt>
                <c:pt idx="1221">
                  <c:v>1.23</c:v>
                </c:pt>
                <c:pt idx="1222">
                  <c:v>1.24</c:v>
                </c:pt>
                <c:pt idx="1223">
                  <c:v>1.25</c:v>
                </c:pt>
                <c:pt idx="1224">
                  <c:v>1.28</c:v>
                </c:pt>
                <c:pt idx="1225">
                  <c:v>1.31</c:v>
                </c:pt>
                <c:pt idx="1226">
                  <c:v>1.32</c:v>
                </c:pt>
                <c:pt idx="1227">
                  <c:v>1.32</c:v>
                </c:pt>
                <c:pt idx="1228">
                  <c:v>1.34</c:v>
                </c:pt>
                <c:pt idx="1229">
                  <c:v>1.34</c:v>
                </c:pt>
                <c:pt idx="1230">
                  <c:v>1.37</c:v>
                </c:pt>
                <c:pt idx="1231">
                  <c:v>1.42</c:v>
                </c:pt>
                <c:pt idx="1232">
                  <c:v>1.42</c:v>
                </c:pt>
                <c:pt idx="1233">
                  <c:v>1.46</c:v>
                </c:pt>
                <c:pt idx="1234">
                  <c:v>1.54</c:v>
                </c:pt>
                <c:pt idx="1235">
                  <c:v>1.58</c:v>
                </c:pt>
                <c:pt idx="1236">
                  <c:v>1.62</c:v>
                </c:pt>
                <c:pt idx="1237">
                  <c:v>1.62</c:v>
                </c:pt>
                <c:pt idx="1238">
                  <c:v>1.61</c:v>
                </c:pt>
                <c:pt idx="1239">
                  <c:v>1.6</c:v>
                </c:pt>
                <c:pt idx="1240">
                  <c:v>1.58</c:v>
                </c:pt>
                <c:pt idx="1241">
                  <c:v>1.57</c:v>
                </c:pt>
                <c:pt idx="1242">
                  <c:v>1.61</c:v>
                </c:pt>
                <c:pt idx="1243">
                  <c:v>1.66</c:v>
                </c:pt>
                <c:pt idx="1244">
                  <c:v>1.7</c:v>
                </c:pt>
                <c:pt idx="1245">
                  <c:v>1.74</c:v>
                </c:pt>
                <c:pt idx="1246">
                  <c:v>1.83</c:v>
                </c:pt>
                <c:pt idx="1247">
                  <c:v>1.84</c:v>
                </c:pt>
                <c:pt idx="1248">
                  <c:v>1.89</c:v>
                </c:pt>
                <c:pt idx="1249">
                  <c:v>1.87</c:v>
                </c:pt>
                <c:pt idx="1250">
                  <c:v>1.84</c:v>
                </c:pt>
                <c:pt idx="1251">
                  <c:v>1.81</c:v>
                </c:pt>
                <c:pt idx="1252">
                  <c:v>1.82</c:v>
                </c:pt>
                <c:pt idx="1253">
                  <c:v>1.81</c:v>
                </c:pt>
                <c:pt idx="1254">
                  <c:v>1.78</c:v>
                </c:pt>
                <c:pt idx="1255">
                  <c:v>1.79</c:v>
                </c:pt>
                <c:pt idx="1256">
                  <c:v>1.8</c:v>
                </c:pt>
                <c:pt idx="1257">
                  <c:v>1.87</c:v>
                </c:pt>
                <c:pt idx="1258">
                  <c:v>1.94</c:v>
                </c:pt>
                <c:pt idx="1259">
                  <c:v>2</c:v>
                </c:pt>
                <c:pt idx="1260">
                  <c:v>2.09</c:v>
                </c:pt>
                <c:pt idx="1261">
                  <c:v>2.13</c:v>
                </c:pt>
                <c:pt idx="1262">
                  <c:v>2.1800000000000002</c:v>
                </c:pt>
                <c:pt idx="1263">
                  <c:v>2.23</c:v>
                </c:pt>
                <c:pt idx="1264">
                  <c:v>2.1800000000000002</c:v>
                </c:pt>
                <c:pt idx="1265">
                  <c:v>2.16</c:v>
                </c:pt>
                <c:pt idx="1266">
                  <c:v>2.17</c:v>
                </c:pt>
                <c:pt idx="1267">
                  <c:v>2.14</c:v>
                </c:pt>
                <c:pt idx="1268">
                  <c:v>2.1</c:v>
                </c:pt>
                <c:pt idx="1269">
                  <c:v>2.08</c:v>
                </c:pt>
                <c:pt idx="1270">
                  <c:v>2.11</c:v>
                </c:pt>
                <c:pt idx="1271">
                  <c:v>2.1</c:v>
                </c:pt>
                <c:pt idx="1272">
                  <c:v>2.02</c:v>
                </c:pt>
                <c:pt idx="1273">
                  <c:v>1.92</c:v>
                </c:pt>
                <c:pt idx="1274">
                  <c:v>1.91</c:v>
                </c:pt>
                <c:pt idx="1275">
                  <c:v>1.9</c:v>
                </c:pt>
                <c:pt idx="1276">
                  <c:v>1.82</c:v>
                </c:pt>
                <c:pt idx="1277">
                  <c:v>1.84</c:v>
                </c:pt>
                <c:pt idx="1278">
                  <c:v>1.89</c:v>
                </c:pt>
                <c:pt idx="1279">
                  <c:v>1.93</c:v>
                </c:pt>
                <c:pt idx="1280">
                  <c:v>2.0099999999999998</c:v>
                </c:pt>
                <c:pt idx="1281">
                  <c:v>2.1</c:v>
                </c:pt>
                <c:pt idx="1282">
                  <c:v>2.15</c:v>
                </c:pt>
                <c:pt idx="1283">
                  <c:v>2.21</c:v>
                </c:pt>
                <c:pt idx="1284">
                  <c:v>2.2599999999999998</c:v>
                </c:pt>
                <c:pt idx="1285">
                  <c:v>2.29</c:v>
                </c:pt>
                <c:pt idx="1286">
                  <c:v>2.33</c:v>
                </c:pt>
                <c:pt idx="1287">
                  <c:v>2.3199999999999998</c:v>
                </c:pt>
                <c:pt idx="1288">
                  <c:v>2.3199999999999998</c:v>
                </c:pt>
                <c:pt idx="1289">
                  <c:v>2.31</c:v>
                </c:pt>
                <c:pt idx="1290">
                  <c:v>2.27</c:v>
                </c:pt>
                <c:pt idx="1291">
                  <c:v>2.2400000000000002</c:v>
                </c:pt>
                <c:pt idx="1292">
                  <c:v>2.21</c:v>
                </c:pt>
                <c:pt idx="1293">
                  <c:v>2.12</c:v>
                </c:pt>
                <c:pt idx="1294">
                  <c:v>2.1</c:v>
                </c:pt>
                <c:pt idx="1295">
                  <c:v>2.09</c:v>
                </c:pt>
                <c:pt idx="1296">
                  <c:v>2.0699999999999998</c:v>
                </c:pt>
                <c:pt idx="1297">
                  <c:v>2.09</c:v>
                </c:pt>
                <c:pt idx="1298">
                  <c:v>2.11</c:v>
                </c:pt>
                <c:pt idx="1299">
                  <c:v>2.0699999999999998</c:v>
                </c:pt>
                <c:pt idx="1300">
                  <c:v>2.0099999999999998</c:v>
                </c:pt>
                <c:pt idx="1301">
                  <c:v>1.98</c:v>
                </c:pt>
                <c:pt idx="1302">
                  <c:v>2</c:v>
                </c:pt>
                <c:pt idx="1303">
                  <c:v>2.0299999999999998</c:v>
                </c:pt>
                <c:pt idx="1304">
                  <c:v>2.0099999999999998</c:v>
                </c:pt>
                <c:pt idx="1305">
                  <c:v>2.0099999999999998</c:v>
                </c:pt>
                <c:pt idx="1306">
                  <c:v>2.0299999999999998</c:v>
                </c:pt>
                <c:pt idx="1307">
                  <c:v>2.0299999999999998</c:v>
                </c:pt>
                <c:pt idx="1308">
                  <c:v>1.96</c:v>
                </c:pt>
                <c:pt idx="1309">
                  <c:v>1.99</c:v>
                </c:pt>
                <c:pt idx="1310">
                  <c:v>1.96</c:v>
                </c:pt>
                <c:pt idx="1311">
                  <c:v>1.96</c:v>
                </c:pt>
                <c:pt idx="1312">
                  <c:v>1.96</c:v>
                </c:pt>
                <c:pt idx="1313">
                  <c:v>1.93</c:v>
                </c:pt>
                <c:pt idx="1314">
                  <c:v>1.9</c:v>
                </c:pt>
                <c:pt idx="1315">
                  <c:v>1.86</c:v>
                </c:pt>
                <c:pt idx="1316">
                  <c:v>1.85</c:v>
                </c:pt>
                <c:pt idx="1317">
                  <c:v>1.82</c:v>
                </c:pt>
                <c:pt idx="1318">
                  <c:v>1.81</c:v>
                </c:pt>
                <c:pt idx="1319">
                  <c:v>1.79</c:v>
                </c:pt>
                <c:pt idx="1320">
                  <c:v>1.77</c:v>
                </c:pt>
                <c:pt idx="1321">
                  <c:v>1.8</c:v>
                </c:pt>
                <c:pt idx="1322">
                  <c:v>1.87</c:v>
                </c:pt>
                <c:pt idx="1323">
                  <c:v>1.95</c:v>
                </c:pt>
                <c:pt idx="1324">
                  <c:v>2.02</c:v>
                </c:pt>
                <c:pt idx="1325">
                  <c:v>2.1</c:v>
                </c:pt>
                <c:pt idx="1326">
                  <c:v>2.2000000000000002</c:v>
                </c:pt>
                <c:pt idx="1327">
                  <c:v>2.2400000000000002</c:v>
                </c:pt>
                <c:pt idx="1328">
                  <c:v>2.3199999999999998</c:v>
                </c:pt>
                <c:pt idx="1329">
                  <c:v>2.33</c:v>
                </c:pt>
                <c:pt idx="1330">
                  <c:v>2.36</c:v>
                </c:pt>
                <c:pt idx="1331">
                  <c:v>2.39</c:v>
                </c:pt>
                <c:pt idx="1332">
                  <c:v>2.42</c:v>
                </c:pt>
                <c:pt idx="1333">
                  <c:v>2.44</c:v>
                </c:pt>
                <c:pt idx="1334">
                  <c:v>2.46</c:v>
                </c:pt>
                <c:pt idx="1335">
                  <c:v>2.44</c:v>
                </c:pt>
                <c:pt idx="1336">
                  <c:v>2.4300000000000002</c:v>
                </c:pt>
                <c:pt idx="1337">
                  <c:v>2.39</c:v>
                </c:pt>
                <c:pt idx="1338">
                  <c:v>2.38</c:v>
                </c:pt>
                <c:pt idx="1339">
                  <c:v>2.33</c:v>
                </c:pt>
                <c:pt idx="1340">
                  <c:v>2.2999999999999998</c:v>
                </c:pt>
                <c:pt idx="1341">
                  <c:v>2.2400000000000002</c:v>
                </c:pt>
                <c:pt idx="1342">
                  <c:v>2.21</c:v>
                </c:pt>
                <c:pt idx="1343">
                  <c:v>2.19</c:v>
                </c:pt>
                <c:pt idx="1344">
                  <c:v>2.2000000000000002</c:v>
                </c:pt>
                <c:pt idx="1345">
                  <c:v>2.19</c:v>
                </c:pt>
                <c:pt idx="1346">
                  <c:v>2.17</c:v>
                </c:pt>
                <c:pt idx="1347">
                  <c:v>2.1800000000000002</c:v>
                </c:pt>
                <c:pt idx="1348">
                  <c:v>2.15</c:v>
                </c:pt>
                <c:pt idx="1349">
                  <c:v>2.15</c:v>
                </c:pt>
                <c:pt idx="1350">
                  <c:v>2.12</c:v>
                </c:pt>
                <c:pt idx="1351">
                  <c:v>2.12</c:v>
                </c:pt>
                <c:pt idx="1352">
                  <c:v>2.11</c:v>
                </c:pt>
                <c:pt idx="1353">
                  <c:v>2.09</c:v>
                </c:pt>
                <c:pt idx="1354">
                  <c:v>2.08</c:v>
                </c:pt>
                <c:pt idx="1355">
                  <c:v>2.06</c:v>
                </c:pt>
                <c:pt idx="1356">
                  <c:v>1.95</c:v>
                </c:pt>
                <c:pt idx="1357">
                  <c:v>1.96</c:v>
                </c:pt>
                <c:pt idx="1358">
                  <c:v>1.91</c:v>
                </c:pt>
                <c:pt idx="1359">
                  <c:v>1.91</c:v>
                </c:pt>
                <c:pt idx="1360">
                  <c:v>1.91</c:v>
                </c:pt>
                <c:pt idx="1361">
                  <c:v>1.9</c:v>
                </c:pt>
                <c:pt idx="1362">
                  <c:v>1.88</c:v>
                </c:pt>
                <c:pt idx="1363">
                  <c:v>1.88</c:v>
                </c:pt>
                <c:pt idx="1364">
                  <c:v>1.85</c:v>
                </c:pt>
                <c:pt idx="1365">
                  <c:v>1.83</c:v>
                </c:pt>
                <c:pt idx="1366">
                  <c:v>1.82</c:v>
                </c:pt>
                <c:pt idx="1367">
                  <c:v>1.8</c:v>
                </c:pt>
                <c:pt idx="1368">
                  <c:v>1.78</c:v>
                </c:pt>
                <c:pt idx="1369">
                  <c:v>1.75</c:v>
                </c:pt>
                <c:pt idx="1370">
                  <c:v>1.74</c:v>
                </c:pt>
                <c:pt idx="1371">
                  <c:v>1.74</c:v>
                </c:pt>
                <c:pt idx="1372">
                  <c:v>1.77</c:v>
                </c:pt>
                <c:pt idx="1373">
                  <c:v>1.8</c:v>
                </c:pt>
                <c:pt idx="1374">
                  <c:v>1.84</c:v>
                </c:pt>
                <c:pt idx="1375">
                  <c:v>1.89</c:v>
                </c:pt>
                <c:pt idx="1376">
                  <c:v>1.91</c:v>
                </c:pt>
                <c:pt idx="1377">
                  <c:v>1.89</c:v>
                </c:pt>
                <c:pt idx="1378">
                  <c:v>1.9</c:v>
                </c:pt>
                <c:pt idx="1379">
                  <c:v>1.87</c:v>
                </c:pt>
                <c:pt idx="1380">
                  <c:v>1.87</c:v>
                </c:pt>
                <c:pt idx="1381">
                  <c:v>1.82</c:v>
                </c:pt>
                <c:pt idx="1382">
                  <c:v>1.77</c:v>
                </c:pt>
                <c:pt idx="1383">
                  <c:v>1.74</c:v>
                </c:pt>
                <c:pt idx="1384">
                  <c:v>1.7</c:v>
                </c:pt>
                <c:pt idx="1385">
                  <c:v>1.66</c:v>
                </c:pt>
                <c:pt idx="1386">
                  <c:v>1.67</c:v>
                </c:pt>
                <c:pt idx="1387">
                  <c:v>1.63</c:v>
                </c:pt>
                <c:pt idx="1388">
                  <c:v>1.62</c:v>
                </c:pt>
                <c:pt idx="1389">
                  <c:v>1.63</c:v>
                </c:pt>
                <c:pt idx="1390">
                  <c:v>1.61</c:v>
                </c:pt>
                <c:pt idx="1391">
                  <c:v>1.55</c:v>
                </c:pt>
                <c:pt idx="1392">
                  <c:v>1.51</c:v>
                </c:pt>
                <c:pt idx="1393">
                  <c:v>1.45</c:v>
                </c:pt>
                <c:pt idx="1394">
                  <c:v>1.44</c:v>
                </c:pt>
                <c:pt idx="1395">
                  <c:v>1.5</c:v>
                </c:pt>
                <c:pt idx="1396">
                  <c:v>1.55</c:v>
                </c:pt>
                <c:pt idx="1397">
                  <c:v>1.59</c:v>
                </c:pt>
                <c:pt idx="1398">
                  <c:v>1.63</c:v>
                </c:pt>
                <c:pt idx="1399">
                  <c:v>1.62</c:v>
                </c:pt>
                <c:pt idx="1400">
                  <c:v>1.61</c:v>
                </c:pt>
                <c:pt idx="1401">
                  <c:v>1.59</c:v>
                </c:pt>
                <c:pt idx="1402">
                  <c:v>1.53</c:v>
                </c:pt>
                <c:pt idx="1403">
                  <c:v>1.5</c:v>
                </c:pt>
                <c:pt idx="1404">
                  <c:v>1.44</c:v>
                </c:pt>
                <c:pt idx="1405">
                  <c:v>1.44</c:v>
                </c:pt>
                <c:pt idx="1406">
                  <c:v>1.42</c:v>
                </c:pt>
                <c:pt idx="1407">
                  <c:v>1.44</c:v>
                </c:pt>
                <c:pt idx="1408">
                  <c:v>1.41</c:v>
                </c:pt>
                <c:pt idx="1409">
                  <c:v>1.44</c:v>
                </c:pt>
                <c:pt idx="1410">
                  <c:v>1.45</c:v>
                </c:pt>
                <c:pt idx="1411">
                  <c:v>1.44</c:v>
                </c:pt>
                <c:pt idx="1412">
                  <c:v>1.41</c:v>
                </c:pt>
                <c:pt idx="1413">
                  <c:v>1.45</c:v>
                </c:pt>
                <c:pt idx="1414">
                  <c:v>1.48</c:v>
                </c:pt>
                <c:pt idx="1415">
                  <c:v>1.52</c:v>
                </c:pt>
                <c:pt idx="1416">
                  <c:v>1.55</c:v>
                </c:pt>
                <c:pt idx="1417">
                  <c:v>1.58</c:v>
                </c:pt>
                <c:pt idx="1418">
                  <c:v>1.59</c:v>
                </c:pt>
                <c:pt idx="1419">
                  <c:v>1.62</c:v>
                </c:pt>
                <c:pt idx="1420">
                  <c:v>1.66</c:v>
                </c:pt>
                <c:pt idx="1421">
                  <c:v>1.73</c:v>
                </c:pt>
                <c:pt idx="1422">
                  <c:v>1.78</c:v>
                </c:pt>
                <c:pt idx="1423">
                  <c:v>1.8</c:v>
                </c:pt>
                <c:pt idx="1424">
                  <c:v>1.85</c:v>
                </c:pt>
                <c:pt idx="1425">
                  <c:v>1.82</c:v>
                </c:pt>
                <c:pt idx="1426">
                  <c:v>1.81</c:v>
                </c:pt>
                <c:pt idx="1427">
                  <c:v>1.81</c:v>
                </c:pt>
                <c:pt idx="1428">
                  <c:v>1.82</c:v>
                </c:pt>
                <c:pt idx="1429">
                  <c:v>1.82</c:v>
                </c:pt>
                <c:pt idx="1430">
                  <c:v>1.88</c:v>
                </c:pt>
                <c:pt idx="1431">
                  <c:v>1.92</c:v>
                </c:pt>
                <c:pt idx="1432">
                  <c:v>1.95</c:v>
                </c:pt>
                <c:pt idx="1433">
                  <c:v>1.95</c:v>
                </c:pt>
                <c:pt idx="1434">
                  <c:v>1.92</c:v>
                </c:pt>
                <c:pt idx="1435">
                  <c:v>1.87</c:v>
                </c:pt>
                <c:pt idx="1436">
                  <c:v>1.9</c:v>
                </c:pt>
                <c:pt idx="1437">
                  <c:v>1.89</c:v>
                </c:pt>
                <c:pt idx="1438">
                  <c:v>1.9</c:v>
                </c:pt>
                <c:pt idx="1439">
                  <c:v>1.91</c:v>
                </c:pt>
                <c:pt idx="1440">
                  <c:v>1.89</c:v>
                </c:pt>
                <c:pt idx="1441">
                  <c:v>1.93</c:v>
                </c:pt>
                <c:pt idx="1442">
                  <c:v>1.96</c:v>
                </c:pt>
                <c:pt idx="1443">
                  <c:v>1.93</c:v>
                </c:pt>
                <c:pt idx="1444">
                  <c:v>1.94</c:v>
                </c:pt>
                <c:pt idx="1445">
                  <c:v>1.94</c:v>
                </c:pt>
                <c:pt idx="1446">
                  <c:v>1.97</c:v>
                </c:pt>
                <c:pt idx="1447">
                  <c:v>1.97</c:v>
                </c:pt>
                <c:pt idx="1448">
                  <c:v>2.02</c:v>
                </c:pt>
                <c:pt idx="1449">
                  <c:v>2.1</c:v>
                </c:pt>
                <c:pt idx="1450">
                  <c:v>2.17</c:v>
                </c:pt>
                <c:pt idx="1451">
                  <c:v>2.2200000000000002</c:v>
                </c:pt>
                <c:pt idx="1452">
                  <c:v>2.2400000000000002</c:v>
                </c:pt>
                <c:pt idx="1453">
                  <c:v>2.31</c:v>
                </c:pt>
                <c:pt idx="1454">
                  <c:v>2.34</c:v>
                </c:pt>
                <c:pt idx="1455">
                  <c:v>2.44</c:v>
                </c:pt>
                <c:pt idx="1456">
                  <c:v>2.52</c:v>
                </c:pt>
                <c:pt idx="1457">
                  <c:v>2.59</c:v>
                </c:pt>
                <c:pt idx="1458">
                  <c:v>2.63</c:v>
                </c:pt>
                <c:pt idx="1459">
                  <c:v>2.76</c:v>
                </c:pt>
                <c:pt idx="1460">
                  <c:v>2.87</c:v>
                </c:pt>
                <c:pt idx="1461">
                  <c:v>2.96</c:v>
                </c:pt>
                <c:pt idx="1462">
                  <c:v>3.03</c:v>
                </c:pt>
                <c:pt idx="1463">
                  <c:v>3.04</c:v>
                </c:pt>
                <c:pt idx="1464">
                  <c:v>3.14</c:v>
                </c:pt>
                <c:pt idx="1465">
                  <c:v>3.2</c:v>
                </c:pt>
                <c:pt idx="1466">
                  <c:v>3.21</c:v>
                </c:pt>
                <c:pt idx="1467">
                  <c:v>3.26</c:v>
                </c:pt>
                <c:pt idx="1468">
                  <c:v>3.29</c:v>
                </c:pt>
                <c:pt idx="1469">
                  <c:v>3.33</c:v>
                </c:pt>
                <c:pt idx="1470">
                  <c:v>3.38</c:v>
                </c:pt>
                <c:pt idx="1471">
                  <c:v>3.41</c:v>
                </c:pt>
                <c:pt idx="1472">
                  <c:v>3.42</c:v>
                </c:pt>
                <c:pt idx="1473">
                  <c:v>3.42</c:v>
                </c:pt>
                <c:pt idx="1474">
                  <c:v>3.42</c:v>
                </c:pt>
                <c:pt idx="1475">
                  <c:v>3.42</c:v>
                </c:pt>
                <c:pt idx="1476">
                  <c:v>3.46</c:v>
                </c:pt>
                <c:pt idx="1477">
                  <c:v>3.48</c:v>
                </c:pt>
                <c:pt idx="1478">
                  <c:v>3.48</c:v>
                </c:pt>
                <c:pt idx="1479">
                  <c:v>3.46</c:v>
                </c:pt>
                <c:pt idx="1480">
                  <c:v>3.43</c:v>
                </c:pt>
                <c:pt idx="1481">
                  <c:v>3.37</c:v>
                </c:pt>
                <c:pt idx="1482">
                  <c:v>3.34</c:v>
                </c:pt>
                <c:pt idx="1483">
                  <c:v>3.31</c:v>
                </c:pt>
                <c:pt idx="1484">
                  <c:v>3.27</c:v>
                </c:pt>
                <c:pt idx="1485">
                  <c:v>3.18</c:v>
                </c:pt>
                <c:pt idx="1486">
                  <c:v>3.09</c:v>
                </c:pt>
                <c:pt idx="1487">
                  <c:v>3.01</c:v>
                </c:pt>
                <c:pt idx="1488">
                  <c:v>2.93</c:v>
                </c:pt>
                <c:pt idx="1489">
                  <c:v>2.81</c:v>
                </c:pt>
                <c:pt idx="1490">
                  <c:v>2.67</c:v>
                </c:pt>
                <c:pt idx="1491">
                  <c:v>2.56</c:v>
                </c:pt>
                <c:pt idx="1492">
                  <c:v>2.4700000000000002</c:v>
                </c:pt>
                <c:pt idx="1493">
                  <c:v>2.4700000000000002</c:v>
                </c:pt>
                <c:pt idx="1494">
                  <c:v>2.37</c:v>
                </c:pt>
                <c:pt idx="1495">
                  <c:v>2.2999999999999998</c:v>
                </c:pt>
                <c:pt idx="1496">
                  <c:v>2.23</c:v>
                </c:pt>
                <c:pt idx="1497">
                  <c:v>2.1800000000000002</c:v>
                </c:pt>
                <c:pt idx="1498">
                  <c:v>2.13</c:v>
                </c:pt>
                <c:pt idx="1499">
                  <c:v>2.09</c:v>
                </c:pt>
                <c:pt idx="1500">
                  <c:v>2.06</c:v>
                </c:pt>
                <c:pt idx="1501">
                  <c:v>2.0499999999999998</c:v>
                </c:pt>
                <c:pt idx="1502">
                  <c:v>2.04</c:v>
                </c:pt>
                <c:pt idx="1503">
                  <c:v>2.0499999999999998</c:v>
                </c:pt>
                <c:pt idx="1504">
                  <c:v>2</c:v>
                </c:pt>
                <c:pt idx="1505">
                  <c:v>1.94</c:v>
                </c:pt>
                <c:pt idx="1506">
                  <c:v>1.83</c:v>
                </c:pt>
                <c:pt idx="1507">
                  <c:v>1.75</c:v>
                </c:pt>
                <c:pt idx="1508">
                  <c:v>1.67</c:v>
                </c:pt>
                <c:pt idx="1509">
                  <c:v>1.57</c:v>
                </c:pt>
                <c:pt idx="1510">
                  <c:v>1.51</c:v>
                </c:pt>
                <c:pt idx="1511">
                  <c:v>1.5</c:v>
                </c:pt>
                <c:pt idx="1512">
                  <c:v>1.46</c:v>
                </c:pt>
                <c:pt idx="1513">
                  <c:v>1.38</c:v>
                </c:pt>
                <c:pt idx="1514">
                  <c:v>1.31</c:v>
                </c:pt>
                <c:pt idx="1515">
                  <c:v>1.24</c:v>
                </c:pt>
                <c:pt idx="1516">
                  <c:v>1.2</c:v>
                </c:pt>
                <c:pt idx="1517">
                  <c:v>1.18</c:v>
                </c:pt>
                <c:pt idx="1518">
                  <c:v>1.19</c:v>
                </c:pt>
                <c:pt idx="1519">
                  <c:v>1.17</c:v>
                </c:pt>
                <c:pt idx="1520">
                  <c:v>1.17</c:v>
                </c:pt>
                <c:pt idx="1521">
                  <c:v>1.17</c:v>
                </c:pt>
                <c:pt idx="1522">
                  <c:v>1.2</c:v>
                </c:pt>
                <c:pt idx="1523">
                  <c:v>1.1599999999999999</c:v>
                </c:pt>
                <c:pt idx="1524">
                  <c:v>1.1599999999999999</c:v>
                </c:pt>
                <c:pt idx="1525">
                  <c:v>1.17</c:v>
                </c:pt>
                <c:pt idx="1526">
                  <c:v>1.19</c:v>
                </c:pt>
                <c:pt idx="1527">
                  <c:v>1.1499999999999999</c:v>
                </c:pt>
                <c:pt idx="1528">
                  <c:v>1.1299999999999999</c:v>
                </c:pt>
                <c:pt idx="1529">
                  <c:v>1.0900000000000001</c:v>
                </c:pt>
                <c:pt idx="1530">
                  <c:v>1.08</c:v>
                </c:pt>
                <c:pt idx="1531">
                  <c:v>1.05</c:v>
                </c:pt>
                <c:pt idx="1532">
                  <c:v>1.04</c:v>
                </c:pt>
                <c:pt idx="1533">
                  <c:v>1.02</c:v>
                </c:pt>
                <c:pt idx="1534">
                  <c:v>1</c:v>
                </c:pt>
                <c:pt idx="1535">
                  <c:v>0.99</c:v>
                </c:pt>
                <c:pt idx="1536">
                  <c:v>1</c:v>
                </c:pt>
                <c:pt idx="1537">
                  <c:v>1.03</c:v>
                </c:pt>
                <c:pt idx="1538">
                  <c:v>1.05</c:v>
                </c:pt>
                <c:pt idx="1539">
                  <c:v>1.08</c:v>
                </c:pt>
                <c:pt idx="1540">
                  <c:v>1.1000000000000001</c:v>
                </c:pt>
                <c:pt idx="1541">
                  <c:v>1.1299999999999999</c:v>
                </c:pt>
                <c:pt idx="1542">
                  <c:v>1.18</c:v>
                </c:pt>
                <c:pt idx="1543">
                  <c:v>1.29</c:v>
                </c:pt>
                <c:pt idx="1544">
                  <c:v>1.37</c:v>
                </c:pt>
                <c:pt idx="1545">
                  <c:v>1.46</c:v>
                </c:pt>
                <c:pt idx="1546">
                  <c:v>1.49</c:v>
                </c:pt>
                <c:pt idx="1547">
                  <c:v>1.56</c:v>
                </c:pt>
                <c:pt idx="1548">
                  <c:v>1.57</c:v>
                </c:pt>
                <c:pt idx="1549">
                  <c:v>1.61</c:v>
                </c:pt>
                <c:pt idx="1550">
                  <c:v>1.68</c:v>
                </c:pt>
                <c:pt idx="1551">
                  <c:v>1.77</c:v>
                </c:pt>
                <c:pt idx="1552">
                  <c:v>1.78</c:v>
                </c:pt>
                <c:pt idx="1553">
                  <c:v>1.88</c:v>
                </c:pt>
                <c:pt idx="1554">
                  <c:v>1.99</c:v>
                </c:pt>
                <c:pt idx="1555">
                  <c:v>2.0299999999999998</c:v>
                </c:pt>
                <c:pt idx="1556">
                  <c:v>2.09</c:v>
                </c:pt>
                <c:pt idx="1557">
                  <c:v>2.14</c:v>
                </c:pt>
                <c:pt idx="1558">
                  <c:v>2.2000000000000002</c:v>
                </c:pt>
                <c:pt idx="1559">
                  <c:v>2.2799999999999998</c:v>
                </c:pt>
                <c:pt idx="1560">
                  <c:v>2.25</c:v>
                </c:pt>
                <c:pt idx="1561">
                  <c:v>2.23</c:v>
                </c:pt>
                <c:pt idx="1562">
                  <c:v>2.2000000000000002</c:v>
                </c:pt>
                <c:pt idx="1563">
                  <c:v>2.19</c:v>
                </c:pt>
                <c:pt idx="1564">
                  <c:v>2.19</c:v>
                </c:pt>
                <c:pt idx="1565">
                  <c:v>2.2200000000000002</c:v>
                </c:pt>
                <c:pt idx="1566">
                  <c:v>2.2599999999999998</c:v>
                </c:pt>
                <c:pt idx="1567">
                  <c:v>2.29</c:v>
                </c:pt>
                <c:pt idx="1568">
                  <c:v>2.31</c:v>
                </c:pt>
                <c:pt idx="1569">
                  <c:v>2.33</c:v>
                </c:pt>
                <c:pt idx="1570">
                  <c:v>2.35</c:v>
                </c:pt>
                <c:pt idx="1571">
                  <c:v>2.33</c:v>
                </c:pt>
                <c:pt idx="1572">
                  <c:v>2.34</c:v>
                </c:pt>
                <c:pt idx="1573">
                  <c:v>2.2999999999999998</c:v>
                </c:pt>
                <c:pt idx="1574">
                  <c:v>2.27</c:v>
                </c:pt>
                <c:pt idx="1575">
                  <c:v>2.2200000000000002</c:v>
                </c:pt>
                <c:pt idx="1576">
                  <c:v>2.2000000000000002</c:v>
                </c:pt>
                <c:pt idx="1577">
                  <c:v>2.15</c:v>
                </c:pt>
                <c:pt idx="1578">
                  <c:v>2.11</c:v>
                </c:pt>
                <c:pt idx="1579">
                  <c:v>2.0499999999999998</c:v>
                </c:pt>
                <c:pt idx="1580">
                  <c:v>1.95</c:v>
                </c:pt>
                <c:pt idx="1581">
                  <c:v>1.84</c:v>
                </c:pt>
                <c:pt idx="1582">
                  <c:v>1.78</c:v>
                </c:pt>
                <c:pt idx="1583">
                  <c:v>1.69</c:v>
                </c:pt>
                <c:pt idx="1584">
                  <c:v>1.59</c:v>
                </c:pt>
                <c:pt idx="1585">
                  <c:v>1.56</c:v>
                </c:pt>
                <c:pt idx="1586">
                  <c:v>1.52</c:v>
                </c:pt>
                <c:pt idx="1587">
                  <c:v>1.48</c:v>
                </c:pt>
                <c:pt idx="1588">
                  <c:v>1.44</c:v>
                </c:pt>
                <c:pt idx="1589">
                  <c:v>1.4</c:v>
                </c:pt>
                <c:pt idx="1590">
                  <c:v>1.43</c:v>
                </c:pt>
                <c:pt idx="1591">
                  <c:v>1.51</c:v>
                </c:pt>
                <c:pt idx="1592">
                  <c:v>1.54</c:v>
                </c:pt>
                <c:pt idx="1593">
                  <c:v>1.58</c:v>
                </c:pt>
                <c:pt idx="1594">
                  <c:v>1.64</c:v>
                </c:pt>
                <c:pt idx="1595">
                  <c:v>1.76</c:v>
                </c:pt>
                <c:pt idx="1596">
                  <c:v>1.85</c:v>
                </c:pt>
                <c:pt idx="1597">
                  <c:v>1.87</c:v>
                </c:pt>
                <c:pt idx="1598">
                  <c:v>1.88</c:v>
                </c:pt>
                <c:pt idx="1599">
                  <c:v>1.92</c:v>
                </c:pt>
                <c:pt idx="1600">
                  <c:v>1.9</c:v>
                </c:pt>
                <c:pt idx="1601">
                  <c:v>1.91</c:v>
                </c:pt>
                <c:pt idx="1602">
                  <c:v>1.93</c:v>
                </c:pt>
                <c:pt idx="1603">
                  <c:v>1.94</c:v>
                </c:pt>
                <c:pt idx="1604">
                  <c:v>1.94</c:v>
                </c:pt>
                <c:pt idx="1605">
                  <c:v>1.95</c:v>
                </c:pt>
                <c:pt idx="1606">
                  <c:v>1.99</c:v>
                </c:pt>
                <c:pt idx="1607">
                  <c:v>2.0299999999999998</c:v>
                </c:pt>
                <c:pt idx="1608">
                  <c:v>2.08</c:v>
                </c:pt>
                <c:pt idx="1609">
                  <c:v>2.13</c:v>
                </c:pt>
                <c:pt idx="1610">
                  <c:v>2.16</c:v>
                </c:pt>
                <c:pt idx="1611">
                  <c:v>2.2400000000000002</c:v>
                </c:pt>
                <c:pt idx="1612">
                  <c:v>2.29</c:v>
                </c:pt>
                <c:pt idx="1613">
                  <c:v>2.35</c:v>
                </c:pt>
                <c:pt idx="1614">
                  <c:v>2.35</c:v>
                </c:pt>
                <c:pt idx="1615">
                  <c:v>2.34</c:v>
                </c:pt>
                <c:pt idx="1616">
                  <c:v>2.37</c:v>
                </c:pt>
                <c:pt idx="1617">
                  <c:v>2.4300000000000002</c:v>
                </c:pt>
                <c:pt idx="1618">
                  <c:v>2.41</c:v>
                </c:pt>
                <c:pt idx="1619">
                  <c:v>2.4</c:v>
                </c:pt>
                <c:pt idx="1620">
                  <c:v>2.39</c:v>
                </c:pt>
                <c:pt idx="1621">
                  <c:v>2.3199999999999998</c:v>
                </c:pt>
                <c:pt idx="1622">
                  <c:v>2.3199999999999998</c:v>
                </c:pt>
                <c:pt idx="1623">
                  <c:v>2.34</c:v>
                </c:pt>
                <c:pt idx="1624">
                  <c:v>2.2999999999999998</c:v>
                </c:pt>
                <c:pt idx="1625">
                  <c:v>2.25</c:v>
                </c:pt>
                <c:pt idx="1626">
                  <c:v>2.19</c:v>
                </c:pt>
                <c:pt idx="1627">
                  <c:v>2.17</c:v>
                </c:pt>
                <c:pt idx="1628">
                  <c:v>2.21</c:v>
                </c:pt>
                <c:pt idx="1629">
                  <c:v>2.1800000000000002</c:v>
                </c:pt>
                <c:pt idx="1630">
                  <c:v>2.21</c:v>
                </c:pt>
                <c:pt idx="1631">
                  <c:v>2.2400000000000002</c:v>
                </c:pt>
                <c:pt idx="1632">
                  <c:v>2.27</c:v>
                </c:pt>
                <c:pt idx="1633">
                  <c:v>2.2799999999999998</c:v>
                </c:pt>
                <c:pt idx="1634">
                  <c:v>2.3199999999999998</c:v>
                </c:pt>
                <c:pt idx="1635">
                  <c:v>2.35</c:v>
                </c:pt>
                <c:pt idx="1636">
                  <c:v>2.36</c:v>
                </c:pt>
                <c:pt idx="1637">
                  <c:v>2.36</c:v>
                </c:pt>
                <c:pt idx="1638">
                  <c:v>2.37</c:v>
                </c:pt>
                <c:pt idx="1639">
                  <c:v>2.37</c:v>
                </c:pt>
                <c:pt idx="1640">
                  <c:v>2.42</c:v>
                </c:pt>
                <c:pt idx="1641">
                  <c:v>2.4300000000000002</c:v>
                </c:pt>
                <c:pt idx="1642">
                  <c:v>2.4900000000000002</c:v>
                </c:pt>
                <c:pt idx="1643">
                  <c:v>2.52</c:v>
                </c:pt>
                <c:pt idx="1644">
                  <c:v>2.57</c:v>
                </c:pt>
                <c:pt idx="1645">
                  <c:v>2.58</c:v>
                </c:pt>
                <c:pt idx="1646">
                  <c:v>2.58</c:v>
                </c:pt>
                <c:pt idx="1647">
                  <c:v>2.5499999999999998</c:v>
                </c:pt>
                <c:pt idx="1648">
                  <c:v>2.59</c:v>
                </c:pt>
                <c:pt idx="1649">
                  <c:v>2.59</c:v>
                </c:pt>
                <c:pt idx="1650">
                  <c:v>2.59</c:v>
                </c:pt>
                <c:pt idx="1651">
                  <c:v>2.59</c:v>
                </c:pt>
                <c:pt idx="1652">
                  <c:v>2.56</c:v>
                </c:pt>
                <c:pt idx="1653">
                  <c:v>2.4900000000000002</c:v>
                </c:pt>
                <c:pt idx="1654">
                  <c:v>2.4500000000000002</c:v>
                </c:pt>
                <c:pt idx="1655">
                  <c:v>2.38</c:v>
                </c:pt>
                <c:pt idx="1656">
                  <c:v>2.33</c:v>
                </c:pt>
                <c:pt idx="1657">
                  <c:v>2.31</c:v>
                </c:pt>
                <c:pt idx="1658">
                  <c:v>2.25</c:v>
                </c:pt>
                <c:pt idx="1659">
                  <c:v>2.23</c:v>
                </c:pt>
                <c:pt idx="1660">
                  <c:v>2.2000000000000002</c:v>
                </c:pt>
                <c:pt idx="1661">
                  <c:v>2.15</c:v>
                </c:pt>
                <c:pt idx="1662">
                  <c:v>2.09</c:v>
                </c:pt>
                <c:pt idx="1663">
                  <c:v>2.04</c:v>
                </c:pt>
                <c:pt idx="1664">
                  <c:v>1.99</c:v>
                </c:pt>
                <c:pt idx="1665">
                  <c:v>1.92</c:v>
                </c:pt>
                <c:pt idx="1666">
                  <c:v>1.85</c:v>
                </c:pt>
                <c:pt idx="1667">
                  <c:v>1.78</c:v>
                </c:pt>
                <c:pt idx="1668">
                  <c:v>1.75</c:v>
                </c:pt>
                <c:pt idx="1669">
                  <c:v>1.75</c:v>
                </c:pt>
                <c:pt idx="1670">
                  <c:v>1.73</c:v>
                </c:pt>
                <c:pt idx="1671">
                  <c:v>1.65</c:v>
                </c:pt>
                <c:pt idx="1672">
                  <c:v>1.55</c:v>
                </c:pt>
                <c:pt idx="1673">
                  <c:v>1.45</c:v>
                </c:pt>
                <c:pt idx="1674">
                  <c:v>1.41</c:v>
                </c:pt>
                <c:pt idx="1675">
                  <c:v>1.39</c:v>
                </c:pt>
                <c:pt idx="1676">
                  <c:v>1.38</c:v>
                </c:pt>
                <c:pt idx="1677">
                  <c:v>1.42</c:v>
                </c:pt>
                <c:pt idx="1678">
                  <c:v>1.47</c:v>
                </c:pt>
                <c:pt idx="1679">
                  <c:v>1.5</c:v>
                </c:pt>
                <c:pt idx="1680">
                  <c:v>1.52</c:v>
                </c:pt>
                <c:pt idx="1681">
                  <c:v>1.5</c:v>
                </c:pt>
                <c:pt idx="1682">
                  <c:v>1.51</c:v>
                </c:pt>
                <c:pt idx="1683">
                  <c:v>1.53</c:v>
                </c:pt>
                <c:pt idx="1684">
                  <c:v>1.53</c:v>
                </c:pt>
                <c:pt idx="1685">
                  <c:v>1.51</c:v>
                </c:pt>
                <c:pt idx="1686">
                  <c:v>1.52</c:v>
                </c:pt>
                <c:pt idx="1687">
                  <c:v>1.52</c:v>
                </c:pt>
                <c:pt idx="1688">
                  <c:v>1.53</c:v>
                </c:pt>
                <c:pt idx="1689">
                  <c:v>1.52</c:v>
                </c:pt>
                <c:pt idx="1690">
                  <c:v>1.52</c:v>
                </c:pt>
                <c:pt idx="1691">
                  <c:v>1.51</c:v>
                </c:pt>
                <c:pt idx="1692">
                  <c:v>1.56</c:v>
                </c:pt>
                <c:pt idx="1693">
                  <c:v>1.64</c:v>
                </c:pt>
                <c:pt idx="1694">
                  <c:v>1.75</c:v>
                </c:pt>
                <c:pt idx="1695">
                  <c:v>1.84</c:v>
                </c:pt>
                <c:pt idx="1696">
                  <c:v>1.98</c:v>
                </c:pt>
                <c:pt idx="1697">
                  <c:v>2.1</c:v>
                </c:pt>
                <c:pt idx="1698">
                  <c:v>2.23</c:v>
                </c:pt>
                <c:pt idx="1699">
                  <c:v>2.34</c:v>
                </c:pt>
                <c:pt idx="1700">
                  <c:v>2.4700000000000002</c:v>
                </c:pt>
                <c:pt idx="1701">
                  <c:v>2.67</c:v>
                </c:pt>
                <c:pt idx="1702">
                  <c:v>2.86</c:v>
                </c:pt>
                <c:pt idx="1703">
                  <c:v>3.14</c:v>
                </c:pt>
                <c:pt idx="1704">
                  <c:v>3.4</c:v>
                </c:pt>
                <c:pt idx="1705">
                  <c:v>3.68</c:v>
                </c:pt>
                <c:pt idx="1706">
                  <c:v>3.96</c:v>
                </c:pt>
                <c:pt idx="1707">
                  <c:v>4.2</c:v>
                </c:pt>
                <c:pt idx="1708">
                  <c:v>4.45</c:v>
                </c:pt>
                <c:pt idx="1709">
                  <c:v>4.71</c:v>
                </c:pt>
                <c:pt idx="1710">
                  <c:v>4.95</c:v>
                </c:pt>
                <c:pt idx="1711">
                  <c:v>5.21</c:v>
                </c:pt>
                <c:pt idx="1712">
                  <c:v>5.39</c:v>
                </c:pt>
                <c:pt idx="1713">
                  <c:v>5.57</c:v>
                </c:pt>
                <c:pt idx="1714">
                  <c:v>5.78</c:v>
                </c:pt>
                <c:pt idx="1715">
                  <c:v>5.92</c:v>
                </c:pt>
                <c:pt idx="1716">
                  <c:v>6.02</c:v>
                </c:pt>
                <c:pt idx="1717">
                  <c:v>6.14</c:v>
                </c:pt>
                <c:pt idx="1718">
                  <c:v>6.23</c:v>
                </c:pt>
                <c:pt idx="1719">
                  <c:v>6.28</c:v>
                </c:pt>
                <c:pt idx="1720">
                  <c:v>6.27</c:v>
                </c:pt>
                <c:pt idx="1721">
                  <c:v>6.22</c:v>
                </c:pt>
                <c:pt idx="1722">
                  <c:v>6.14</c:v>
                </c:pt>
                <c:pt idx="1723">
                  <c:v>6.01</c:v>
                </c:pt>
                <c:pt idx="1724">
                  <c:v>5.92</c:v>
                </c:pt>
                <c:pt idx="1725">
                  <c:v>5.81</c:v>
                </c:pt>
                <c:pt idx="1726">
                  <c:v>5.68</c:v>
                </c:pt>
                <c:pt idx="1727">
                  <c:v>5.58</c:v>
                </c:pt>
                <c:pt idx="1728">
                  <c:v>5.52</c:v>
                </c:pt>
                <c:pt idx="1729">
                  <c:v>5.43</c:v>
                </c:pt>
                <c:pt idx="1730">
                  <c:v>5.3</c:v>
                </c:pt>
                <c:pt idx="1731">
                  <c:v>5.16</c:v>
                </c:pt>
                <c:pt idx="1732">
                  <c:v>5.08</c:v>
                </c:pt>
                <c:pt idx="1733">
                  <c:v>4.93</c:v>
                </c:pt>
                <c:pt idx="1734">
                  <c:v>4.8</c:v>
                </c:pt>
                <c:pt idx="1735">
                  <c:v>4.6399999999999997</c:v>
                </c:pt>
                <c:pt idx="1736">
                  <c:v>4.49</c:v>
                </c:pt>
                <c:pt idx="1737">
                  <c:v>4.28</c:v>
                </c:pt>
                <c:pt idx="1738">
                  <c:v>4.01</c:v>
                </c:pt>
                <c:pt idx="1739">
                  <c:v>3.75</c:v>
                </c:pt>
                <c:pt idx="1740">
                  <c:v>3.58</c:v>
                </c:pt>
                <c:pt idx="1741">
                  <c:v>3.43</c:v>
                </c:pt>
                <c:pt idx="1742">
                  <c:v>3.38</c:v>
                </c:pt>
                <c:pt idx="1743">
                  <c:v>3.34</c:v>
                </c:pt>
                <c:pt idx="1744">
                  <c:v>3.35</c:v>
                </c:pt>
                <c:pt idx="1745">
                  <c:v>3.42</c:v>
                </c:pt>
                <c:pt idx="1746">
                  <c:v>3.49</c:v>
                </c:pt>
                <c:pt idx="1747">
                  <c:v>3.47</c:v>
                </c:pt>
                <c:pt idx="1748">
                  <c:v>3.52</c:v>
                </c:pt>
                <c:pt idx="1749">
                  <c:v>3.62</c:v>
                </c:pt>
                <c:pt idx="1750">
                  <c:v>3.67</c:v>
                </c:pt>
                <c:pt idx="1751">
                  <c:v>3.67</c:v>
                </c:pt>
                <c:pt idx="1752">
                  <c:v>3.68</c:v>
                </c:pt>
                <c:pt idx="1753">
                  <c:v>3.72</c:v>
                </c:pt>
                <c:pt idx="1754">
                  <c:v>3.75</c:v>
                </c:pt>
                <c:pt idx="1755">
                  <c:v>3.84</c:v>
                </c:pt>
                <c:pt idx="1756">
                  <c:v>3.94</c:v>
                </c:pt>
                <c:pt idx="1757">
                  <c:v>4.1100000000000003</c:v>
                </c:pt>
                <c:pt idx="1758">
                  <c:v>4.29</c:v>
                </c:pt>
                <c:pt idx="1759">
                  <c:v>4.4800000000000004</c:v>
                </c:pt>
                <c:pt idx="1760">
                  <c:v>4.83</c:v>
                </c:pt>
                <c:pt idx="1761">
                  <c:v>5.0999999999999996</c:v>
                </c:pt>
                <c:pt idx="1762">
                  <c:v>5.25</c:v>
                </c:pt>
                <c:pt idx="1763">
                  <c:v>5.43</c:v>
                </c:pt>
                <c:pt idx="1764">
                  <c:v>5.65</c:v>
                </c:pt>
                <c:pt idx="1765">
                  <c:v>5.86</c:v>
                </c:pt>
                <c:pt idx="1766">
                  <c:v>6.05</c:v>
                </c:pt>
                <c:pt idx="1767">
                  <c:v>6.28</c:v>
                </c:pt>
                <c:pt idx="1768">
                  <c:v>6.54</c:v>
                </c:pt>
                <c:pt idx="1769">
                  <c:v>6.76</c:v>
                </c:pt>
                <c:pt idx="1770">
                  <c:v>6.89</c:v>
                </c:pt>
                <c:pt idx="1771">
                  <c:v>7</c:v>
                </c:pt>
                <c:pt idx="1772">
                  <c:v>6.99</c:v>
                </c:pt>
                <c:pt idx="1773">
                  <c:v>6.88</c:v>
                </c:pt>
                <c:pt idx="1774">
                  <c:v>6.68</c:v>
                </c:pt>
                <c:pt idx="1775">
                  <c:v>6.54</c:v>
                </c:pt>
                <c:pt idx="1776">
                  <c:v>6.42</c:v>
                </c:pt>
                <c:pt idx="1777">
                  <c:v>6.31</c:v>
                </c:pt>
                <c:pt idx="1778">
                  <c:v>6.18</c:v>
                </c:pt>
                <c:pt idx="1779">
                  <c:v>6.14</c:v>
                </c:pt>
                <c:pt idx="1780">
                  <c:v>6.23</c:v>
                </c:pt>
                <c:pt idx="1781">
                  <c:v>6.48</c:v>
                </c:pt>
                <c:pt idx="1782">
                  <c:v>6.75</c:v>
                </c:pt>
                <c:pt idx="1783">
                  <c:v>7.04</c:v>
                </c:pt>
                <c:pt idx="1784">
                  <c:v>7.37</c:v>
                </c:pt>
                <c:pt idx="1785">
                  <c:v>7.66</c:v>
                </c:pt>
                <c:pt idx="1786">
                  <c:v>8.0500000000000007</c:v>
                </c:pt>
                <c:pt idx="1787">
                  <c:v>8.25</c:v>
                </c:pt>
                <c:pt idx="1788">
                  <c:v>8.44</c:v>
                </c:pt>
                <c:pt idx="1789">
                  <c:v>8.64</c:v>
                </c:pt>
                <c:pt idx="1790">
                  <c:v>8.6999999999999993</c:v>
                </c:pt>
                <c:pt idx="1791">
                  <c:v>8.75</c:v>
                </c:pt>
                <c:pt idx="1792">
                  <c:v>8.94</c:v>
                </c:pt>
                <c:pt idx="1793">
                  <c:v>9.0500000000000007</c:v>
                </c:pt>
                <c:pt idx="1794">
                  <c:v>9.09</c:v>
                </c:pt>
                <c:pt idx="1795">
                  <c:v>9.08</c:v>
                </c:pt>
                <c:pt idx="1796">
                  <c:v>9.01</c:v>
                </c:pt>
                <c:pt idx="1797">
                  <c:v>8.9</c:v>
                </c:pt>
                <c:pt idx="1798">
                  <c:v>8.83</c:v>
                </c:pt>
                <c:pt idx="1799">
                  <c:v>8.81</c:v>
                </c:pt>
                <c:pt idx="1800">
                  <c:v>8.75</c:v>
                </c:pt>
                <c:pt idx="1801">
                  <c:v>8.74</c:v>
                </c:pt>
                <c:pt idx="1802">
                  <c:v>8.84</c:v>
                </c:pt>
                <c:pt idx="1803">
                  <c:v>8.9600000000000009</c:v>
                </c:pt>
                <c:pt idx="1804">
                  <c:v>9.11</c:v>
                </c:pt>
                <c:pt idx="1805">
                  <c:v>9.19</c:v>
                </c:pt>
                <c:pt idx="1806">
                  <c:v>9.34</c:v>
                </c:pt>
                <c:pt idx="1807">
                  <c:v>9.48</c:v>
                </c:pt>
                <c:pt idx="1808">
                  <c:v>9.5500000000000007</c:v>
                </c:pt>
                <c:pt idx="1809">
                  <c:v>9.4600000000000009</c:v>
                </c:pt>
                <c:pt idx="1810">
                  <c:v>9.2899999999999991</c:v>
                </c:pt>
                <c:pt idx="1811">
                  <c:v>9.08</c:v>
                </c:pt>
                <c:pt idx="1812">
                  <c:v>8.83</c:v>
                </c:pt>
                <c:pt idx="1813">
                  <c:v>8.5500000000000007</c:v>
                </c:pt>
                <c:pt idx="1814">
                  <c:v>8.24</c:v>
                </c:pt>
                <c:pt idx="1815">
                  <c:v>7.94</c:v>
                </c:pt>
                <c:pt idx="1816">
                  <c:v>7.51</c:v>
                </c:pt>
                <c:pt idx="1817">
                  <c:v>7.16</c:v>
                </c:pt>
                <c:pt idx="1818">
                  <c:v>6.76</c:v>
                </c:pt>
                <c:pt idx="1819">
                  <c:v>6.35</c:v>
                </c:pt>
                <c:pt idx="1820">
                  <c:v>5.97</c:v>
                </c:pt>
                <c:pt idx="1821">
                  <c:v>5.63</c:v>
                </c:pt>
                <c:pt idx="1822">
                  <c:v>5.24</c:v>
                </c:pt>
                <c:pt idx="1823">
                  <c:v>4.8899999999999997</c:v>
                </c:pt>
                <c:pt idx="1824">
                  <c:v>4.5599999999999996</c:v>
                </c:pt>
                <c:pt idx="1825">
                  <c:v>4.24</c:v>
                </c:pt>
                <c:pt idx="1826">
                  <c:v>3.97</c:v>
                </c:pt>
                <c:pt idx="1827">
                  <c:v>3.76</c:v>
                </c:pt>
                <c:pt idx="1828">
                  <c:v>3.54</c:v>
                </c:pt>
                <c:pt idx="1829">
                  <c:v>3.35</c:v>
                </c:pt>
                <c:pt idx="1830">
                  <c:v>3.25</c:v>
                </c:pt>
                <c:pt idx="1831">
                  <c:v>3.09</c:v>
                </c:pt>
                <c:pt idx="1832">
                  <c:v>2.91</c:v>
                </c:pt>
                <c:pt idx="1833">
                  <c:v>2.8</c:v>
                </c:pt>
                <c:pt idx="1834">
                  <c:v>2.7</c:v>
                </c:pt>
                <c:pt idx="1835">
                  <c:v>2.6</c:v>
                </c:pt>
                <c:pt idx="1836">
                  <c:v>2.46</c:v>
                </c:pt>
                <c:pt idx="1837">
                  <c:v>2.37</c:v>
                </c:pt>
                <c:pt idx="1838">
                  <c:v>2.31</c:v>
                </c:pt>
                <c:pt idx="1839">
                  <c:v>2.37</c:v>
                </c:pt>
                <c:pt idx="1840">
                  <c:v>2.4500000000000002</c:v>
                </c:pt>
                <c:pt idx="1841">
                  <c:v>2.52</c:v>
                </c:pt>
                <c:pt idx="1842">
                  <c:v>2.6</c:v>
                </c:pt>
                <c:pt idx="1843">
                  <c:v>2.63</c:v>
                </c:pt>
                <c:pt idx="1844">
                  <c:v>2.62</c:v>
                </c:pt>
                <c:pt idx="1845">
                  <c:v>2.6</c:v>
                </c:pt>
                <c:pt idx="1846">
                  <c:v>2.57</c:v>
                </c:pt>
                <c:pt idx="1847">
                  <c:v>2.61</c:v>
                </c:pt>
                <c:pt idx="1848">
                  <c:v>2.66</c:v>
                </c:pt>
                <c:pt idx="1849">
                  <c:v>2.68</c:v>
                </c:pt>
                <c:pt idx="1850">
                  <c:v>2.7</c:v>
                </c:pt>
                <c:pt idx="1851">
                  <c:v>2.69</c:v>
                </c:pt>
                <c:pt idx="1852">
                  <c:v>2.74</c:v>
                </c:pt>
                <c:pt idx="1853">
                  <c:v>2.77</c:v>
                </c:pt>
                <c:pt idx="1854">
                  <c:v>2.79</c:v>
                </c:pt>
                <c:pt idx="1855">
                  <c:v>2.82</c:v>
                </c:pt>
                <c:pt idx="1856">
                  <c:v>2.85</c:v>
                </c:pt>
                <c:pt idx="1857">
                  <c:v>2.91</c:v>
                </c:pt>
                <c:pt idx="1858">
                  <c:v>2.95</c:v>
                </c:pt>
                <c:pt idx="1859">
                  <c:v>2.93</c:v>
                </c:pt>
                <c:pt idx="1860">
                  <c:v>2.89</c:v>
                </c:pt>
                <c:pt idx="1861">
                  <c:v>2.89</c:v>
                </c:pt>
                <c:pt idx="1862">
                  <c:v>2.89</c:v>
                </c:pt>
                <c:pt idx="1863">
                  <c:v>2.87</c:v>
                </c:pt>
                <c:pt idx="1864">
                  <c:v>2.86</c:v>
                </c:pt>
                <c:pt idx="1865">
                  <c:v>2.87</c:v>
                </c:pt>
                <c:pt idx="1866">
                  <c:v>2.86</c:v>
                </c:pt>
                <c:pt idx="1867">
                  <c:v>2.81</c:v>
                </c:pt>
                <c:pt idx="1868">
                  <c:v>2.79</c:v>
                </c:pt>
                <c:pt idx="1869">
                  <c:v>2.75</c:v>
                </c:pt>
                <c:pt idx="1870">
                  <c:v>2.71</c:v>
                </c:pt>
                <c:pt idx="1871">
                  <c:v>2.67</c:v>
                </c:pt>
                <c:pt idx="1872">
                  <c:v>2.64</c:v>
                </c:pt>
                <c:pt idx="1873">
                  <c:v>2.66</c:v>
                </c:pt>
                <c:pt idx="1874">
                  <c:v>2.72</c:v>
                </c:pt>
                <c:pt idx="1875">
                  <c:v>2.75</c:v>
                </c:pt>
                <c:pt idx="1876">
                  <c:v>2.82</c:v>
                </c:pt>
                <c:pt idx="1877">
                  <c:v>2.83</c:v>
                </c:pt>
                <c:pt idx="1878">
                  <c:v>2.87</c:v>
                </c:pt>
                <c:pt idx="1879">
                  <c:v>2.91</c:v>
                </c:pt>
                <c:pt idx="1880">
                  <c:v>2.92</c:v>
                </c:pt>
                <c:pt idx="1881">
                  <c:v>2.94</c:v>
                </c:pt>
                <c:pt idx="1882">
                  <c:v>2.91</c:v>
                </c:pt>
                <c:pt idx="1883">
                  <c:v>2.91</c:v>
                </c:pt>
                <c:pt idx="1884">
                  <c:v>2.92</c:v>
                </c:pt>
                <c:pt idx="1885">
                  <c:v>2.94</c:v>
                </c:pt>
                <c:pt idx="1886">
                  <c:v>2.98</c:v>
                </c:pt>
                <c:pt idx="1887">
                  <c:v>2.99</c:v>
                </c:pt>
                <c:pt idx="1888">
                  <c:v>2.97</c:v>
                </c:pt>
                <c:pt idx="1889">
                  <c:v>2.98</c:v>
                </c:pt>
                <c:pt idx="1890">
                  <c:v>3.01</c:v>
                </c:pt>
                <c:pt idx="1891">
                  <c:v>3.03</c:v>
                </c:pt>
                <c:pt idx="1892">
                  <c:v>3.03</c:v>
                </c:pt>
                <c:pt idx="1893">
                  <c:v>3.05</c:v>
                </c:pt>
                <c:pt idx="1894">
                  <c:v>3.05</c:v>
                </c:pt>
                <c:pt idx="1895">
                  <c:v>3.04</c:v>
                </c:pt>
                <c:pt idx="1896">
                  <c:v>3.04</c:v>
                </c:pt>
                <c:pt idx="1897">
                  <c:v>3.07</c:v>
                </c:pt>
                <c:pt idx="1898">
                  <c:v>3.07</c:v>
                </c:pt>
                <c:pt idx="1899">
                  <c:v>3.04</c:v>
                </c:pt>
                <c:pt idx="1900">
                  <c:v>3.02</c:v>
                </c:pt>
                <c:pt idx="1901">
                  <c:v>2.99</c:v>
                </c:pt>
                <c:pt idx="1902">
                  <c:v>2.94</c:v>
                </c:pt>
                <c:pt idx="1903">
                  <c:v>2.88</c:v>
                </c:pt>
                <c:pt idx="1904">
                  <c:v>2.8</c:v>
                </c:pt>
                <c:pt idx="1905">
                  <c:v>2.78</c:v>
                </c:pt>
                <c:pt idx="1906">
                  <c:v>2.72</c:v>
                </c:pt>
                <c:pt idx="1907">
                  <c:v>2.71</c:v>
                </c:pt>
                <c:pt idx="1908">
                  <c:v>2.65</c:v>
                </c:pt>
                <c:pt idx="1909">
                  <c:v>2.58</c:v>
                </c:pt>
                <c:pt idx="1910">
                  <c:v>2.54</c:v>
                </c:pt>
                <c:pt idx="1911">
                  <c:v>2.48</c:v>
                </c:pt>
                <c:pt idx="1912">
                  <c:v>2.4300000000000002</c:v>
                </c:pt>
                <c:pt idx="1913">
                  <c:v>2.38</c:v>
                </c:pt>
                <c:pt idx="1914">
                  <c:v>2.34</c:v>
                </c:pt>
                <c:pt idx="1915">
                  <c:v>2.2799999999999998</c:v>
                </c:pt>
                <c:pt idx="1916">
                  <c:v>2.2200000000000002</c:v>
                </c:pt>
                <c:pt idx="1917">
                  <c:v>2.15</c:v>
                </c:pt>
                <c:pt idx="1918">
                  <c:v>2.13</c:v>
                </c:pt>
                <c:pt idx="1919">
                  <c:v>2.11</c:v>
                </c:pt>
                <c:pt idx="1920">
                  <c:v>2.06</c:v>
                </c:pt>
                <c:pt idx="1921">
                  <c:v>1.98</c:v>
                </c:pt>
                <c:pt idx="1922">
                  <c:v>1.93</c:v>
                </c:pt>
                <c:pt idx="1923">
                  <c:v>1.9</c:v>
                </c:pt>
                <c:pt idx="1924">
                  <c:v>1.81</c:v>
                </c:pt>
                <c:pt idx="1925">
                  <c:v>1.74</c:v>
                </c:pt>
                <c:pt idx="1926">
                  <c:v>1.69</c:v>
                </c:pt>
                <c:pt idx="1927">
                  <c:v>1.63</c:v>
                </c:pt>
                <c:pt idx="1928">
                  <c:v>1.57</c:v>
                </c:pt>
                <c:pt idx="1929">
                  <c:v>1.56</c:v>
                </c:pt>
                <c:pt idx="1930">
                  <c:v>1.54</c:v>
                </c:pt>
                <c:pt idx="1931">
                  <c:v>1.51</c:v>
                </c:pt>
                <c:pt idx="1932">
                  <c:v>1.5</c:v>
                </c:pt>
                <c:pt idx="1933">
                  <c:v>1.46</c:v>
                </c:pt>
                <c:pt idx="1934">
                  <c:v>1.42</c:v>
                </c:pt>
                <c:pt idx="1935">
                  <c:v>1.35</c:v>
                </c:pt>
                <c:pt idx="1936">
                  <c:v>1.32</c:v>
                </c:pt>
                <c:pt idx="1937">
                  <c:v>1.25</c:v>
                </c:pt>
                <c:pt idx="1938">
                  <c:v>1.21</c:v>
                </c:pt>
                <c:pt idx="1939">
                  <c:v>1.21</c:v>
                </c:pt>
                <c:pt idx="1940">
                  <c:v>1.2</c:v>
                </c:pt>
                <c:pt idx="1941">
                  <c:v>1.17</c:v>
                </c:pt>
                <c:pt idx="1942">
                  <c:v>1.1599999999999999</c:v>
                </c:pt>
                <c:pt idx="1943">
                  <c:v>1.1299999999999999</c:v>
                </c:pt>
                <c:pt idx="1944">
                  <c:v>1.1100000000000001</c:v>
                </c:pt>
                <c:pt idx="1945">
                  <c:v>1.1200000000000001</c:v>
                </c:pt>
                <c:pt idx="1946">
                  <c:v>1.1299999999999999</c:v>
                </c:pt>
                <c:pt idx="1947">
                  <c:v>1.1599999999999999</c:v>
                </c:pt>
                <c:pt idx="1948">
                  <c:v>1.1299999999999999</c:v>
                </c:pt>
                <c:pt idx="1949">
                  <c:v>1.1399999999999999</c:v>
                </c:pt>
                <c:pt idx="1950">
                  <c:v>1.2</c:v>
                </c:pt>
                <c:pt idx="1951">
                  <c:v>1.25</c:v>
                </c:pt>
                <c:pt idx="1952">
                  <c:v>1.26</c:v>
                </c:pt>
                <c:pt idx="1953">
                  <c:v>1.23</c:v>
                </c:pt>
                <c:pt idx="1954">
                  <c:v>1.25</c:v>
                </c:pt>
                <c:pt idx="1955">
                  <c:v>1.26</c:v>
                </c:pt>
                <c:pt idx="1956">
                  <c:v>1.25</c:v>
                </c:pt>
                <c:pt idx="1957">
                  <c:v>1.24</c:v>
                </c:pt>
                <c:pt idx="1958">
                  <c:v>1.27</c:v>
                </c:pt>
                <c:pt idx="1959">
                  <c:v>1.29</c:v>
                </c:pt>
                <c:pt idx="1960">
                  <c:v>1.32</c:v>
                </c:pt>
                <c:pt idx="1961">
                  <c:v>1.34</c:v>
                </c:pt>
                <c:pt idx="1962">
                  <c:v>1.35</c:v>
                </c:pt>
                <c:pt idx="1963">
                  <c:v>1.35</c:v>
                </c:pt>
                <c:pt idx="1964">
                  <c:v>1.44</c:v>
                </c:pt>
                <c:pt idx="1965">
                  <c:v>1.45</c:v>
                </c:pt>
                <c:pt idx="1966">
                  <c:v>1.46</c:v>
                </c:pt>
                <c:pt idx="1967">
                  <c:v>1.5</c:v>
                </c:pt>
                <c:pt idx="1968">
                  <c:v>1.52</c:v>
                </c:pt>
                <c:pt idx="1969">
                  <c:v>1.52</c:v>
                </c:pt>
                <c:pt idx="1970">
                  <c:v>1.53</c:v>
                </c:pt>
                <c:pt idx="1971">
                  <c:v>1.54</c:v>
                </c:pt>
                <c:pt idx="1972">
                  <c:v>1.54</c:v>
                </c:pt>
                <c:pt idx="1973">
                  <c:v>1.55</c:v>
                </c:pt>
                <c:pt idx="1974">
                  <c:v>1.55</c:v>
                </c:pt>
                <c:pt idx="1975">
                  <c:v>1.54</c:v>
                </c:pt>
                <c:pt idx="1976">
                  <c:v>1.54</c:v>
                </c:pt>
                <c:pt idx="1977">
                  <c:v>1.55</c:v>
                </c:pt>
                <c:pt idx="1978">
                  <c:v>1.63</c:v>
                </c:pt>
                <c:pt idx="1979">
                  <c:v>1.63</c:v>
                </c:pt>
                <c:pt idx="1980">
                  <c:v>1.58</c:v>
                </c:pt>
                <c:pt idx="1981">
                  <c:v>1.54</c:v>
                </c:pt>
                <c:pt idx="1982">
                  <c:v>1.52</c:v>
                </c:pt>
                <c:pt idx="1983">
                  <c:v>1.6</c:v>
                </c:pt>
                <c:pt idx="1984">
                  <c:v>1.64</c:v>
                </c:pt>
                <c:pt idx="1985">
                  <c:v>1.71</c:v>
                </c:pt>
                <c:pt idx="1986">
                  <c:v>1.78</c:v>
                </c:pt>
                <c:pt idx="1987">
                  <c:v>1.86</c:v>
                </c:pt>
                <c:pt idx="1988">
                  <c:v>1.88</c:v>
                </c:pt>
                <c:pt idx="1989">
                  <c:v>1.88</c:v>
                </c:pt>
                <c:pt idx="1990">
                  <c:v>1.85</c:v>
                </c:pt>
                <c:pt idx="1991">
                  <c:v>1.84</c:v>
                </c:pt>
                <c:pt idx="1992">
                  <c:v>1.83</c:v>
                </c:pt>
                <c:pt idx="1993">
                  <c:v>1.82</c:v>
                </c:pt>
                <c:pt idx="1994">
                  <c:v>1.76</c:v>
                </c:pt>
                <c:pt idx="1995">
                  <c:v>1.76</c:v>
                </c:pt>
                <c:pt idx="1996">
                  <c:v>1.71</c:v>
                </c:pt>
                <c:pt idx="1997">
                  <c:v>1.66</c:v>
                </c:pt>
                <c:pt idx="1998">
                  <c:v>1.67</c:v>
                </c:pt>
                <c:pt idx="1999">
                  <c:v>1.66</c:v>
                </c:pt>
                <c:pt idx="2000">
                  <c:v>1.65</c:v>
                </c:pt>
                <c:pt idx="2001">
                  <c:v>1.61</c:v>
                </c:pt>
                <c:pt idx="2002">
                  <c:v>1.58</c:v>
                </c:pt>
                <c:pt idx="2003">
                  <c:v>1.55</c:v>
                </c:pt>
                <c:pt idx="2004">
                  <c:v>1.53</c:v>
                </c:pt>
                <c:pt idx="2005">
                  <c:v>1.49</c:v>
                </c:pt>
                <c:pt idx="2006">
                  <c:v>1.43</c:v>
                </c:pt>
                <c:pt idx="2007">
                  <c:v>1.38</c:v>
                </c:pt>
                <c:pt idx="2008">
                  <c:v>1.29</c:v>
                </c:pt>
                <c:pt idx="2009">
                  <c:v>1.26</c:v>
                </c:pt>
                <c:pt idx="2010">
                  <c:v>1.23</c:v>
                </c:pt>
                <c:pt idx="2011">
                  <c:v>1.26</c:v>
                </c:pt>
                <c:pt idx="2012">
                  <c:v>1.27</c:v>
                </c:pt>
                <c:pt idx="2013">
                  <c:v>1.21</c:v>
                </c:pt>
                <c:pt idx="2014">
                  <c:v>1.1399999999999999</c:v>
                </c:pt>
                <c:pt idx="2015">
                  <c:v>1.0900000000000001</c:v>
                </c:pt>
                <c:pt idx="2016">
                  <c:v>1.05</c:v>
                </c:pt>
                <c:pt idx="2017">
                  <c:v>0.99</c:v>
                </c:pt>
                <c:pt idx="2018">
                  <c:v>1.03</c:v>
                </c:pt>
                <c:pt idx="2019">
                  <c:v>1.1000000000000001</c:v>
                </c:pt>
                <c:pt idx="2020">
                  <c:v>1.19</c:v>
                </c:pt>
                <c:pt idx="2021">
                  <c:v>1.31</c:v>
                </c:pt>
                <c:pt idx="2022">
                  <c:v>1.45</c:v>
                </c:pt>
                <c:pt idx="2023">
                  <c:v>1.58</c:v>
                </c:pt>
                <c:pt idx="2024">
                  <c:v>1.72</c:v>
                </c:pt>
                <c:pt idx="2025">
                  <c:v>1.89</c:v>
                </c:pt>
                <c:pt idx="2026">
                  <c:v>2.15</c:v>
                </c:pt>
                <c:pt idx="2027">
                  <c:v>2.4</c:v>
                </c:pt>
                <c:pt idx="2028">
                  <c:v>2.65</c:v>
                </c:pt>
                <c:pt idx="2029">
                  <c:v>2.94</c:v>
                </c:pt>
                <c:pt idx="2030">
                  <c:v>3.27</c:v>
                </c:pt>
                <c:pt idx="2031">
                  <c:v>3.6</c:v>
                </c:pt>
                <c:pt idx="2032">
                  <c:v>3.94</c:v>
                </c:pt>
                <c:pt idx="2033">
                  <c:v>4.2699999999999996</c:v>
                </c:pt>
                <c:pt idx="2034">
                  <c:v>4.5999999999999996</c:v>
                </c:pt>
                <c:pt idx="2035">
                  <c:v>4.9400000000000004</c:v>
                </c:pt>
                <c:pt idx="2036">
                  <c:v>5.29</c:v>
                </c:pt>
                <c:pt idx="2037">
                  <c:v>5.61</c:v>
                </c:pt>
                <c:pt idx="2038">
                  <c:v>5.92</c:v>
                </c:pt>
                <c:pt idx="2039">
                  <c:v>6.21</c:v>
                </c:pt>
                <c:pt idx="2040">
                  <c:v>6.54</c:v>
                </c:pt>
                <c:pt idx="2041">
                  <c:v>6.82</c:v>
                </c:pt>
                <c:pt idx="2042">
                  <c:v>7.14</c:v>
                </c:pt>
                <c:pt idx="2043">
                  <c:v>7.47</c:v>
                </c:pt>
                <c:pt idx="2044">
                  <c:v>7.8</c:v>
                </c:pt>
                <c:pt idx="2045">
                  <c:v>8.06</c:v>
                </c:pt>
                <c:pt idx="2046">
                  <c:v>8.2799999999999994</c:v>
                </c:pt>
                <c:pt idx="2047">
                  <c:v>8.52</c:v>
                </c:pt>
                <c:pt idx="2048">
                  <c:v>8.68</c:v>
                </c:pt>
                <c:pt idx="2049">
                  <c:v>8.84</c:v>
                </c:pt>
                <c:pt idx="2050">
                  <c:v>9.01</c:v>
                </c:pt>
                <c:pt idx="2051">
                  <c:v>9.2100000000000009</c:v>
                </c:pt>
                <c:pt idx="2052">
                  <c:v>9.4</c:v>
                </c:pt>
                <c:pt idx="2053">
                  <c:v>9.64</c:v>
                </c:pt>
                <c:pt idx="2054">
                  <c:v>9.81</c:v>
                </c:pt>
                <c:pt idx="2055">
                  <c:v>9.94</c:v>
                </c:pt>
                <c:pt idx="2056">
                  <c:v>9.94</c:v>
                </c:pt>
                <c:pt idx="2057">
                  <c:v>10.039999999999999</c:v>
                </c:pt>
                <c:pt idx="2058">
                  <c:v>10.119999999999999</c:v>
                </c:pt>
                <c:pt idx="2059">
                  <c:v>10.16</c:v>
                </c:pt>
                <c:pt idx="2060">
                  <c:v>10.210000000000001</c:v>
                </c:pt>
                <c:pt idx="2061">
                  <c:v>10.28</c:v>
                </c:pt>
                <c:pt idx="2062">
                  <c:v>10.34</c:v>
                </c:pt>
                <c:pt idx="2063">
                  <c:v>10.38</c:v>
                </c:pt>
                <c:pt idx="2064">
                  <c:v>10.32</c:v>
                </c:pt>
                <c:pt idx="2065">
                  <c:v>10.3</c:v>
                </c:pt>
                <c:pt idx="2066">
                  <c:v>10.17</c:v>
                </c:pt>
                <c:pt idx="2067">
                  <c:v>10.08</c:v>
                </c:pt>
                <c:pt idx="2068">
                  <c:v>10.029999999999999</c:v>
                </c:pt>
                <c:pt idx="2069">
                  <c:v>10.119999999999999</c:v>
                </c:pt>
                <c:pt idx="2070">
                  <c:v>10.25</c:v>
                </c:pt>
                <c:pt idx="2071">
                  <c:v>10.25</c:v>
                </c:pt>
                <c:pt idx="2072">
                  <c:v>10.25</c:v>
                </c:pt>
                <c:pt idx="2073">
                  <c:v>10.38</c:v>
                </c:pt>
                <c:pt idx="2074">
                  <c:v>10.43</c:v>
                </c:pt>
                <c:pt idx="2075">
                  <c:v>10.57</c:v>
                </c:pt>
                <c:pt idx="2076">
                  <c:v>10.68</c:v>
                </c:pt>
                <c:pt idx="2077">
                  <c:v>10.88</c:v>
                </c:pt>
                <c:pt idx="2078">
                  <c:v>11.09</c:v>
                </c:pt>
                <c:pt idx="2079">
                  <c:v>11.31</c:v>
                </c:pt>
                <c:pt idx="2080">
                  <c:v>11.49</c:v>
                </c:pt>
                <c:pt idx="2081">
                  <c:v>11.54</c:v>
                </c:pt>
                <c:pt idx="2082">
                  <c:v>11.55</c:v>
                </c:pt>
                <c:pt idx="2083">
                  <c:v>11.62</c:v>
                </c:pt>
                <c:pt idx="2084">
                  <c:v>11.64</c:v>
                </c:pt>
                <c:pt idx="2085">
                  <c:v>11.65</c:v>
                </c:pt>
                <c:pt idx="2086">
                  <c:v>11.6</c:v>
                </c:pt>
                <c:pt idx="2087">
                  <c:v>11.52</c:v>
                </c:pt>
                <c:pt idx="2088">
                  <c:v>11.54</c:v>
                </c:pt>
                <c:pt idx="2089">
                  <c:v>11.54</c:v>
                </c:pt>
                <c:pt idx="2090">
                  <c:v>11.5</c:v>
                </c:pt>
                <c:pt idx="2091">
                  <c:v>11.44</c:v>
                </c:pt>
                <c:pt idx="2092">
                  <c:v>11.37</c:v>
                </c:pt>
                <c:pt idx="2093">
                  <c:v>11.27</c:v>
                </c:pt>
                <c:pt idx="2094">
                  <c:v>11.24</c:v>
                </c:pt>
                <c:pt idx="2095">
                  <c:v>11.22</c:v>
                </c:pt>
                <c:pt idx="2096">
                  <c:v>11.3</c:v>
                </c:pt>
                <c:pt idx="2097">
                  <c:v>11.34</c:v>
                </c:pt>
                <c:pt idx="2098">
                  <c:v>11.53</c:v>
                </c:pt>
                <c:pt idx="2099">
                  <c:v>11.69</c:v>
                </c:pt>
                <c:pt idx="2100">
                  <c:v>11.91</c:v>
                </c:pt>
                <c:pt idx="2101">
                  <c:v>11.98</c:v>
                </c:pt>
                <c:pt idx="2102">
                  <c:v>11.95</c:v>
                </c:pt>
                <c:pt idx="2103">
                  <c:v>11.88</c:v>
                </c:pt>
                <c:pt idx="2104">
                  <c:v>11.97</c:v>
                </c:pt>
                <c:pt idx="2105">
                  <c:v>11.91</c:v>
                </c:pt>
                <c:pt idx="2106">
                  <c:v>11.83</c:v>
                </c:pt>
                <c:pt idx="2107">
                  <c:v>11.7</c:v>
                </c:pt>
                <c:pt idx="2108">
                  <c:v>11.56</c:v>
                </c:pt>
                <c:pt idx="2109">
                  <c:v>11.47</c:v>
                </c:pt>
                <c:pt idx="2110">
                  <c:v>11.37</c:v>
                </c:pt>
                <c:pt idx="2111">
                  <c:v>11.33</c:v>
                </c:pt>
                <c:pt idx="2112">
                  <c:v>11.23</c:v>
                </c:pt>
                <c:pt idx="2113">
                  <c:v>11.01</c:v>
                </c:pt>
                <c:pt idx="2114">
                  <c:v>10.75</c:v>
                </c:pt>
                <c:pt idx="2115">
                  <c:v>10.49</c:v>
                </c:pt>
                <c:pt idx="2116">
                  <c:v>10.24</c:v>
                </c:pt>
                <c:pt idx="2117">
                  <c:v>10.029999999999999</c:v>
                </c:pt>
                <c:pt idx="2118">
                  <c:v>9.73</c:v>
                </c:pt>
                <c:pt idx="2119">
                  <c:v>9.42</c:v>
                </c:pt>
                <c:pt idx="2120">
                  <c:v>9.17</c:v>
                </c:pt>
                <c:pt idx="2121">
                  <c:v>8.92</c:v>
                </c:pt>
                <c:pt idx="2122">
                  <c:v>8.67</c:v>
                </c:pt>
                <c:pt idx="2123">
                  <c:v>8.41</c:v>
                </c:pt>
                <c:pt idx="2124">
                  <c:v>8.1300000000000008</c:v>
                </c:pt>
                <c:pt idx="2125">
                  <c:v>7.8</c:v>
                </c:pt>
                <c:pt idx="2126">
                  <c:v>7.5</c:v>
                </c:pt>
                <c:pt idx="2127">
                  <c:v>7.19</c:v>
                </c:pt>
                <c:pt idx="2128">
                  <c:v>6.82</c:v>
                </c:pt>
                <c:pt idx="2129">
                  <c:v>6.42</c:v>
                </c:pt>
                <c:pt idx="2130">
                  <c:v>5.95</c:v>
                </c:pt>
                <c:pt idx="2131">
                  <c:v>5.48</c:v>
                </c:pt>
                <c:pt idx="2132">
                  <c:v>5.08</c:v>
                </c:pt>
                <c:pt idx="2133">
                  <c:v>4.68</c:v>
                </c:pt>
                <c:pt idx="2134">
                  <c:v>4.25</c:v>
                </c:pt>
                <c:pt idx="2135">
                  <c:v>3.85</c:v>
                </c:pt>
                <c:pt idx="2136">
                  <c:v>3.48</c:v>
                </c:pt>
                <c:pt idx="2137">
                  <c:v>3.14</c:v>
                </c:pt>
                <c:pt idx="2138">
                  <c:v>2.94</c:v>
                </c:pt>
                <c:pt idx="2139">
                  <c:v>2.74</c:v>
                </c:pt>
                <c:pt idx="2140">
                  <c:v>2.61</c:v>
                </c:pt>
                <c:pt idx="2141">
                  <c:v>2.58</c:v>
                </c:pt>
                <c:pt idx="2142">
                  <c:v>2.61</c:v>
                </c:pt>
                <c:pt idx="2143">
                  <c:v>2.73</c:v>
                </c:pt>
                <c:pt idx="2144">
                  <c:v>2.91</c:v>
                </c:pt>
                <c:pt idx="2145">
                  <c:v>3.12</c:v>
                </c:pt>
                <c:pt idx="2146">
                  <c:v>3.39</c:v>
                </c:pt>
                <c:pt idx="2147">
                  <c:v>3.39</c:v>
                </c:pt>
                <c:pt idx="2148">
                  <c:v>3.75</c:v>
                </c:pt>
                <c:pt idx="2149">
                  <c:v>4.18</c:v>
                </c:pt>
                <c:pt idx="2150">
                  <c:v>4.6100000000000003</c:v>
                </c:pt>
                <c:pt idx="2151">
                  <c:v>5.03</c:v>
                </c:pt>
                <c:pt idx="2152">
                  <c:v>5.41</c:v>
                </c:pt>
                <c:pt idx="2153">
                  <c:v>5.84</c:v>
                </c:pt>
                <c:pt idx="2154">
                  <c:v>6.26</c:v>
                </c:pt>
                <c:pt idx="2155">
                  <c:v>6.68</c:v>
                </c:pt>
                <c:pt idx="2156">
                  <c:v>7.12</c:v>
                </c:pt>
                <c:pt idx="2157">
                  <c:v>7.51</c:v>
                </c:pt>
                <c:pt idx="2158">
                  <c:v>7.92</c:v>
                </c:pt>
                <c:pt idx="2159">
                  <c:v>8.3800000000000008</c:v>
                </c:pt>
                <c:pt idx="2160">
                  <c:v>8.86</c:v>
                </c:pt>
                <c:pt idx="2161">
                  <c:v>9.3800000000000008</c:v>
                </c:pt>
                <c:pt idx="2162">
                  <c:v>9.92</c:v>
                </c:pt>
                <c:pt idx="2163">
                  <c:v>10.4</c:v>
                </c:pt>
                <c:pt idx="2164">
                  <c:v>10.84</c:v>
                </c:pt>
                <c:pt idx="2165">
                  <c:v>11.29</c:v>
                </c:pt>
                <c:pt idx="2166">
                  <c:v>11.29</c:v>
                </c:pt>
                <c:pt idx="2167">
                  <c:v>11.77</c:v>
                </c:pt>
                <c:pt idx="2168">
                  <c:v>12.31</c:v>
                </c:pt>
                <c:pt idx="2169">
                  <c:v>12.9</c:v>
                </c:pt>
                <c:pt idx="2170">
                  <c:v>13.24</c:v>
                </c:pt>
                <c:pt idx="2171">
                  <c:v>13.53</c:v>
                </c:pt>
                <c:pt idx="2172">
                  <c:v>13.76</c:v>
                </c:pt>
                <c:pt idx="2173">
                  <c:v>13.76</c:v>
                </c:pt>
                <c:pt idx="2174">
                  <c:v>13.98</c:v>
                </c:pt>
                <c:pt idx="2175">
                  <c:v>14.26</c:v>
                </c:pt>
                <c:pt idx="2176">
                  <c:v>14.42</c:v>
                </c:pt>
                <c:pt idx="2177">
                  <c:v>14.52</c:v>
                </c:pt>
                <c:pt idx="2178">
                  <c:v>14.62</c:v>
                </c:pt>
                <c:pt idx="2179">
                  <c:v>14.7</c:v>
                </c:pt>
                <c:pt idx="2180">
                  <c:v>14.7</c:v>
                </c:pt>
                <c:pt idx="2181">
                  <c:v>14.58</c:v>
                </c:pt>
                <c:pt idx="2182">
                  <c:v>14.36</c:v>
                </c:pt>
                <c:pt idx="2183">
                  <c:v>14.07</c:v>
                </c:pt>
                <c:pt idx="2184">
                  <c:v>13.8</c:v>
                </c:pt>
                <c:pt idx="2185">
                  <c:v>13.59</c:v>
                </c:pt>
                <c:pt idx="2186">
                  <c:v>13.39</c:v>
                </c:pt>
                <c:pt idx="2187">
                  <c:v>13.23</c:v>
                </c:pt>
                <c:pt idx="2188">
                  <c:v>13.06</c:v>
                </c:pt>
                <c:pt idx="2189">
                  <c:v>12.86</c:v>
                </c:pt>
                <c:pt idx="2190">
                  <c:v>12.66</c:v>
                </c:pt>
                <c:pt idx="2191">
                  <c:v>12.51</c:v>
                </c:pt>
                <c:pt idx="2192">
                  <c:v>12.3</c:v>
                </c:pt>
                <c:pt idx="2193">
                  <c:v>12.06</c:v>
                </c:pt>
                <c:pt idx="2194">
                  <c:v>11.81</c:v>
                </c:pt>
                <c:pt idx="2195">
                  <c:v>11.67</c:v>
                </c:pt>
                <c:pt idx="2196">
                  <c:v>11.47</c:v>
                </c:pt>
                <c:pt idx="2197">
                  <c:v>11.19</c:v>
                </c:pt>
                <c:pt idx="2198">
                  <c:v>10.93</c:v>
                </c:pt>
                <c:pt idx="2199">
                  <c:v>10.6</c:v>
                </c:pt>
                <c:pt idx="2200">
                  <c:v>10.17</c:v>
                </c:pt>
                <c:pt idx="2201">
                  <c:v>9.66</c:v>
                </c:pt>
                <c:pt idx="2202">
                  <c:v>9.2899999999999991</c:v>
                </c:pt>
                <c:pt idx="2203">
                  <c:v>8.93</c:v>
                </c:pt>
                <c:pt idx="2204">
                  <c:v>8.59</c:v>
                </c:pt>
                <c:pt idx="2205">
                  <c:v>8.2200000000000006</c:v>
                </c:pt>
                <c:pt idx="2206">
                  <c:v>7.83</c:v>
                </c:pt>
                <c:pt idx="2207">
                  <c:v>7.56</c:v>
                </c:pt>
                <c:pt idx="2208">
                  <c:v>7.28</c:v>
                </c:pt>
                <c:pt idx="2209">
                  <c:v>6.94</c:v>
                </c:pt>
                <c:pt idx="2210">
                  <c:v>6.6</c:v>
                </c:pt>
                <c:pt idx="2211">
                  <c:v>6.41</c:v>
                </c:pt>
                <c:pt idx="2212">
                  <c:v>6.32</c:v>
                </c:pt>
                <c:pt idx="2213">
                  <c:v>6.29</c:v>
                </c:pt>
                <c:pt idx="2214">
                  <c:v>6.27</c:v>
                </c:pt>
                <c:pt idx="2215">
                  <c:v>6.23</c:v>
                </c:pt>
                <c:pt idx="2216">
                  <c:v>6.13</c:v>
                </c:pt>
                <c:pt idx="2217">
                  <c:v>5.97</c:v>
                </c:pt>
                <c:pt idx="2218">
                  <c:v>5.81</c:v>
                </c:pt>
                <c:pt idx="2219">
                  <c:v>5.66</c:v>
                </c:pt>
                <c:pt idx="2220">
                  <c:v>5.52</c:v>
                </c:pt>
                <c:pt idx="2221">
                  <c:v>5.32</c:v>
                </c:pt>
                <c:pt idx="2222">
                  <c:v>5.14</c:v>
                </c:pt>
                <c:pt idx="2223">
                  <c:v>4.93</c:v>
                </c:pt>
                <c:pt idx="2224">
                  <c:v>4.71</c:v>
                </c:pt>
                <c:pt idx="2225">
                  <c:v>4.3499999999999996</c:v>
                </c:pt>
                <c:pt idx="2226">
                  <c:v>4.12</c:v>
                </c:pt>
                <c:pt idx="2227">
                  <c:v>4.01</c:v>
                </c:pt>
                <c:pt idx="2228">
                  <c:v>3.85</c:v>
                </c:pt>
                <c:pt idx="2229">
                  <c:v>3.75</c:v>
                </c:pt>
                <c:pt idx="2230">
                  <c:v>3.69</c:v>
                </c:pt>
                <c:pt idx="2231">
                  <c:v>3.61</c:v>
                </c:pt>
                <c:pt idx="2232">
                  <c:v>3.48</c:v>
                </c:pt>
                <c:pt idx="2233">
                  <c:v>3.38</c:v>
                </c:pt>
                <c:pt idx="2234">
                  <c:v>3.33</c:v>
                </c:pt>
                <c:pt idx="2235">
                  <c:v>3.26</c:v>
                </c:pt>
                <c:pt idx="2236">
                  <c:v>3.19</c:v>
                </c:pt>
                <c:pt idx="2237">
                  <c:v>3.13</c:v>
                </c:pt>
                <c:pt idx="2238">
                  <c:v>3.11</c:v>
                </c:pt>
                <c:pt idx="2239">
                  <c:v>3.15</c:v>
                </c:pt>
                <c:pt idx="2240">
                  <c:v>3.14</c:v>
                </c:pt>
                <c:pt idx="2241">
                  <c:v>3.1</c:v>
                </c:pt>
                <c:pt idx="2242">
                  <c:v>3.03</c:v>
                </c:pt>
                <c:pt idx="2243">
                  <c:v>2.97</c:v>
                </c:pt>
                <c:pt idx="2244">
                  <c:v>2.85</c:v>
                </c:pt>
                <c:pt idx="2245">
                  <c:v>2.74</c:v>
                </c:pt>
                <c:pt idx="2246">
                  <c:v>2.63</c:v>
                </c:pt>
                <c:pt idx="2247">
                  <c:v>2.5099999999999998</c:v>
                </c:pt>
                <c:pt idx="2248">
                  <c:v>2.41</c:v>
                </c:pt>
                <c:pt idx="2249">
                  <c:v>2.35</c:v>
                </c:pt>
                <c:pt idx="2250">
                  <c:v>2.31</c:v>
                </c:pt>
                <c:pt idx="2251">
                  <c:v>2.25</c:v>
                </c:pt>
                <c:pt idx="2252">
                  <c:v>2.21</c:v>
                </c:pt>
                <c:pt idx="2253">
                  <c:v>2.17</c:v>
                </c:pt>
                <c:pt idx="2254">
                  <c:v>2.14</c:v>
                </c:pt>
                <c:pt idx="2255">
                  <c:v>2.13</c:v>
                </c:pt>
                <c:pt idx="2256">
                  <c:v>2.11</c:v>
                </c:pt>
                <c:pt idx="2257">
                  <c:v>2.09</c:v>
                </c:pt>
                <c:pt idx="2258">
                  <c:v>2.06</c:v>
                </c:pt>
                <c:pt idx="2259">
                  <c:v>2</c:v>
                </c:pt>
                <c:pt idx="2260">
                  <c:v>1.97</c:v>
                </c:pt>
                <c:pt idx="2261">
                  <c:v>1.94</c:v>
                </c:pt>
                <c:pt idx="2262">
                  <c:v>1.97</c:v>
                </c:pt>
                <c:pt idx="2263">
                  <c:v>1.94</c:v>
                </c:pt>
                <c:pt idx="2264">
                  <c:v>1.89</c:v>
                </c:pt>
                <c:pt idx="2265">
                  <c:v>1.87</c:v>
                </c:pt>
                <c:pt idx="2266">
                  <c:v>1.83</c:v>
                </c:pt>
                <c:pt idx="2267">
                  <c:v>1.78</c:v>
                </c:pt>
                <c:pt idx="2268">
                  <c:v>1.7</c:v>
                </c:pt>
                <c:pt idx="2269">
                  <c:v>1.61</c:v>
                </c:pt>
                <c:pt idx="2270">
                  <c:v>1.54</c:v>
                </c:pt>
                <c:pt idx="2271">
                  <c:v>1.46</c:v>
                </c:pt>
                <c:pt idx="2272">
                  <c:v>1.4</c:v>
                </c:pt>
                <c:pt idx="2273">
                  <c:v>1.31</c:v>
                </c:pt>
                <c:pt idx="2274">
                  <c:v>1.26</c:v>
                </c:pt>
                <c:pt idx="2275">
                  <c:v>1.2</c:v>
                </c:pt>
                <c:pt idx="2276">
                  <c:v>1.1399999999999999</c:v>
                </c:pt>
                <c:pt idx="2277">
                  <c:v>1.1100000000000001</c:v>
                </c:pt>
                <c:pt idx="2278">
                  <c:v>1.1000000000000001</c:v>
                </c:pt>
                <c:pt idx="2279">
                  <c:v>1.0900000000000001</c:v>
                </c:pt>
                <c:pt idx="2280">
                  <c:v>1.07</c:v>
                </c:pt>
                <c:pt idx="2281">
                  <c:v>1.1100000000000001</c:v>
                </c:pt>
                <c:pt idx="2282">
                  <c:v>1.18</c:v>
                </c:pt>
                <c:pt idx="2283">
                  <c:v>1.26</c:v>
                </c:pt>
                <c:pt idx="2284">
                  <c:v>1.32</c:v>
                </c:pt>
                <c:pt idx="2285">
                  <c:v>1.36</c:v>
                </c:pt>
                <c:pt idx="2286">
                  <c:v>1.39</c:v>
                </c:pt>
                <c:pt idx="2287">
                  <c:v>1.42</c:v>
                </c:pt>
                <c:pt idx="2288">
                  <c:v>1.44</c:v>
                </c:pt>
                <c:pt idx="2289">
                  <c:v>1.49</c:v>
                </c:pt>
                <c:pt idx="2290">
                  <c:v>1.51</c:v>
                </c:pt>
                <c:pt idx="2291">
                  <c:v>1.57</c:v>
                </c:pt>
                <c:pt idx="2292">
                  <c:v>1.6</c:v>
                </c:pt>
                <c:pt idx="2293">
                  <c:v>1.64</c:v>
                </c:pt>
                <c:pt idx="2294">
                  <c:v>1.68</c:v>
                </c:pt>
                <c:pt idx="2295">
                  <c:v>1.69</c:v>
                </c:pt>
                <c:pt idx="2296">
                  <c:v>1.7</c:v>
                </c:pt>
                <c:pt idx="2297">
                  <c:v>1.71</c:v>
                </c:pt>
                <c:pt idx="2298">
                  <c:v>1.7</c:v>
                </c:pt>
                <c:pt idx="2299">
                  <c:v>1.68</c:v>
                </c:pt>
                <c:pt idx="2300">
                  <c:v>1.67</c:v>
                </c:pt>
                <c:pt idx="2301">
                  <c:v>1.69</c:v>
                </c:pt>
                <c:pt idx="2302">
                  <c:v>1.7</c:v>
                </c:pt>
                <c:pt idx="2303">
                  <c:v>1.71</c:v>
                </c:pt>
                <c:pt idx="2304">
                  <c:v>1.72</c:v>
                </c:pt>
                <c:pt idx="2305">
                  <c:v>1.73</c:v>
                </c:pt>
                <c:pt idx="2306">
                  <c:v>1.75</c:v>
                </c:pt>
                <c:pt idx="2307">
                  <c:v>1.76</c:v>
                </c:pt>
                <c:pt idx="2308">
                  <c:v>1.77</c:v>
                </c:pt>
                <c:pt idx="2309">
                  <c:v>1.79</c:v>
                </c:pt>
                <c:pt idx="2310">
                  <c:v>1.8</c:v>
                </c:pt>
                <c:pt idx="2311">
                  <c:v>1.78</c:v>
                </c:pt>
                <c:pt idx="2312">
                  <c:v>1.69</c:v>
                </c:pt>
                <c:pt idx="2313">
                  <c:v>1.6</c:v>
                </c:pt>
                <c:pt idx="2314">
                  <c:v>1.53</c:v>
                </c:pt>
                <c:pt idx="2315">
                  <c:v>1.46</c:v>
                </c:pt>
                <c:pt idx="2316">
                  <c:v>1.43</c:v>
                </c:pt>
                <c:pt idx="2317">
                  <c:v>1.37</c:v>
                </c:pt>
                <c:pt idx="2318">
                  <c:v>1.32</c:v>
                </c:pt>
                <c:pt idx="2319">
                  <c:v>1.29</c:v>
                </c:pt>
                <c:pt idx="2320">
                  <c:v>1.32</c:v>
                </c:pt>
                <c:pt idx="2321">
                  <c:v>1.29</c:v>
                </c:pt>
                <c:pt idx="2322">
                  <c:v>1.26</c:v>
                </c:pt>
                <c:pt idx="2323">
                  <c:v>1.27</c:v>
                </c:pt>
                <c:pt idx="2324">
                  <c:v>1.34</c:v>
                </c:pt>
                <c:pt idx="2325">
                  <c:v>1.44</c:v>
                </c:pt>
                <c:pt idx="2326">
                  <c:v>1.51</c:v>
                </c:pt>
                <c:pt idx="2327">
                  <c:v>1.56</c:v>
                </c:pt>
                <c:pt idx="2328">
                  <c:v>1.63</c:v>
                </c:pt>
                <c:pt idx="2329">
                  <c:v>1.72</c:v>
                </c:pt>
                <c:pt idx="2330">
                  <c:v>1.79</c:v>
                </c:pt>
                <c:pt idx="2331">
                  <c:v>1.83</c:v>
                </c:pt>
                <c:pt idx="2332">
                  <c:v>1.86</c:v>
                </c:pt>
                <c:pt idx="2333">
                  <c:v>1.9</c:v>
                </c:pt>
                <c:pt idx="2334">
                  <c:v>1.97</c:v>
                </c:pt>
                <c:pt idx="2335">
                  <c:v>2.04</c:v>
                </c:pt>
                <c:pt idx="2336">
                  <c:v>2.12</c:v>
                </c:pt>
                <c:pt idx="2337">
                  <c:v>2.1800000000000002</c:v>
                </c:pt>
                <c:pt idx="2338">
                  <c:v>2.2000000000000002</c:v>
                </c:pt>
                <c:pt idx="2339">
                  <c:v>2.1800000000000002</c:v>
                </c:pt>
                <c:pt idx="2340">
                  <c:v>2.17</c:v>
                </c:pt>
                <c:pt idx="2341">
                  <c:v>2.1800000000000002</c:v>
                </c:pt>
                <c:pt idx="2342">
                  <c:v>2.23</c:v>
                </c:pt>
                <c:pt idx="2343">
                  <c:v>2.27</c:v>
                </c:pt>
                <c:pt idx="2344">
                  <c:v>2.31</c:v>
                </c:pt>
                <c:pt idx="2345">
                  <c:v>2.35</c:v>
                </c:pt>
                <c:pt idx="2346">
                  <c:v>2.4</c:v>
                </c:pt>
                <c:pt idx="2347">
                  <c:v>2.46</c:v>
                </c:pt>
                <c:pt idx="2348">
                  <c:v>2.4900000000000002</c:v>
                </c:pt>
                <c:pt idx="2349">
                  <c:v>2.5099999999999998</c:v>
                </c:pt>
                <c:pt idx="2350">
                  <c:v>2.5299999999999998</c:v>
                </c:pt>
                <c:pt idx="2351">
                  <c:v>2.6</c:v>
                </c:pt>
                <c:pt idx="2352">
                  <c:v>2.68</c:v>
                </c:pt>
                <c:pt idx="2353">
                  <c:v>2.71</c:v>
                </c:pt>
                <c:pt idx="2354">
                  <c:v>2.76</c:v>
                </c:pt>
                <c:pt idx="2355">
                  <c:v>2.75</c:v>
                </c:pt>
                <c:pt idx="2356">
                  <c:v>2.8</c:v>
                </c:pt>
                <c:pt idx="2357">
                  <c:v>2.89</c:v>
                </c:pt>
                <c:pt idx="2358">
                  <c:v>2.97</c:v>
                </c:pt>
                <c:pt idx="2359">
                  <c:v>3</c:v>
                </c:pt>
                <c:pt idx="2360">
                  <c:v>3.05</c:v>
                </c:pt>
                <c:pt idx="2361">
                  <c:v>3.08</c:v>
                </c:pt>
                <c:pt idx="2362">
                  <c:v>3.1</c:v>
                </c:pt>
                <c:pt idx="2363">
                  <c:v>3.16</c:v>
                </c:pt>
                <c:pt idx="2364">
                  <c:v>3.18</c:v>
                </c:pt>
                <c:pt idx="2365">
                  <c:v>3.18</c:v>
                </c:pt>
                <c:pt idx="2366">
                  <c:v>3.15</c:v>
                </c:pt>
                <c:pt idx="2367">
                  <c:v>3.15</c:v>
                </c:pt>
                <c:pt idx="2368">
                  <c:v>3.16</c:v>
                </c:pt>
                <c:pt idx="2369">
                  <c:v>3.16</c:v>
                </c:pt>
                <c:pt idx="2370">
                  <c:v>3.13</c:v>
                </c:pt>
                <c:pt idx="2371">
                  <c:v>3.08</c:v>
                </c:pt>
                <c:pt idx="2372">
                  <c:v>3.01</c:v>
                </c:pt>
                <c:pt idx="2373">
                  <c:v>2.95</c:v>
                </c:pt>
                <c:pt idx="2374">
                  <c:v>2.88</c:v>
                </c:pt>
                <c:pt idx="2375">
                  <c:v>2.81</c:v>
                </c:pt>
                <c:pt idx="2376">
                  <c:v>2.74</c:v>
                </c:pt>
                <c:pt idx="2377">
                  <c:v>2.71</c:v>
                </c:pt>
                <c:pt idx="2378">
                  <c:v>2.71</c:v>
                </c:pt>
                <c:pt idx="2379">
                  <c:v>2.73</c:v>
                </c:pt>
                <c:pt idx="2380">
                  <c:v>2.73</c:v>
                </c:pt>
                <c:pt idx="2381">
                  <c:v>2.76</c:v>
                </c:pt>
                <c:pt idx="2382">
                  <c:v>2.76</c:v>
                </c:pt>
                <c:pt idx="2383">
                  <c:v>2.79</c:v>
                </c:pt>
                <c:pt idx="2384">
                  <c:v>2.72</c:v>
                </c:pt>
                <c:pt idx="2385">
                  <c:v>2.7</c:v>
                </c:pt>
                <c:pt idx="2386">
                  <c:v>2.64</c:v>
                </c:pt>
                <c:pt idx="2387">
                  <c:v>2.58</c:v>
                </c:pt>
                <c:pt idx="2388">
                  <c:v>2.5499999999999998</c:v>
                </c:pt>
                <c:pt idx="2389">
                  <c:v>2.61</c:v>
                </c:pt>
                <c:pt idx="2390">
                  <c:v>2.66</c:v>
                </c:pt>
                <c:pt idx="2391">
                  <c:v>2.7</c:v>
                </c:pt>
                <c:pt idx="2392">
                  <c:v>2.71</c:v>
                </c:pt>
                <c:pt idx="2393">
                  <c:v>2.66</c:v>
                </c:pt>
                <c:pt idx="2394">
                  <c:v>2.59</c:v>
                </c:pt>
                <c:pt idx="2395">
                  <c:v>2.58</c:v>
                </c:pt>
                <c:pt idx="2396">
                  <c:v>2.58</c:v>
                </c:pt>
                <c:pt idx="2397">
                  <c:v>2.54</c:v>
                </c:pt>
                <c:pt idx="2398">
                  <c:v>2.5</c:v>
                </c:pt>
                <c:pt idx="2399">
                  <c:v>2.48</c:v>
                </c:pt>
                <c:pt idx="2400">
                  <c:v>2.5</c:v>
                </c:pt>
                <c:pt idx="2401">
                  <c:v>2.5499999999999998</c:v>
                </c:pt>
                <c:pt idx="2402">
                  <c:v>2.62</c:v>
                </c:pt>
                <c:pt idx="2403">
                  <c:v>2.67</c:v>
                </c:pt>
                <c:pt idx="2404">
                  <c:v>2.74</c:v>
                </c:pt>
                <c:pt idx="2405">
                  <c:v>2.79</c:v>
                </c:pt>
                <c:pt idx="2406">
                  <c:v>2.77</c:v>
                </c:pt>
                <c:pt idx="2407">
                  <c:v>2.79</c:v>
                </c:pt>
                <c:pt idx="2408">
                  <c:v>2.82</c:v>
                </c:pt>
                <c:pt idx="2409">
                  <c:v>2.85</c:v>
                </c:pt>
                <c:pt idx="2410">
                  <c:v>2.86</c:v>
                </c:pt>
                <c:pt idx="2411">
                  <c:v>2.83</c:v>
                </c:pt>
                <c:pt idx="2412">
                  <c:v>2.82</c:v>
                </c:pt>
                <c:pt idx="2413">
                  <c:v>2.79</c:v>
                </c:pt>
                <c:pt idx="2414">
                  <c:v>2.8</c:v>
                </c:pt>
                <c:pt idx="2415">
                  <c:v>2.82</c:v>
                </c:pt>
                <c:pt idx="2416">
                  <c:v>2.84</c:v>
                </c:pt>
                <c:pt idx="2417">
                  <c:v>2.88</c:v>
                </c:pt>
                <c:pt idx="2418">
                  <c:v>2.85</c:v>
                </c:pt>
                <c:pt idx="2419">
                  <c:v>2.76</c:v>
                </c:pt>
                <c:pt idx="2420">
                  <c:v>2.69</c:v>
                </c:pt>
                <c:pt idx="2421">
                  <c:v>2.7</c:v>
                </c:pt>
                <c:pt idx="2422">
                  <c:v>2.73</c:v>
                </c:pt>
                <c:pt idx="2423">
                  <c:v>2.75</c:v>
                </c:pt>
                <c:pt idx="2424">
                  <c:v>2.78</c:v>
                </c:pt>
                <c:pt idx="2425">
                  <c:v>2.75</c:v>
                </c:pt>
                <c:pt idx="2426">
                  <c:v>2.7</c:v>
                </c:pt>
                <c:pt idx="2427">
                  <c:v>2.69</c:v>
                </c:pt>
                <c:pt idx="2428">
                  <c:v>2.7</c:v>
                </c:pt>
                <c:pt idx="2429">
                  <c:v>2.72</c:v>
                </c:pt>
                <c:pt idx="2430">
                  <c:v>2.72</c:v>
                </c:pt>
                <c:pt idx="2431">
                  <c:v>2.7</c:v>
                </c:pt>
                <c:pt idx="2432">
                  <c:v>2.7</c:v>
                </c:pt>
                <c:pt idx="2433">
                  <c:v>2.69</c:v>
                </c:pt>
                <c:pt idx="2434">
                  <c:v>2.67</c:v>
                </c:pt>
                <c:pt idx="2435">
                  <c:v>2.69</c:v>
                </c:pt>
                <c:pt idx="2436">
                  <c:v>2.74</c:v>
                </c:pt>
                <c:pt idx="2437">
                  <c:v>2.73</c:v>
                </c:pt>
                <c:pt idx="2438">
                  <c:v>2.71</c:v>
                </c:pt>
                <c:pt idx="2439">
                  <c:v>2.68</c:v>
                </c:pt>
                <c:pt idx="2440">
                  <c:v>2.66</c:v>
                </c:pt>
                <c:pt idx="2441">
                  <c:v>2.63</c:v>
                </c:pt>
                <c:pt idx="2442">
                  <c:v>2.64</c:v>
                </c:pt>
                <c:pt idx="2443">
                  <c:v>2.63</c:v>
                </c:pt>
                <c:pt idx="2444">
                  <c:v>2.61</c:v>
                </c:pt>
                <c:pt idx="2445">
                  <c:v>2.57</c:v>
                </c:pt>
                <c:pt idx="2446">
                  <c:v>2.5099999999999998</c:v>
                </c:pt>
                <c:pt idx="2447">
                  <c:v>2.44</c:v>
                </c:pt>
                <c:pt idx="2448">
                  <c:v>2.41</c:v>
                </c:pt>
                <c:pt idx="2449">
                  <c:v>2.35</c:v>
                </c:pt>
                <c:pt idx="2450">
                  <c:v>2.29</c:v>
                </c:pt>
                <c:pt idx="2451">
                  <c:v>2.2400000000000002</c:v>
                </c:pt>
                <c:pt idx="2452">
                  <c:v>2.2200000000000002</c:v>
                </c:pt>
                <c:pt idx="2453">
                  <c:v>2.21</c:v>
                </c:pt>
                <c:pt idx="2454">
                  <c:v>2.2000000000000002</c:v>
                </c:pt>
                <c:pt idx="2455">
                  <c:v>2.17</c:v>
                </c:pt>
                <c:pt idx="2456">
                  <c:v>2.16</c:v>
                </c:pt>
                <c:pt idx="2457">
                  <c:v>2.14</c:v>
                </c:pt>
                <c:pt idx="2458">
                  <c:v>2.11</c:v>
                </c:pt>
                <c:pt idx="2459">
                  <c:v>2.08</c:v>
                </c:pt>
                <c:pt idx="2460">
                  <c:v>2.0699999999999998</c:v>
                </c:pt>
                <c:pt idx="2461">
                  <c:v>2.1</c:v>
                </c:pt>
                <c:pt idx="2462">
                  <c:v>2.11</c:v>
                </c:pt>
                <c:pt idx="2463">
                  <c:v>2.12</c:v>
                </c:pt>
                <c:pt idx="2464">
                  <c:v>2.1800000000000002</c:v>
                </c:pt>
                <c:pt idx="2465">
                  <c:v>2.2400000000000002</c:v>
                </c:pt>
                <c:pt idx="2466">
                  <c:v>2.29</c:v>
                </c:pt>
                <c:pt idx="2467">
                  <c:v>2.36</c:v>
                </c:pt>
                <c:pt idx="2468">
                  <c:v>2.44</c:v>
                </c:pt>
                <c:pt idx="2469">
                  <c:v>2.48</c:v>
                </c:pt>
                <c:pt idx="2470">
                  <c:v>2.48</c:v>
                </c:pt>
                <c:pt idx="2471">
                  <c:v>2.46</c:v>
                </c:pt>
                <c:pt idx="2472">
                  <c:v>2.4</c:v>
                </c:pt>
                <c:pt idx="2473">
                  <c:v>2.38</c:v>
                </c:pt>
                <c:pt idx="2474">
                  <c:v>2.41</c:v>
                </c:pt>
                <c:pt idx="2475">
                  <c:v>2.4300000000000002</c:v>
                </c:pt>
                <c:pt idx="2476">
                  <c:v>2.4500000000000002</c:v>
                </c:pt>
                <c:pt idx="2477">
                  <c:v>2.48</c:v>
                </c:pt>
                <c:pt idx="2478">
                  <c:v>2.5</c:v>
                </c:pt>
                <c:pt idx="2479">
                  <c:v>2.56</c:v>
                </c:pt>
                <c:pt idx="2480">
                  <c:v>2.57</c:v>
                </c:pt>
                <c:pt idx="2481">
                  <c:v>2.57</c:v>
                </c:pt>
                <c:pt idx="2482">
                  <c:v>2.5299999999999998</c:v>
                </c:pt>
                <c:pt idx="2483">
                  <c:v>2.4900000000000002</c:v>
                </c:pt>
                <c:pt idx="2484">
                  <c:v>2.4500000000000002</c:v>
                </c:pt>
                <c:pt idx="2485">
                  <c:v>2.4500000000000002</c:v>
                </c:pt>
                <c:pt idx="2486">
                  <c:v>2.4900000000000002</c:v>
                </c:pt>
                <c:pt idx="2487">
                  <c:v>2.54</c:v>
                </c:pt>
                <c:pt idx="2488">
                  <c:v>2.65</c:v>
                </c:pt>
                <c:pt idx="2489">
                  <c:v>2.71</c:v>
                </c:pt>
                <c:pt idx="2490">
                  <c:v>2.76</c:v>
                </c:pt>
                <c:pt idx="2491">
                  <c:v>2.73</c:v>
                </c:pt>
                <c:pt idx="2492">
                  <c:v>2.73</c:v>
                </c:pt>
                <c:pt idx="2493">
                  <c:v>2.73</c:v>
                </c:pt>
                <c:pt idx="2494">
                  <c:v>2.68</c:v>
                </c:pt>
                <c:pt idx="2495">
                  <c:v>2.64</c:v>
                </c:pt>
                <c:pt idx="2496">
                  <c:v>2.63</c:v>
                </c:pt>
                <c:pt idx="2497">
                  <c:v>2.61</c:v>
                </c:pt>
                <c:pt idx="2498">
                  <c:v>2.62</c:v>
                </c:pt>
                <c:pt idx="2499">
                  <c:v>2.62</c:v>
                </c:pt>
                <c:pt idx="2500">
                  <c:v>2.66</c:v>
                </c:pt>
                <c:pt idx="2501">
                  <c:v>2.7</c:v>
                </c:pt>
                <c:pt idx="2502">
                  <c:v>2.72</c:v>
                </c:pt>
                <c:pt idx="2503">
                  <c:v>2.74</c:v>
                </c:pt>
                <c:pt idx="2504">
                  <c:v>2.71</c:v>
                </c:pt>
                <c:pt idx="2505">
                  <c:v>2.67</c:v>
                </c:pt>
                <c:pt idx="2506">
                  <c:v>2.66</c:v>
                </c:pt>
                <c:pt idx="2507">
                  <c:v>2.63</c:v>
                </c:pt>
                <c:pt idx="2508">
                  <c:v>2.65</c:v>
                </c:pt>
                <c:pt idx="2509">
                  <c:v>2.68</c:v>
                </c:pt>
                <c:pt idx="2510">
                  <c:v>2.71</c:v>
                </c:pt>
                <c:pt idx="2511">
                  <c:v>2.72</c:v>
                </c:pt>
                <c:pt idx="2512">
                  <c:v>2.74</c:v>
                </c:pt>
                <c:pt idx="2513">
                  <c:v>2.76</c:v>
                </c:pt>
                <c:pt idx="2514">
                  <c:v>2.77</c:v>
                </c:pt>
                <c:pt idx="2515">
                  <c:v>2.77</c:v>
                </c:pt>
                <c:pt idx="2516">
                  <c:v>2.77</c:v>
                </c:pt>
                <c:pt idx="2517">
                  <c:v>2.77</c:v>
                </c:pt>
                <c:pt idx="2518">
                  <c:v>2.73</c:v>
                </c:pt>
                <c:pt idx="2519">
                  <c:v>2.68</c:v>
                </c:pt>
                <c:pt idx="2520">
                  <c:v>2.64</c:v>
                </c:pt>
                <c:pt idx="2521">
                  <c:v>2.62</c:v>
                </c:pt>
                <c:pt idx="2522">
                  <c:v>2.61</c:v>
                </c:pt>
                <c:pt idx="2523">
                  <c:v>2.61</c:v>
                </c:pt>
                <c:pt idx="2524">
                  <c:v>2.64</c:v>
                </c:pt>
                <c:pt idx="2525">
                  <c:v>2.68</c:v>
                </c:pt>
                <c:pt idx="2526">
                  <c:v>2.73</c:v>
                </c:pt>
                <c:pt idx="2527">
                  <c:v>2.8</c:v>
                </c:pt>
                <c:pt idx="2528">
                  <c:v>2.76</c:v>
                </c:pt>
                <c:pt idx="2529">
                  <c:v>2.78</c:v>
                </c:pt>
                <c:pt idx="2530">
                  <c:v>2.78</c:v>
                </c:pt>
                <c:pt idx="2531">
                  <c:v>2.76</c:v>
                </c:pt>
                <c:pt idx="2532">
                  <c:v>2.79</c:v>
                </c:pt>
                <c:pt idx="2533">
                  <c:v>2.83</c:v>
                </c:pt>
                <c:pt idx="2534">
                  <c:v>2.86</c:v>
                </c:pt>
                <c:pt idx="2535">
                  <c:v>2.92</c:v>
                </c:pt>
                <c:pt idx="2536">
                  <c:v>2.96</c:v>
                </c:pt>
                <c:pt idx="2537">
                  <c:v>2.98</c:v>
                </c:pt>
                <c:pt idx="2538">
                  <c:v>2.96</c:v>
                </c:pt>
                <c:pt idx="2539">
                  <c:v>2.94</c:v>
                </c:pt>
                <c:pt idx="2540">
                  <c:v>2.95</c:v>
                </c:pt>
                <c:pt idx="2541">
                  <c:v>2.97</c:v>
                </c:pt>
                <c:pt idx="2542">
                  <c:v>2.99</c:v>
                </c:pt>
                <c:pt idx="2543">
                  <c:v>3.05</c:v>
                </c:pt>
                <c:pt idx="2544">
                  <c:v>3.1</c:v>
                </c:pt>
                <c:pt idx="2545">
                  <c:v>3.16</c:v>
                </c:pt>
                <c:pt idx="2546">
                  <c:v>3.17</c:v>
                </c:pt>
                <c:pt idx="2547">
                  <c:v>3.16</c:v>
                </c:pt>
                <c:pt idx="2548">
                  <c:v>3.16</c:v>
                </c:pt>
                <c:pt idx="2549">
                  <c:v>3.21</c:v>
                </c:pt>
                <c:pt idx="2550">
                  <c:v>3.28</c:v>
                </c:pt>
                <c:pt idx="2551">
                  <c:v>3.33</c:v>
                </c:pt>
                <c:pt idx="2552">
                  <c:v>3.35</c:v>
                </c:pt>
                <c:pt idx="2553">
                  <c:v>3.39</c:v>
                </c:pt>
                <c:pt idx="2554">
                  <c:v>3.36</c:v>
                </c:pt>
                <c:pt idx="2555">
                  <c:v>3.3</c:v>
                </c:pt>
                <c:pt idx="2556">
                  <c:v>3.22</c:v>
                </c:pt>
                <c:pt idx="2557">
                  <c:v>3.11</c:v>
                </c:pt>
                <c:pt idx="2558">
                  <c:v>3.07</c:v>
                </c:pt>
                <c:pt idx="2559">
                  <c:v>3.01</c:v>
                </c:pt>
                <c:pt idx="2560">
                  <c:v>2.97</c:v>
                </c:pt>
                <c:pt idx="2561">
                  <c:v>3.03</c:v>
                </c:pt>
                <c:pt idx="2562">
                  <c:v>3.05</c:v>
                </c:pt>
                <c:pt idx="2563">
                  <c:v>3.06</c:v>
                </c:pt>
                <c:pt idx="2564">
                  <c:v>3.08</c:v>
                </c:pt>
                <c:pt idx="2565">
                  <c:v>3.1</c:v>
                </c:pt>
                <c:pt idx="2566">
                  <c:v>3.04</c:v>
                </c:pt>
                <c:pt idx="2567">
                  <c:v>2.99</c:v>
                </c:pt>
                <c:pt idx="2568">
                  <c:v>3.02</c:v>
                </c:pt>
                <c:pt idx="2569">
                  <c:v>3.01</c:v>
                </c:pt>
                <c:pt idx="2570">
                  <c:v>2.98</c:v>
                </c:pt>
                <c:pt idx="2571">
                  <c:v>2.94</c:v>
                </c:pt>
                <c:pt idx="2572">
                  <c:v>2.9</c:v>
                </c:pt>
                <c:pt idx="2573">
                  <c:v>2.81</c:v>
                </c:pt>
                <c:pt idx="2574">
                  <c:v>2.77</c:v>
                </c:pt>
                <c:pt idx="2575">
                  <c:v>2.74</c:v>
                </c:pt>
                <c:pt idx="2576">
                  <c:v>2.77</c:v>
                </c:pt>
                <c:pt idx="2577">
                  <c:v>2.82</c:v>
                </c:pt>
                <c:pt idx="2578">
                  <c:v>2.87</c:v>
                </c:pt>
                <c:pt idx="2579">
                  <c:v>2.89</c:v>
                </c:pt>
                <c:pt idx="2580">
                  <c:v>2.89</c:v>
                </c:pt>
                <c:pt idx="2581">
                  <c:v>2.93</c:v>
                </c:pt>
                <c:pt idx="2582">
                  <c:v>2.93</c:v>
                </c:pt>
                <c:pt idx="2583">
                  <c:v>2.91</c:v>
                </c:pt>
                <c:pt idx="2584">
                  <c:v>2.92</c:v>
                </c:pt>
                <c:pt idx="2585">
                  <c:v>2.93</c:v>
                </c:pt>
                <c:pt idx="2586">
                  <c:v>2.91</c:v>
                </c:pt>
                <c:pt idx="2587">
                  <c:v>2.88</c:v>
                </c:pt>
                <c:pt idx="2588">
                  <c:v>2.84</c:v>
                </c:pt>
                <c:pt idx="2589">
                  <c:v>2.82</c:v>
                </c:pt>
                <c:pt idx="2590">
                  <c:v>2.77</c:v>
                </c:pt>
                <c:pt idx="2591">
                  <c:v>2.66</c:v>
                </c:pt>
                <c:pt idx="2592">
                  <c:v>2.59</c:v>
                </c:pt>
                <c:pt idx="2593">
                  <c:v>2.52</c:v>
                </c:pt>
                <c:pt idx="2594">
                  <c:v>2.4300000000000002</c:v>
                </c:pt>
                <c:pt idx="2595">
                  <c:v>2.35</c:v>
                </c:pt>
                <c:pt idx="2596">
                  <c:v>2.31</c:v>
                </c:pt>
                <c:pt idx="2597">
                  <c:v>2.29</c:v>
                </c:pt>
                <c:pt idx="2598">
                  <c:v>2.2000000000000002</c:v>
                </c:pt>
                <c:pt idx="2599">
                  <c:v>2.14</c:v>
                </c:pt>
                <c:pt idx="2600">
                  <c:v>2.1</c:v>
                </c:pt>
                <c:pt idx="2601">
                  <c:v>2.08</c:v>
                </c:pt>
                <c:pt idx="2602">
                  <c:v>2.1</c:v>
                </c:pt>
                <c:pt idx="2603">
                  <c:v>2.12</c:v>
                </c:pt>
                <c:pt idx="2604">
                  <c:v>2.1</c:v>
                </c:pt>
                <c:pt idx="2605">
                  <c:v>2.08</c:v>
                </c:pt>
                <c:pt idx="2606">
                  <c:v>2.02</c:v>
                </c:pt>
                <c:pt idx="2607">
                  <c:v>1.95</c:v>
                </c:pt>
                <c:pt idx="2608">
                  <c:v>1.88</c:v>
                </c:pt>
                <c:pt idx="2609">
                  <c:v>1.8</c:v>
                </c:pt>
                <c:pt idx="2610">
                  <c:v>1.76</c:v>
                </c:pt>
                <c:pt idx="2611">
                  <c:v>1.72</c:v>
                </c:pt>
                <c:pt idx="2612">
                  <c:v>1.71</c:v>
                </c:pt>
                <c:pt idx="2613">
                  <c:v>1.73</c:v>
                </c:pt>
                <c:pt idx="2614">
                  <c:v>1.74</c:v>
                </c:pt>
                <c:pt idx="2615">
                  <c:v>1.73</c:v>
                </c:pt>
                <c:pt idx="2616">
                  <c:v>1.74</c:v>
                </c:pt>
                <c:pt idx="2617">
                  <c:v>1.76</c:v>
                </c:pt>
                <c:pt idx="2618">
                  <c:v>1.75</c:v>
                </c:pt>
                <c:pt idx="2619">
                  <c:v>1.71</c:v>
                </c:pt>
                <c:pt idx="2620">
                  <c:v>1.69</c:v>
                </c:pt>
                <c:pt idx="2621">
                  <c:v>1.67</c:v>
                </c:pt>
                <c:pt idx="2622">
                  <c:v>1.67</c:v>
                </c:pt>
                <c:pt idx="2623">
                  <c:v>1.65</c:v>
                </c:pt>
                <c:pt idx="2624">
                  <c:v>1.64</c:v>
                </c:pt>
                <c:pt idx="2625">
                  <c:v>1.62</c:v>
                </c:pt>
                <c:pt idx="2626">
                  <c:v>1.63</c:v>
                </c:pt>
                <c:pt idx="2627">
                  <c:v>1.66</c:v>
                </c:pt>
                <c:pt idx="2628">
                  <c:v>1.71</c:v>
                </c:pt>
                <c:pt idx="2629">
                  <c:v>1.74</c:v>
                </c:pt>
                <c:pt idx="2630">
                  <c:v>1.78</c:v>
                </c:pt>
                <c:pt idx="2631">
                  <c:v>1.8</c:v>
                </c:pt>
                <c:pt idx="2632">
                  <c:v>1.79</c:v>
                </c:pt>
                <c:pt idx="2633">
                  <c:v>1.78</c:v>
                </c:pt>
                <c:pt idx="2634">
                  <c:v>1.8</c:v>
                </c:pt>
                <c:pt idx="2635">
                  <c:v>1.81</c:v>
                </c:pt>
                <c:pt idx="2636">
                  <c:v>1.78</c:v>
                </c:pt>
                <c:pt idx="2637">
                  <c:v>1.75</c:v>
                </c:pt>
                <c:pt idx="2638">
                  <c:v>1.73</c:v>
                </c:pt>
                <c:pt idx="2639">
                  <c:v>1.74</c:v>
                </c:pt>
                <c:pt idx="2640">
                  <c:v>1.72</c:v>
                </c:pt>
                <c:pt idx="2641">
                  <c:v>1.66</c:v>
                </c:pt>
                <c:pt idx="2642">
                  <c:v>1.62</c:v>
                </c:pt>
                <c:pt idx="2643">
                  <c:v>1.58</c:v>
                </c:pt>
                <c:pt idx="2644">
                  <c:v>1.57</c:v>
                </c:pt>
                <c:pt idx="2645">
                  <c:v>1.6</c:v>
                </c:pt>
                <c:pt idx="2646">
                  <c:v>1.63</c:v>
                </c:pt>
                <c:pt idx="2647">
                  <c:v>1.68</c:v>
                </c:pt>
                <c:pt idx="2648">
                  <c:v>1.78</c:v>
                </c:pt>
                <c:pt idx="2649">
                  <c:v>1.89</c:v>
                </c:pt>
                <c:pt idx="2650">
                  <c:v>1.94</c:v>
                </c:pt>
                <c:pt idx="2651">
                  <c:v>1.96</c:v>
                </c:pt>
                <c:pt idx="2652">
                  <c:v>1.96</c:v>
                </c:pt>
                <c:pt idx="2653">
                  <c:v>2</c:v>
                </c:pt>
                <c:pt idx="2654">
                  <c:v>2.0299999999999998</c:v>
                </c:pt>
                <c:pt idx="2655">
                  <c:v>2.08</c:v>
                </c:pt>
                <c:pt idx="2656">
                  <c:v>2.0699999999999998</c:v>
                </c:pt>
                <c:pt idx="2657">
                  <c:v>2.06</c:v>
                </c:pt>
                <c:pt idx="2658">
                  <c:v>2.0299999999999998</c:v>
                </c:pt>
                <c:pt idx="2659">
                  <c:v>2.0499999999999998</c:v>
                </c:pt>
                <c:pt idx="2660">
                  <c:v>2.0499999999999998</c:v>
                </c:pt>
                <c:pt idx="2661">
                  <c:v>2.04</c:v>
                </c:pt>
                <c:pt idx="2662">
                  <c:v>2.0299999999999998</c:v>
                </c:pt>
                <c:pt idx="2663">
                  <c:v>2.04</c:v>
                </c:pt>
                <c:pt idx="2664">
                  <c:v>2.04</c:v>
                </c:pt>
                <c:pt idx="2665">
                  <c:v>2.04</c:v>
                </c:pt>
                <c:pt idx="2666">
                  <c:v>2.0499999999999998</c:v>
                </c:pt>
                <c:pt idx="2667">
                  <c:v>2.08</c:v>
                </c:pt>
                <c:pt idx="2668">
                  <c:v>2.11</c:v>
                </c:pt>
                <c:pt idx="2669">
                  <c:v>2.15</c:v>
                </c:pt>
                <c:pt idx="2670">
                  <c:v>2.19</c:v>
                </c:pt>
                <c:pt idx="2671">
                  <c:v>2.2400000000000002</c:v>
                </c:pt>
                <c:pt idx="2672">
                  <c:v>2.27</c:v>
                </c:pt>
                <c:pt idx="2673">
                  <c:v>2.27</c:v>
                </c:pt>
                <c:pt idx="2674">
                  <c:v>2.29</c:v>
                </c:pt>
                <c:pt idx="2675">
                  <c:v>2.31</c:v>
                </c:pt>
                <c:pt idx="2676">
                  <c:v>2.2999999999999998</c:v>
                </c:pt>
                <c:pt idx="2677">
                  <c:v>2.29</c:v>
                </c:pt>
                <c:pt idx="2678">
                  <c:v>2.2599999999999998</c:v>
                </c:pt>
                <c:pt idx="2679">
                  <c:v>2.2599999999999998</c:v>
                </c:pt>
                <c:pt idx="2680">
                  <c:v>2.31</c:v>
                </c:pt>
                <c:pt idx="2681">
                  <c:v>2.37</c:v>
                </c:pt>
                <c:pt idx="2682">
                  <c:v>2.39</c:v>
                </c:pt>
                <c:pt idx="2683">
                  <c:v>2.4</c:v>
                </c:pt>
                <c:pt idx="2684">
                  <c:v>2.4500000000000002</c:v>
                </c:pt>
                <c:pt idx="2685">
                  <c:v>2.4900000000000002</c:v>
                </c:pt>
                <c:pt idx="2686">
                  <c:v>2.5499999999999998</c:v>
                </c:pt>
                <c:pt idx="2687">
                  <c:v>2.62</c:v>
                </c:pt>
                <c:pt idx="2688">
                  <c:v>2.67</c:v>
                </c:pt>
                <c:pt idx="2689">
                  <c:v>2.72</c:v>
                </c:pt>
                <c:pt idx="2690">
                  <c:v>2.75</c:v>
                </c:pt>
                <c:pt idx="2691">
                  <c:v>2.78</c:v>
                </c:pt>
                <c:pt idx="2692">
                  <c:v>2.8</c:v>
                </c:pt>
                <c:pt idx="2693">
                  <c:v>2.84</c:v>
                </c:pt>
                <c:pt idx="2694">
                  <c:v>2.88</c:v>
                </c:pt>
                <c:pt idx="2695">
                  <c:v>2.91</c:v>
                </c:pt>
                <c:pt idx="2696">
                  <c:v>2.98</c:v>
                </c:pt>
                <c:pt idx="2697">
                  <c:v>2.99</c:v>
                </c:pt>
                <c:pt idx="2698">
                  <c:v>2.98</c:v>
                </c:pt>
                <c:pt idx="2699">
                  <c:v>2.98</c:v>
                </c:pt>
                <c:pt idx="2700">
                  <c:v>2.99</c:v>
                </c:pt>
                <c:pt idx="2701">
                  <c:v>2.98</c:v>
                </c:pt>
                <c:pt idx="2702">
                  <c:v>2.97</c:v>
                </c:pt>
                <c:pt idx="2703">
                  <c:v>3</c:v>
                </c:pt>
                <c:pt idx="2704">
                  <c:v>2.95</c:v>
                </c:pt>
                <c:pt idx="2705">
                  <c:v>2.91</c:v>
                </c:pt>
                <c:pt idx="2706">
                  <c:v>2.92</c:v>
                </c:pt>
                <c:pt idx="2707">
                  <c:v>2.91</c:v>
                </c:pt>
                <c:pt idx="2708">
                  <c:v>2.87</c:v>
                </c:pt>
                <c:pt idx="2709">
                  <c:v>2.82</c:v>
                </c:pt>
                <c:pt idx="2710">
                  <c:v>2.81</c:v>
                </c:pt>
                <c:pt idx="2711">
                  <c:v>2.84</c:v>
                </c:pt>
                <c:pt idx="2712">
                  <c:v>2.88</c:v>
                </c:pt>
                <c:pt idx="2713">
                  <c:v>2.91</c:v>
                </c:pt>
                <c:pt idx="2714">
                  <c:v>2.9</c:v>
                </c:pt>
                <c:pt idx="2715">
                  <c:v>2.87</c:v>
                </c:pt>
                <c:pt idx="2716">
                  <c:v>2.83</c:v>
                </c:pt>
                <c:pt idx="2717">
                  <c:v>2.8</c:v>
                </c:pt>
                <c:pt idx="2718">
                  <c:v>2.79</c:v>
                </c:pt>
                <c:pt idx="2719">
                  <c:v>2.77</c:v>
                </c:pt>
                <c:pt idx="2720">
                  <c:v>2.76</c:v>
                </c:pt>
                <c:pt idx="2721">
                  <c:v>2.75</c:v>
                </c:pt>
                <c:pt idx="2722">
                  <c:v>2.73</c:v>
                </c:pt>
                <c:pt idx="2723">
                  <c:v>2.67</c:v>
                </c:pt>
                <c:pt idx="2724">
                  <c:v>2.61</c:v>
                </c:pt>
                <c:pt idx="2725">
                  <c:v>2.6</c:v>
                </c:pt>
                <c:pt idx="2726">
                  <c:v>2.5499999999999998</c:v>
                </c:pt>
                <c:pt idx="2727">
                  <c:v>2.54</c:v>
                </c:pt>
                <c:pt idx="2728">
                  <c:v>2.58</c:v>
                </c:pt>
                <c:pt idx="2729">
                  <c:v>2.58</c:v>
                </c:pt>
                <c:pt idx="2730">
                  <c:v>2.63</c:v>
                </c:pt>
                <c:pt idx="2731">
                  <c:v>2.68</c:v>
                </c:pt>
                <c:pt idx="2732">
                  <c:v>2.73</c:v>
                </c:pt>
                <c:pt idx="2733">
                  <c:v>2.73</c:v>
                </c:pt>
                <c:pt idx="2734">
                  <c:v>2.74</c:v>
                </c:pt>
                <c:pt idx="2735">
                  <c:v>2.76</c:v>
                </c:pt>
                <c:pt idx="2736">
                  <c:v>2.78</c:v>
                </c:pt>
                <c:pt idx="2737">
                  <c:v>2.79</c:v>
                </c:pt>
                <c:pt idx="2738">
                  <c:v>2.8</c:v>
                </c:pt>
                <c:pt idx="2739">
                  <c:v>2.76</c:v>
                </c:pt>
                <c:pt idx="2740">
                  <c:v>2.71</c:v>
                </c:pt>
                <c:pt idx="2741">
                  <c:v>2.63</c:v>
                </c:pt>
                <c:pt idx="2742">
                  <c:v>2.57</c:v>
                </c:pt>
                <c:pt idx="2743">
                  <c:v>2.5299999999999998</c:v>
                </c:pt>
                <c:pt idx="2744">
                  <c:v>2.48</c:v>
                </c:pt>
                <c:pt idx="2745">
                  <c:v>2.48</c:v>
                </c:pt>
                <c:pt idx="2746">
                  <c:v>2.5</c:v>
                </c:pt>
                <c:pt idx="2747">
                  <c:v>2.48</c:v>
                </c:pt>
                <c:pt idx="2748">
                  <c:v>2.4500000000000002</c:v>
                </c:pt>
                <c:pt idx="2749">
                  <c:v>2.42</c:v>
                </c:pt>
                <c:pt idx="2750">
                  <c:v>2.41</c:v>
                </c:pt>
                <c:pt idx="2751">
                  <c:v>2.41</c:v>
                </c:pt>
                <c:pt idx="2752">
                  <c:v>2.4700000000000002</c:v>
                </c:pt>
                <c:pt idx="2753">
                  <c:v>2.56</c:v>
                </c:pt>
                <c:pt idx="2754">
                  <c:v>2.64</c:v>
                </c:pt>
                <c:pt idx="2755">
                  <c:v>2.67</c:v>
                </c:pt>
                <c:pt idx="2756">
                  <c:v>2.7</c:v>
                </c:pt>
                <c:pt idx="2757">
                  <c:v>2.71</c:v>
                </c:pt>
                <c:pt idx="2758">
                  <c:v>2.68</c:v>
                </c:pt>
                <c:pt idx="2759">
                  <c:v>2.6</c:v>
                </c:pt>
                <c:pt idx="2760">
                  <c:v>2.5099999999999998</c:v>
                </c:pt>
                <c:pt idx="2761">
                  <c:v>2.4300000000000002</c:v>
                </c:pt>
                <c:pt idx="2762">
                  <c:v>2.35</c:v>
                </c:pt>
                <c:pt idx="2763">
                  <c:v>2.2799999999999998</c:v>
                </c:pt>
                <c:pt idx="2764">
                  <c:v>2.2400000000000002</c:v>
                </c:pt>
                <c:pt idx="2765">
                  <c:v>2.16</c:v>
                </c:pt>
                <c:pt idx="2766">
                  <c:v>2.1</c:v>
                </c:pt>
                <c:pt idx="2767">
                  <c:v>2.0699999999999998</c:v>
                </c:pt>
                <c:pt idx="2768">
                  <c:v>2.08</c:v>
                </c:pt>
                <c:pt idx="2769">
                  <c:v>2.13</c:v>
                </c:pt>
                <c:pt idx="2770">
                  <c:v>2.19</c:v>
                </c:pt>
                <c:pt idx="2771">
                  <c:v>2.2599999999999998</c:v>
                </c:pt>
                <c:pt idx="2772">
                  <c:v>2.2999999999999998</c:v>
                </c:pt>
                <c:pt idx="2773">
                  <c:v>2.2999999999999998</c:v>
                </c:pt>
                <c:pt idx="2774">
                  <c:v>2.29</c:v>
                </c:pt>
                <c:pt idx="2775">
                  <c:v>2.25</c:v>
                </c:pt>
                <c:pt idx="2776">
                  <c:v>2.23</c:v>
                </c:pt>
                <c:pt idx="2777">
                  <c:v>2.2200000000000002</c:v>
                </c:pt>
                <c:pt idx="2778">
                  <c:v>2.19</c:v>
                </c:pt>
                <c:pt idx="2779">
                  <c:v>2.15</c:v>
                </c:pt>
                <c:pt idx="2780">
                  <c:v>2.11</c:v>
                </c:pt>
                <c:pt idx="2781">
                  <c:v>2.09</c:v>
                </c:pt>
                <c:pt idx="2782">
                  <c:v>2.02</c:v>
                </c:pt>
                <c:pt idx="2783">
                  <c:v>1.91</c:v>
                </c:pt>
                <c:pt idx="2784">
                  <c:v>1.81</c:v>
                </c:pt>
                <c:pt idx="2785">
                  <c:v>1.78</c:v>
                </c:pt>
                <c:pt idx="2786">
                  <c:v>1.78</c:v>
                </c:pt>
                <c:pt idx="2787">
                  <c:v>1.86</c:v>
                </c:pt>
                <c:pt idx="2788">
                  <c:v>1.9</c:v>
                </c:pt>
                <c:pt idx="2789">
                  <c:v>1.97</c:v>
                </c:pt>
                <c:pt idx="2790">
                  <c:v>2.04</c:v>
                </c:pt>
                <c:pt idx="2791">
                  <c:v>2.16</c:v>
                </c:pt>
                <c:pt idx="2792">
                  <c:v>2.2599999999999998</c:v>
                </c:pt>
                <c:pt idx="2793">
                  <c:v>2.35</c:v>
                </c:pt>
                <c:pt idx="2794">
                  <c:v>2.4</c:v>
                </c:pt>
                <c:pt idx="2795">
                  <c:v>2.5</c:v>
                </c:pt>
                <c:pt idx="2796">
                  <c:v>2.58</c:v>
                </c:pt>
                <c:pt idx="2797">
                  <c:v>2.61</c:v>
                </c:pt>
                <c:pt idx="2798">
                  <c:v>2.63</c:v>
                </c:pt>
                <c:pt idx="2799">
                  <c:v>2.57</c:v>
                </c:pt>
                <c:pt idx="2800">
                  <c:v>2.4700000000000002</c:v>
                </c:pt>
                <c:pt idx="2801">
                  <c:v>2.4300000000000002</c:v>
                </c:pt>
                <c:pt idx="2802">
                  <c:v>2.4300000000000002</c:v>
                </c:pt>
                <c:pt idx="2803">
                  <c:v>2.46</c:v>
                </c:pt>
                <c:pt idx="2804">
                  <c:v>2.5099999999999998</c:v>
                </c:pt>
                <c:pt idx="2805">
                  <c:v>2.54</c:v>
                </c:pt>
                <c:pt idx="2806">
                  <c:v>2.5499999999999998</c:v>
                </c:pt>
                <c:pt idx="2807">
                  <c:v>2.56</c:v>
                </c:pt>
                <c:pt idx="2808">
                  <c:v>2.57</c:v>
                </c:pt>
                <c:pt idx="2809">
                  <c:v>2.61</c:v>
                </c:pt>
                <c:pt idx="2810">
                  <c:v>2.61</c:v>
                </c:pt>
                <c:pt idx="2811">
                  <c:v>2.62</c:v>
                </c:pt>
                <c:pt idx="2812">
                  <c:v>2.67</c:v>
                </c:pt>
                <c:pt idx="2813">
                  <c:v>2.74</c:v>
                </c:pt>
                <c:pt idx="2814">
                  <c:v>2.77</c:v>
                </c:pt>
                <c:pt idx="2815">
                  <c:v>2.74</c:v>
                </c:pt>
                <c:pt idx="2816">
                  <c:v>2.68</c:v>
                </c:pt>
                <c:pt idx="2817">
                  <c:v>2.57</c:v>
                </c:pt>
                <c:pt idx="2818">
                  <c:v>2.5</c:v>
                </c:pt>
                <c:pt idx="2819">
                  <c:v>2.44</c:v>
                </c:pt>
                <c:pt idx="2820">
                  <c:v>2.34</c:v>
                </c:pt>
                <c:pt idx="2821">
                  <c:v>2.2000000000000002</c:v>
                </c:pt>
                <c:pt idx="2822">
                  <c:v>2.09</c:v>
                </c:pt>
                <c:pt idx="2823">
                  <c:v>2.0099999999999998</c:v>
                </c:pt>
                <c:pt idx="2824">
                  <c:v>1.95</c:v>
                </c:pt>
                <c:pt idx="2825">
                  <c:v>1.86</c:v>
                </c:pt>
                <c:pt idx="2826">
                  <c:v>1.78</c:v>
                </c:pt>
                <c:pt idx="2827">
                  <c:v>1.72</c:v>
                </c:pt>
                <c:pt idx="2828">
                  <c:v>1.71</c:v>
                </c:pt>
                <c:pt idx="2829">
                  <c:v>1.71</c:v>
                </c:pt>
                <c:pt idx="2830">
                  <c:v>1.74</c:v>
                </c:pt>
                <c:pt idx="2831">
                  <c:v>1.72</c:v>
                </c:pt>
                <c:pt idx="2832">
                  <c:v>1.66</c:v>
                </c:pt>
                <c:pt idx="2833">
                  <c:v>1.6</c:v>
                </c:pt>
                <c:pt idx="2834">
                  <c:v>1.52</c:v>
                </c:pt>
                <c:pt idx="2835">
                  <c:v>1.52</c:v>
                </c:pt>
                <c:pt idx="2836">
                  <c:v>1.52</c:v>
                </c:pt>
                <c:pt idx="2837">
                  <c:v>1.52</c:v>
                </c:pt>
                <c:pt idx="2838">
                  <c:v>1.52</c:v>
                </c:pt>
                <c:pt idx="2839">
                  <c:v>1.45</c:v>
                </c:pt>
                <c:pt idx="2840">
                  <c:v>1.44</c:v>
                </c:pt>
                <c:pt idx="2841">
                  <c:v>1.45</c:v>
                </c:pt>
                <c:pt idx="2842">
                  <c:v>1.46</c:v>
                </c:pt>
                <c:pt idx="2843">
                  <c:v>1.48</c:v>
                </c:pt>
                <c:pt idx="2844">
                  <c:v>1.52</c:v>
                </c:pt>
                <c:pt idx="2845">
                  <c:v>1.59</c:v>
                </c:pt>
                <c:pt idx="2846">
                  <c:v>1.63</c:v>
                </c:pt>
                <c:pt idx="2847">
                  <c:v>1.66</c:v>
                </c:pt>
                <c:pt idx="2848">
                  <c:v>1.69</c:v>
                </c:pt>
                <c:pt idx="2849">
                  <c:v>1.73</c:v>
                </c:pt>
                <c:pt idx="2850">
                  <c:v>1.8</c:v>
                </c:pt>
                <c:pt idx="2851">
                  <c:v>1.86</c:v>
                </c:pt>
                <c:pt idx="2852">
                  <c:v>1.9</c:v>
                </c:pt>
                <c:pt idx="2853">
                  <c:v>1.95</c:v>
                </c:pt>
                <c:pt idx="2854">
                  <c:v>2</c:v>
                </c:pt>
                <c:pt idx="2855">
                  <c:v>2.02</c:v>
                </c:pt>
                <c:pt idx="2856">
                  <c:v>2.02</c:v>
                </c:pt>
                <c:pt idx="2857">
                  <c:v>2.02</c:v>
                </c:pt>
                <c:pt idx="2858">
                  <c:v>2</c:v>
                </c:pt>
                <c:pt idx="2859">
                  <c:v>2.0099999999999998</c:v>
                </c:pt>
                <c:pt idx="2860">
                  <c:v>1.98</c:v>
                </c:pt>
                <c:pt idx="2861">
                  <c:v>1.94</c:v>
                </c:pt>
                <c:pt idx="2862">
                  <c:v>1.93</c:v>
                </c:pt>
                <c:pt idx="2863">
                  <c:v>1.92</c:v>
                </c:pt>
                <c:pt idx="2864">
                  <c:v>1.94</c:v>
                </c:pt>
                <c:pt idx="2865">
                  <c:v>1.88</c:v>
                </c:pt>
                <c:pt idx="2866">
                  <c:v>1.84</c:v>
                </c:pt>
                <c:pt idx="2867">
                  <c:v>1.82</c:v>
                </c:pt>
                <c:pt idx="2868">
                  <c:v>1.82</c:v>
                </c:pt>
                <c:pt idx="2869">
                  <c:v>1.85</c:v>
                </c:pt>
                <c:pt idx="2870">
                  <c:v>1.83</c:v>
                </c:pt>
                <c:pt idx="2871">
                  <c:v>1.78</c:v>
                </c:pt>
                <c:pt idx="2872">
                  <c:v>1.67</c:v>
                </c:pt>
                <c:pt idx="2873">
                  <c:v>1.55</c:v>
                </c:pt>
                <c:pt idx="2874">
                  <c:v>1.46</c:v>
                </c:pt>
                <c:pt idx="2875">
                  <c:v>1.36</c:v>
                </c:pt>
                <c:pt idx="2876">
                  <c:v>1.29</c:v>
                </c:pt>
                <c:pt idx="2877">
                  <c:v>1.23</c:v>
                </c:pt>
                <c:pt idx="2878">
                  <c:v>1.17</c:v>
                </c:pt>
                <c:pt idx="2879">
                  <c:v>1.1000000000000001</c:v>
                </c:pt>
                <c:pt idx="2880">
                  <c:v>1.02</c:v>
                </c:pt>
                <c:pt idx="2881">
                  <c:v>0.94</c:v>
                </c:pt>
                <c:pt idx="2882">
                  <c:v>0.88</c:v>
                </c:pt>
                <c:pt idx="2883">
                  <c:v>0.83</c:v>
                </c:pt>
                <c:pt idx="2884">
                  <c:v>0.77</c:v>
                </c:pt>
                <c:pt idx="2885">
                  <c:v>0.72</c:v>
                </c:pt>
                <c:pt idx="2886">
                  <c:v>0.68</c:v>
                </c:pt>
                <c:pt idx="2887">
                  <c:v>0.64</c:v>
                </c:pt>
                <c:pt idx="2888">
                  <c:v>0.6</c:v>
                </c:pt>
                <c:pt idx="2889">
                  <c:v>0.57999999999999996</c:v>
                </c:pt>
                <c:pt idx="2890">
                  <c:v>0.6</c:v>
                </c:pt>
                <c:pt idx="2891">
                  <c:v>0.62</c:v>
                </c:pt>
                <c:pt idx="2892">
                  <c:v>0.63</c:v>
                </c:pt>
                <c:pt idx="2893">
                  <c:v>0.63</c:v>
                </c:pt>
                <c:pt idx="2894">
                  <c:v>0.63</c:v>
                </c:pt>
                <c:pt idx="2895">
                  <c:v>0.62</c:v>
                </c:pt>
                <c:pt idx="2896">
                  <c:v>0.61</c:v>
                </c:pt>
                <c:pt idx="2897">
                  <c:v>0.59</c:v>
                </c:pt>
                <c:pt idx="2898">
                  <c:v>0.56999999999999995</c:v>
                </c:pt>
                <c:pt idx="2899">
                  <c:v>0.59</c:v>
                </c:pt>
                <c:pt idx="2900">
                  <c:v>0.62</c:v>
                </c:pt>
                <c:pt idx="2901">
                  <c:v>0.66</c:v>
                </c:pt>
                <c:pt idx="2902">
                  <c:v>0.73</c:v>
                </c:pt>
                <c:pt idx="2903">
                  <c:v>0.78</c:v>
                </c:pt>
                <c:pt idx="2904">
                  <c:v>0.84</c:v>
                </c:pt>
                <c:pt idx="2905">
                  <c:v>0.89</c:v>
                </c:pt>
                <c:pt idx="2906">
                  <c:v>0.96</c:v>
                </c:pt>
                <c:pt idx="2907">
                  <c:v>1.02</c:v>
                </c:pt>
                <c:pt idx="2908">
                  <c:v>1.1100000000000001</c:v>
                </c:pt>
                <c:pt idx="2909">
                  <c:v>1.21</c:v>
                </c:pt>
                <c:pt idx="2910">
                  <c:v>1.31</c:v>
                </c:pt>
                <c:pt idx="2911">
                  <c:v>1.37</c:v>
                </c:pt>
                <c:pt idx="2912">
                  <c:v>1.42</c:v>
                </c:pt>
                <c:pt idx="2913">
                  <c:v>1.44</c:v>
                </c:pt>
                <c:pt idx="2914">
                  <c:v>1.49</c:v>
                </c:pt>
                <c:pt idx="2915">
                  <c:v>1.53</c:v>
                </c:pt>
                <c:pt idx="2916">
                  <c:v>1.58</c:v>
                </c:pt>
                <c:pt idx="2917">
                  <c:v>1.67</c:v>
                </c:pt>
                <c:pt idx="2918">
                  <c:v>1.77</c:v>
                </c:pt>
                <c:pt idx="2919">
                  <c:v>1.85</c:v>
                </c:pt>
                <c:pt idx="2920">
                  <c:v>1.91</c:v>
                </c:pt>
                <c:pt idx="2921">
                  <c:v>1.94</c:v>
                </c:pt>
                <c:pt idx="2922">
                  <c:v>2.0099999999999998</c:v>
                </c:pt>
                <c:pt idx="2923">
                  <c:v>2.0699999999999998</c:v>
                </c:pt>
                <c:pt idx="2924">
                  <c:v>2.15</c:v>
                </c:pt>
                <c:pt idx="2925">
                  <c:v>2.2799999999999998</c:v>
                </c:pt>
                <c:pt idx="2926">
                  <c:v>2.38</c:v>
                </c:pt>
                <c:pt idx="2927">
                  <c:v>2.46</c:v>
                </c:pt>
                <c:pt idx="2928">
                  <c:v>2.5499999999999998</c:v>
                </c:pt>
                <c:pt idx="2929">
                  <c:v>2.62</c:v>
                </c:pt>
                <c:pt idx="2930">
                  <c:v>2.7</c:v>
                </c:pt>
                <c:pt idx="2931">
                  <c:v>2.76</c:v>
                </c:pt>
                <c:pt idx="2932">
                  <c:v>2.76</c:v>
                </c:pt>
                <c:pt idx="2933">
                  <c:v>2.77</c:v>
                </c:pt>
                <c:pt idx="2934">
                  <c:v>2.78</c:v>
                </c:pt>
                <c:pt idx="2935">
                  <c:v>2.79</c:v>
                </c:pt>
                <c:pt idx="2936">
                  <c:v>2.79</c:v>
                </c:pt>
                <c:pt idx="2937">
                  <c:v>2.77</c:v>
                </c:pt>
                <c:pt idx="2938">
                  <c:v>2.72</c:v>
                </c:pt>
                <c:pt idx="2939">
                  <c:v>2.63</c:v>
                </c:pt>
                <c:pt idx="2940">
                  <c:v>2.6</c:v>
                </c:pt>
                <c:pt idx="2941">
                  <c:v>2.6</c:v>
                </c:pt>
                <c:pt idx="2942">
                  <c:v>2.61</c:v>
                </c:pt>
                <c:pt idx="2943">
                  <c:v>2.62</c:v>
                </c:pt>
                <c:pt idx="2944">
                  <c:v>2.65</c:v>
                </c:pt>
                <c:pt idx="2945">
                  <c:v>2.66</c:v>
                </c:pt>
                <c:pt idx="2946">
                  <c:v>2.65</c:v>
                </c:pt>
                <c:pt idx="2947">
                  <c:v>2.61</c:v>
                </c:pt>
                <c:pt idx="2948">
                  <c:v>2.57</c:v>
                </c:pt>
                <c:pt idx="2949">
                  <c:v>2.52</c:v>
                </c:pt>
                <c:pt idx="2950">
                  <c:v>2.4900000000000002</c:v>
                </c:pt>
                <c:pt idx="2951">
                  <c:v>2.4900000000000002</c:v>
                </c:pt>
                <c:pt idx="2952">
                  <c:v>2.48</c:v>
                </c:pt>
                <c:pt idx="2953">
                  <c:v>2.46</c:v>
                </c:pt>
                <c:pt idx="2954">
                  <c:v>2.41</c:v>
                </c:pt>
                <c:pt idx="2955">
                  <c:v>2.36</c:v>
                </c:pt>
                <c:pt idx="2956">
                  <c:v>2.3199999999999998</c:v>
                </c:pt>
                <c:pt idx="2957">
                  <c:v>2.2799999999999998</c:v>
                </c:pt>
                <c:pt idx="2958">
                  <c:v>2.21</c:v>
                </c:pt>
                <c:pt idx="2959">
                  <c:v>2.14</c:v>
                </c:pt>
                <c:pt idx="2960">
                  <c:v>2.06</c:v>
                </c:pt>
                <c:pt idx="2961">
                  <c:v>2.02</c:v>
                </c:pt>
                <c:pt idx="2962">
                  <c:v>2.02</c:v>
                </c:pt>
                <c:pt idx="2963">
                  <c:v>2.0499999999999998</c:v>
                </c:pt>
                <c:pt idx="2964">
                  <c:v>2.06</c:v>
                </c:pt>
                <c:pt idx="2965">
                  <c:v>2.06</c:v>
                </c:pt>
                <c:pt idx="2966">
                  <c:v>2.06</c:v>
                </c:pt>
                <c:pt idx="2967">
                  <c:v>2.09</c:v>
                </c:pt>
                <c:pt idx="2968">
                  <c:v>2.14</c:v>
                </c:pt>
                <c:pt idx="2969">
                  <c:v>2.21</c:v>
                </c:pt>
                <c:pt idx="2970">
                  <c:v>2.23</c:v>
                </c:pt>
                <c:pt idx="2971">
                  <c:v>2.23</c:v>
                </c:pt>
                <c:pt idx="2972">
                  <c:v>2.2400000000000002</c:v>
                </c:pt>
                <c:pt idx="2973">
                  <c:v>2.2799999999999998</c:v>
                </c:pt>
                <c:pt idx="2974">
                  <c:v>2.29</c:v>
                </c:pt>
                <c:pt idx="2975">
                  <c:v>2.3199999999999998</c:v>
                </c:pt>
                <c:pt idx="2976">
                  <c:v>2.35</c:v>
                </c:pt>
                <c:pt idx="2977">
                  <c:v>2.36</c:v>
                </c:pt>
                <c:pt idx="2978">
                  <c:v>2.37</c:v>
                </c:pt>
                <c:pt idx="2979">
                  <c:v>2.39</c:v>
                </c:pt>
                <c:pt idx="2980">
                  <c:v>2.4</c:v>
                </c:pt>
                <c:pt idx="2981">
                  <c:v>2.42</c:v>
                </c:pt>
                <c:pt idx="2982">
                  <c:v>2.38</c:v>
                </c:pt>
                <c:pt idx="2983">
                  <c:v>2.37</c:v>
                </c:pt>
                <c:pt idx="2984">
                  <c:v>2.36</c:v>
                </c:pt>
                <c:pt idx="2985">
                  <c:v>2.35</c:v>
                </c:pt>
                <c:pt idx="2986">
                  <c:v>2.33</c:v>
                </c:pt>
                <c:pt idx="2987">
                  <c:v>2.3199999999999998</c:v>
                </c:pt>
                <c:pt idx="2988">
                  <c:v>2.2999999999999998</c:v>
                </c:pt>
                <c:pt idx="2989">
                  <c:v>2.2999999999999998</c:v>
                </c:pt>
                <c:pt idx="2990">
                  <c:v>2.2999999999999998</c:v>
                </c:pt>
                <c:pt idx="2991">
                  <c:v>2.2599999999999998</c:v>
                </c:pt>
                <c:pt idx="2992">
                  <c:v>2.25</c:v>
                </c:pt>
                <c:pt idx="2993">
                  <c:v>2.21</c:v>
                </c:pt>
                <c:pt idx="2994">
                  <c:v>2.2000000000000002</c:v>
                </c:pt>
                <c:pt idx="2995">
                  <c:v>2.2200000000000002</c:v>
                </c:pt>
                <c:pt idx="2996">
                  <c:v>2.25</c:v>
                </c:pt>
                <c:pt idx="2997">
                  <c:v>2.2599999999999998</c:v>
                </c:pt>
                <c:pt idx="2998">
                  <c:v>2.2999999999999998</c:v>
                </c:pt>
                <c:pt idx="2999">
                  <c:v>2.34</c:v>
                </c:pt>
                <c:pt idx="3000">
                  <c:v>2.4</c:v>
                </c:pt>
                <c:pt idx="3001">
                  <c:v>2.44</c:v>
                </c:pt>
                <c:pt idx="3002">
                  <c:v>2.4700000000000002</c:v>
                </c:pt>
                <c:pt idx="3003">
                  <c:v>2.4700000000000002</c:v>
                </c:pt>
                <c:pt idx="3004">
                  <c:v>2.4700000000000002</c:v>
                </c:pt>
                <c:pt idx="3005">
                  <c:v>2.4900000000000002</c:v>
                </c:pt>
                <c:pt idx="3006">
                  <c:v>2.5099999999999998</c:v>
                </c:pt>
                <c:pt idx="3007">
                  <c:v>2.4900000000000002</c:v>
                </c:pt>
                <c:pt idx="3008">
                  <c:v>2.5099999999999998</c:v>
                </c:pt>
                <c:pt idx="3009">
                  <c:v>2.5299999999999998</c:v>
                </c:pt>
                <c:pt idx="3010">
                  <c:v>2.5299999999999998</c:v>
                </c:pt>
                <c:pt idx="3011">
                  <c:v>2.52</c:v>
                </c:pt>
                <c:pt idx="3012">
                  <c:v>2.59</c:v>
                </c:pt>
                <c:pt idx="3013">
                  <c:v>2.67</c:v>
                </c:pt>
                <c:pt idx="3014">
                  <c:v>2.73</c:v>
                </c:pt>
                <c:pt idx="3015">
                  <c:v>2.76</c:v>
                </c:pt>
                <c:pt idx="3016">
                  <c:v>2.79</c:v>
                </c:pt>
                <c:pt idx="3017">
                  <c:v>2.84</c:v>
                </c:pt>
                <c:pt idx="3018">
                  <c:v>2.88</c:v>
                </c:pt>
                <c:pt idx="3019">
                  <c:v>2.87</c:v>
                </c:pt>
                <c:pt idx="3020">
                  <c:v>2.9</c:v>
                </c:pt>
                <c:pt idx="3021">
                  <c:v>2.95</c:v>
                </c:pt>
                <c:pt idx="3022">
                  <c:v>2.94</c:v>
                </c:pt>
                <c:pt idx="3023">
                  <c:v>2.95</c:v>
                </c:pt>
                <c:pt idx="3024">
                  <c:v>2.95</c:v>
                </c:pt>
                <c:pt idx="3025">
                  <c:v>2.93</c:v>
                </c:pt>
                <c:pt idx="3026">
                  <c:v>2.88</c:v>
                </c:pt>
                <c:pt idx="3027">
                  <c:v>2.81</c:v>
                </c:pt>
                <c:pt idx="3028">
                  <c:v>2.69</c:v>
                </c:pt>
                <c:pt idx="3029">
                  <c:v>2.57</c:v>
                </c:pt>
                <c:pt idx="3030">
                  <c:v>2.4300000000000002</c:v>
                </c:pt>
                <c:pt idx="3031">
                  <c:v>2.33</c:v>
                </c:pt>
                <c:pt idx="3032">
                  <c:v>2.2799999999999998</c:v>
                </c:pt>
                <c:pt idx="3033">
                  <c:v>2.2000000000000002</c:v>
                </c:pt>
                <c:pt idx="3034">
                  <c:v>2.14</c:v>
                </c:pt>
                <c:pt idx="3035">
                  <c:v>2.0499999999999998</c:v>
                </c:pt>
                <c:pt idx="3036">
                  <c:v>1.98</c:v>
                </c:pt>
                <c:pt idx="3037">
                  <c:v>1.99</c:v>
                </c:pt>
                <c:pt idx="3038">
                  <c:v>1.94</c:v>
                </c:pt>
                <c:pt idx="3039">
                  <c:v>1.86</c:v>
                </c:pt>
                <c:pt idx="3040">
                  <c:v>1.84</c:v>
                </c:pt>
                <c:pt idx="3041">
                  <c:v>1.81</c:v>
                </c:pt>
                <c:pt idx="3042">
                  <c:v>1.74</c:v>
                </c:pt>
                <c:pt idx="3043">
                  <c:v>1.65</c:v>
                </c:pt>
                <c:pt idx="3044">
                  <c:v>1.58</c:v>
                </c:pt>
                <c:pt idx="3045">
                  <c:v>1.53</c:v>
                </c:pt>
                <c:pt idx="3046">
                  <c:v>1.49</c:v>
                </c:pt>
                <c:pt idx="3047">
                  <c:v>1.48</c:v>
                </c:pt>
                <c:pt idx="3048">
                  <c:v>1.48</c:v>
                </c:pt>
                <c:pt idx="3049">
                  <c:v>1.48</c:v>
                </c:pt>
                <c:pt idx="3050">
                  <c:v>1.45</c:v>
                </c:pt>
                <c:pt idx="3051">
                  <c:v>1.42</c:v>
                </c:pt>
                <c:pt idx="3052">
                  <c:v>1.4</c:v>
                </c:pt>
                <c:pt idx="3053">
                  <c:v>1.35</c:v>
                </c:pt>
                <c:pt idx="3054">
                  <c:v>1.3</c:v>
                </c:pt>
                <c:pt idx="3055">
                  <c:v>1.22</c:v>
                </c:pt>
                <c:pt idx="3056">
                  <c:v>1.21</c:v>
                </c:pt>
                <c:pt idx="3057">
                  <c:v>1.24</c:v>
                </c:pt>
                <c:pt idx="3058">
                  <c:v>1.3</c:v>
                </c:pt>
                <c:pt idx="3059">
                  <c:v>1.35</c:v>
                </c:pt>
                <c:pt idx="3060">
                  <c:v>1.44</c:v>
                </c:pt>
                <c:pt idx="3061">
                  <c:v>1.57</c:v>
                </c:pt>
                <c:pt idx="3062">
                  <c:v>1.65</c:v>
                </c:pt>
                <c:pt idx="3063">
                  <c:v>1.75</c:v>
                </c:pt>
                <c:pt idx="3064">
                  <c:v>1.87</c:v>
                </c:pt>
                <c:pt idx="3065">
                  <c:v>1.96</c:v>
                </c:pt>
                <c:pt idx="3066">
                  <c:v>2.02</c:v>
                </c:pt>
                <c:pt idx="3067">
                  <c:v>2.0699999999999998</c:v>
                </c:pt>
                <c:pt idx="3068">
                  <c:v>2.09</c:v>
                </c:pt>
                <c:pt idx="3069">
                  <c:v>2.11</c:v>
                </c:pt>
                <c:pt idx="3070">
                  <c:v>2.09</c:v>
                </c:pt>
                <c:pt idx="3071">
                  <c:v>2.12</c:v>
                </c:pt>
                <c:pt idx="3072">
                  <c:v>2.13</c:v>
                </c:pt>
                <c:pt idx="3073">
                  <c:v>2.13</c:v>
                </c:pt>
                <c:pt idx="3074">
                  <c:v>2.16</c:v>
                </c:pt>
                <c:pt idx="3075">
                  <c:v>2.1800000000000002</c:v>
                </c:pt>
                <c:pt idx="3076">
                  <c:v>2.21</c:v>
                </c:pt>
                <c:pt idx="3077">
                  <c:v>2.2400000000000002</c:v>
                </c:pt>
                <c:pt idx="3078">
                  <c:v>2.2599999999999998</c:v>
                </c:pt>
                <c:pt idx="3079">
                  <c:v>2.31</c:v>
                </c:pt>
                <c:pt idx="3080">
                  <c:v>2.3199999999999998</c:v>
                </c:pt>
                <c:pt idx="3081">
                  <c:v>2.33</c:v>
                </c:pt>
                <c:pt idx="3082">
                  <c:v>2.34</c:v>
                </c:pt>
                <c:pt idx="3083">
                  <c:v>2.41</c:v>
                </c:pt>
                <c:pt idx="3084">
                  <c:v>2.4900000000000002</c:v>
                </c:pt>
                <c:pt idx="3085">
                  <c:v>2.56</c:v>
                </c:pt>
                <c:pt idx="3086">
                  <c:v>2.6</c:v>
                </c:pt>
                <c:pt idx="3087">
                  <c:v>2.62</c:v>
                </c:pt>
                <c:pt idx="3088">
                  <c:v>2.59</c:v>
                </c:pt>
                <c:pt idx="3089">
                  <c:v>2.57</c:v>
                </c:pt>
                <c:pt idx="3090">
                  <c:v>2.5299999999999998</c:v>
                </c:pt>
                <c:pt idx="3091">
                  <c:v>2.42</c:v>
                </c:pt>
                <c:pt idx="3092">
                  <c:v>2.3199999999999998</c:v>
                </c:pt>
                <c:pt idx="3093">
                  <c:v>2.23</c:v>
                </c:pt>
                <c:pt idx="3094">
                  <c:v>2.1</c:v>
                </c:pt>
                <c:pt idx="3095">
                  <c:v>2</c:v>
                </c:pt>
                <c:pt idx="3096">
                  <c:v>1.94</c:v>
                </c:pt>
                <c:pt idx="3097">
                  <c:v>1.87</c:v>
                </c:pt>
                <c:pt idx="3098">
                  <c:v>1.83</c:v>
                </c:pt>
                <c:pt idx="3099">
                  <c:v>1.78</c:v>
                </c:pt>
                <c:pt idx="3100">
                  <c:v>1.77</c:v>
                </c:pt>
                <c:pt idx="3101">
                  <c:v>1.74</c:v>
                </c:pt>
                <c:pt idx="3102">
                  <c:v>1.72</c:v>
                </c:pt>
                <c:pt idx="3103">
                  <c:v>1.73</c:v>
                </c:pt>
                <c:pt idx="3104">
                  <c:v>1.72</c:v>
                </c:pt>
                <c:pt idx="3105">
                  <c:v>1.65</c:v>
                </c:pt>
                <c:pt idx="3106">
                  <c:v>1.61</c:v>
                </c:pt>
                <c:pt idx="3107">
                  <c:v>1.55</c:v>
                </c:pt>
                <c:pt idx="3108">
                  <c:v>1.54</c:v>
                </c:pt>
                <c:pt idx="3109">
                  <c:v>1.53</c:v>
                </c:pt>
                <c:pt idx="3110">
                  <c:v>1.56</c:v>
                </c:pt>
                <c:pt idx="3111">
                  <c:v>1.55</c:v>
                </c:pt>
                <c:pt idx="3112">
                  <c:v>1.54</c:v>
                </c:pt>
                <c:pt idx="3113">
                  <c:v>1.51</c:v>
                </c:pt>
                <c:pt idx="3114">
                  <c:v>1.48</c:v>
                </c:pt>
                <c:pt idx="3115">
                  <c:v>1.47</c:v>
                </c:pt>
                <c:pt idx="3116">
                  <c:v>1.47</c:v>
                </c:pt>
                <c:pt idx="3117">
                  <c:v>1.45</c:v>
                </c:pt>
                <c:pt idx="3118">
                  <c:v>1.45</c:v>
                </c:pt>
                <c:pt idx="3119">
                  <c:v>1.45</c:v>
                </c:pt>
                <c:pt idx="3120">
                  <c:v>1.44</c:v>
                </c:pt>
                <c:pt idx="3121">
                  <c:v>1.43</c:v>
                </c:pt>
                <c:pt idx="3122">
                  <c:v>1.42</c:v>
                </c:pt>
                <c:pt idx="3123">
                  <c:v>1.45</c:v>
                </c:pt>
                <c:pt idx="3124">
                  <c:v>1.5</c:v>
                </c:pt>
                <c:pt idx="3125">
                  <c:v>1.55</c:v>
                </c:pt>
                <c:pt idx="3126">
                  <c:v>1.59</c:v>
                </c:pt>
                <c:pt idx="3127">
                  <c:v>1.63</c:v>
                </c:pt>
                <c:pt idx="3128">
                  <c:v>1.65</c:v>
                </c:pt>
                <c:pt idx="3129">
                  <c:v>1.69</c:v>
                </c:pt>
                <c:pt idx="3130">
                  <c:v>1.75</c:v>
                </c:pt>
                <c:pt idx="3131">
                  <c:v>1.81</c:v>
                </c:pt>
                <c:pt idx="3132">
                  <c:v>1.87</c:v>
                </c:pt>
                <c:pt idx="3133">
                  <c:v>1.88</c:v>
                </c:pt>
                <c:pt idx="3134">
                  <c:v>1.87</c:v>
                </c:pt>
                <c:pt idx="3135">
                  <c:v>1.92</c:v>
                </c:pt>
                <c:pt idx="3136">
                  <c:v>1.91</c:v>
                </c:pt>
                <c:pt idx="3137">
                  <c:v>1.93</c:v>
                </c:pt>
                <c:pt idx="3138">
                  <c:v>1.9</c:v>
                </c:pt>
                <c:pt idx="3139">
                  <c:v>1.89</c:v>
                </c:pt>
                <c:pt idx="3140">
                  <c:v>1.9</c:v>
                </c:pt>
                <c:pt idx="3141">
                  <c:v>1.92</c:v>
                </c:pt>
                <c:pt idx="3142">
                  <c:v>1.97</c:v>
                </c:pt>
                <c:pt idx="3143">
                  <c:v>2.0299999999999998</c:v>
                </c:pt>
                <c:pt idx="3144">
                  <c:v>2.06</c:v>
                </c:pt>
                <c:pt idx="3145">
                  <c:v>2.09</c:v>
                </c:pt>
                <c:pt idx="3146">
                  <c:v>2.06</c:v>
                </c:pt>
                <c:pt idx="3147">
                  <c:v>2.0499999999999998</c:v>
                </c:pt>
                <c:pt idx="3148">
                  <c:v>2.0299999999999998</c:v>
                </c:pt>
                <c:pt idx="3149">
                  <c:v>2.0099999999999998</c:v>
                </c:pt>
                <c:pt idx="3150">
                  <c:v>2.02</c:v>
                </c:pt>
                <c:pt idx="3151">
                  <c:v>2.04</c:v>
                </c:pt>
                <c:pt idx="3152">
                  <c:v>2.0699999999999998</c:v>
                </c:pt>
                <c:pt idx="3153">
                  <c:v>2.08</c:v>
                </c:pt>
                <c:pt idx="3154">
                  <c:v>2.09</c:v>
                </c:pt>
                <c:pt idx="3155">
                  <c:v>2.08</c:v>
                </c:pt>
                <c:pt idx="3156">
                  <c:v>2.09</c:v>
                </c:pt>
                <c:pt idx="3157">
                  <c:v>2.09</c:v>
                </c:pt>
                <c:pt idx="3158">
                  <c:v>2.0699999999999998</c:v>
                </c:pt>
                <c:pt idx="3159">
                  <c:v>2.0699999999999998</c:v>
                </c:pt>
                <c:pt idx="3160">
                  <c:v>2.0499999999999998</c:v>
                </c:pt>
                <c:pt idx="3161">
                  <c:v>2.0299999999999998</c:v>
                </c:pt>
                <c:pt idx="3162">
                  <c:v>2.0099999999999998</c:v>
                </c:pt>
                <c:pt idx="3163">
                  <c:v>2.0099999999999998</c:v>
                </c:pt>
                <c:pt idx="3164">
                  <c:v>2.0299999999999998</c:v>
                </c:pt>
                <c:pt idx="3165">
                  <c:v>2.0299999999999998</c:v>
                </c:pt>
                <c:pt idx="3166">
                  <c:v>2.0299999999999998</c:v>
                </c:pt>
                <c:pt idx="3167">
                  <c:v>2.02</c:v>
                </c:pt>
                <c:pt idx="3168">
                  <c:v>2.0099999999999998</c:v>
                </c:pt>
                <c:pt idx="3169">
                  <c:v>1.99</c:v>
                </c:pt>
                <c:pt idx="3170">
                  <c:v>1.94</c:v>
                </c:pt>
                <c:pt idx="3171">
                  <c:v>1.89</c:v>
                </c:pt>
                <c:pt idx="3172">
                  <c:v>1.82</c:v>
                </c:pt>
                <c:pt idx="3173">
                  <c:v>1.73</c:v>
                </c:pt>
                <c:pt idx="3174">
                  <c:v>1.67</c:v>
                </c:pt>
                <c:pt idx="3175">
                  <c:v>1.62</c:v>
                </c:pt>
                <c:pt idx="3176">
                  <c:v>1.59</c:v>
                </c:pt>
                <c:pt idx="3177">
                  <c:v>1.6</c:v>
                </c:pt>
                <c:pt idx="3178">
                  <c:v>1.57</c:v>
                </c:pt>
                <c:pt idx="3179">
                  <c:v>1.56</c:v>
                </c:pt>
                <c:pt idx="3180">
                  <c:v>1.54</c:v>
                </c:pt>
                <c:pt idx="3181">
                  <c:v>1.51</c:v>
                </c:pt>
                <c:pt idx="3182">
                  <c:v>1.47</c:v>
                </c:pt>
                <c:pt idx="3183">
                  <c:v>1.46</c:v>
                </c:pt>
                <c:pt idx="3184">
                  <c:v>1.42</c:v>
                </c:pt>
                <c:pt idx="3185">
                  <c:v>1.4</c:v>
                </c:pt>
                <c:pt idx="3186">
                  <c:v>1.38</c:v>
                </c:pt>
                <c:pt idx="3187">
                  <c:v>1.38</c:v>
                </c:pt>
                <c:pt idx="3188">
                  <c:v>1.41</c:v>
                </c:pt>
                <c:pt idx="3189">
                  <c:v>1.39</c:v>
                </c:pt>
                <c:pt idx="3190">
                  <c:v>1.35</c:v>
                </c:pt>
                <c:pt idx="3191">
                  <c:v>1.29</c:v>
                </c:pt>
                <c:pt idx="3192">
                  <c:v>1.25</c:v>
                </c:pt>
                <c:pt idx="3193">
                  <c:v>1.23</c:v>
                </c:pt>
                <c:pt idx="3194">
                  <c:v>1.22</c:v>
                </c:pt>
                <c:pt idx="3195">
                  <c:v>1.22</c:v>
                </c:pt>
                <c:pt idx="3196">
                  <c:v>1.23</c:v>
                </c:pt>
                <c:pt idx="3197">
                  <c:v>1.26</c:v>
                </c:pt>
                <c:pt idx="3198">
                  <c:v>1.26</c:v>
                </c:pt>
                <c:pt idx="3199">
                  <c:v>1.22</c:v>
                </c:pt>
                <c:pt idx="3200">
                  <c:v>1.19</c:v>
                </c:pt>
                <c:pt idx="3201">
                  <c:v>1.1599999999999999</c:v>
                </c:pt>
                <c:pt idx="3202">
                  <c:v>1.1299999999999999</c:v>
                </c:pt>
                <c:pt idx="3203">
                  <c:v>1.1000000000000001</c:v>
                </c:pt>
                <c:pt idx="3204">
                  <c:v>1.08</c:v>
                </c:pt>
                <c:pt idx="3205">
                  <c:v>1.07</c:v>
                </c:pt>
                <c:pt idx="3206">
                  <c:v>1.07</c:v>
                </c:pt>
                <c:pt idx="3207">
                  <c:v>1.03</c:v>
                </c:pt>
                <c:pt idx="3208">
                  <c:v>1.05</c:v>
                </c:pt>
                <c:pt idx="3209">
                  <c:v>1.06</c:v>
                </c:pt>
                <c:pt idx="3210">
                  <c:v>1.08</c:v>
                </c:pt>
                <c:pt idx="3211">
                  <c:v>1.1000000000000001</c:v>
                </c:pt>
                <c:pt idx="3212">
                  <c:v>1.1100000000000001</c:v>
                </c:pt>
                <c:pt idx="3213">
                  <c:v>1.1000000000000001</c:v>
                </c:pt>
                <c:pt idx="3214">
                  <c:v>1.1000000000000001</c:v>
                </c:pt>
                <c:pt idx="3215">
                  <c:v>1.0900000000000001</c:v>
                </c:pt>
                <c:pt idx="3216">
                  <c:v>1.06</c:v>
                </c:pt>
                <c:pt idx="3217">
                  <c:v>1.01</c:v>
                </c:pt>
                <c:pt idx="3218">
                  <c:v>0.98</c:v>
                </c:pt>
                <c:pt idx="3219">
                  <c:v>0.97</c:v>
                </c:pt>
                <c:pt idx="3220">
                  <c:v>0.97</c:v>
                </c:pt>
                <c:pt idx="3221">
                  <c:v>0.98</c:v>
                </c:pt>
                <c:pt idx="3222">
                  <c:v>0.95</c:v>
                </c:pt>
                <c:pt idx="3223">
                  <c:v>0.92</c:v>
                </c:pt>
                <c:pt idx="3224">
                  <c:v>0.91</c:v>
                </c:pt>
                <c:pt idx="3225">
                  <c:v>0.9</c:v>
                </c:pt>
                <c:pt idx="3226">
                  <c:v>0.87</c:v>
                </c:pt>
                <c:pt idx="3227">
                  <c:v>0.83</c:v>
                </c:pt>
                <c:pt idx="3228">
                  <c:v>0.79</c:v>
                </c:pt>
                <c:pt idx="3229">
                  <c:v>0.78</c:v>
                </c:pt>
                <c:pt idx="3230">
                  <c:v>0.8</c:v>
                </c:pt>
                <c:pt idx="3231">
                  <c:v>0.83</c:v>
                </c:pt>
                <c:pt idx="3232">
                  <c:v>0.88</c:v>
                </c:pt>
                <c:pt idx="3233">
                  <c:v>0.92</c:v>
                </c:pt>
                <c:pt idx="3234">
                  <c:v>0.95</c:v>
                </c:pt>
                <c:pt idx="3235">
                  <c:v>0.96</c:v>
                </c:pt>
                <c:pt idx="3236">
                  <c:v>0.97</c:v>
                </c:pt>
                <c:pt idx="3237">
                  <c:v>0.98</c:v>
                </c:pt>
                <c:pt idx="3238">
                  <c:v>0.98</c:v>
                </c:pt>
                <c:pt idx="3239">
                  <c:v>0.97</c:v>
                </c:pt>
                <c:pt idx="3240">
                  <c:v>0.95</c:v>
                </c:pt>
                <c:pt idx="3241">
                  <c:v>0.94</c:v>
                </c:pt>
                <c:pt idx="3242">
                  <c:v>0.92</c:v>
                </c:pt>
                <c:pt idx="3243">
                  <c:v>0.91</c:v>
                </c:pt>
                <c:pt idx="3244">
                  <c:v>0.91</c:v>
                </c:pt>
                <c:pt idx="3245">
                  <c:v>0.91</c:v>
                </c:pt>
                <c:pt idx="3246">
                  <c:v>0.93</c:v>
                </c:pt>
                <c:pt idx="3247">
                  <c:v>0.94</c:v>
                </c:pt>
                <c:pt idx="3248">
                  <c:v>0.96</c:v>
                </c:pt>
                <c:pt idx="3249">
                  <c:v>0.96</c:v>
                </c:pt>
                <c:pt idx="3250">
                  <c:v>0.96</c:v>
                </c:pt>
                <c:pt idx="3251">
                  <c:v>0.95</c:v>
                </c:pt>
                <c:pt idx="3252">
                  <c:v>0.96</c:v>
                </c:pt>
                <c:pt idx="3253">
                  <c:v>0.97</c:v>
                </c:pt>
                <c:pt idx="3254">
                  <c:v>0.95</c:v>
                </c:pt>
                <c:pt idx="3255">
                  <c:v>0.93</c:v>
                </c:pt>
                <c:pt idx="3256">
                  <c:v>0.91</c:v>
                </c:pt>
                <c:pt idx="3257">
                  <c:v>0.91</c:v>
                </c:pt>
                <c:pt idx="3258">
                  <c:v>0.91</c:v>
                </c:pt>
                <c:pt idx="3259">
                  <c:v>0.96</c:v>
                </c:pt>
                <c:pt idx="3260">
                  <c:v>1</c:v>
                </c:pt>
                <c:pt idx="3261">
                  <c:v>1.04</c:v>
                </c:pt>
                <c:pt idx="3262">
                  <c:v>1.08</c:v>
                </c:pt>
                <c:pt idx="3263">
                  <c:v>1.1200000000000001</c:v>
                </c:pt>
                <c:pt idx="3264">
                  <c:v>1.18</c:v>
                </c:pt>
                <c:pt idx="3265">
                  <c:v>1.23</c:v>
                </c:pt>
                <c:pt idx="3266">
                  <c:v>1.31</c:v>
                </c:pt>
                <c:pt idx="3267">
                  <c:v>1.39</c:v>
                </c:pt>
                <c:pt idx="3268">
                  <c:v>1.41</c:v>
                </c:pt>
                <c:pt idx="3269">
                  <c:v>1.43</c:v>
                </c:pt>
                <c:pt idx="3270">
                  <c:v>1.42</c:v>
                </c:pt>
                <c:pt idx="3271">
                  <c:v>1.44</c:v>
                </c:pt>
                <c:pt idx="3272">
                  <c:v>1.44</c:v>
                </c:pt>
                <c:pt idx="3273">
                  <c:v>1.45</c:v>
                </c:pt>
                <c:pt idx="3274">
                  <c:v>1.43</c:v>
                </c:pt>
                <c:pt idx="3275">
                  <c:v>1.41</c:v>
                </c:pt>
                <c:pt idx="3276">
                  <c:v>1.39</c:v>
                </c:pt>
                <c:pt idx="3277">
                  <c:v>1.38</c:v>
                </c:pt>
                <c:pt idx="3278">
                  <c:v>1.35</c:v>
                </c:pt>
                <c:pt idx="3279">
                  <c:v>1.33</c:v>
                </c:pt>
                <c:pt idx="3280">
                  <c:v>1.31</c:v>
                </c:pt>
                <c:pt idx="3281">
                  <c:v>1.3</c:v>
                </c:pt>
                <c:pt idx="3282">
                  <c:v>1.28</c:v>
                </c:pt>
                <c:pt idx="3283">
                  <c:v>1.28</c:v>
                </c:pt>
                <c:pt idx="3284">
                  <c:v>1.3</c:v>
                </c:pt>
                <c:pt idx="3285">
                  <c:v>1.34</c:v>
                </c:pt>
                <c:pt idx="3286">
                  <c:v>1.37</c:v>
                </c:pt>
                <c:pt idx="3287">
                  <c:v>1.38</c:v>
                </c:pt>
                <c:pt idx="3288">
                  <c:v>1.39</c:v>
                </c:pt>
                <c:pt idx="3289">
                  <c:v>1.34</c:v>
                </c:pt>
                <c:pt idx="3290">
                  <c:v>1.32</c:v>
                </c:pt>
                <c:pt idx="3291">
                  <c:v>1.28</c:v>
                </c:pt>
                <c:pt idx="3292">
                  <c:v>1.23</c:v>
                </c:pt>
                <c:pt idx="3293">
                  <c:v>1.21</c:v>
                </c:pt>
                <c:pt idx="3294">
                  <c:v>1.1599999999999999</c:v>
                </c:pt>
                <c:pt idx="3295">
                  <c:v>1.1200000000000001</c:v>
                </c:pt>
                <c:pt idx="3296">
                  <c:v>1.06</c:v>
                </c:pt>
                <c:pt idx="3297">
                  <c:v>1.03</c:v>
                </c:pt>
                <c:pt idx="3298">
                  <c:v>1.04</c:v>
                </c:pt>
                <c:pt idx="3299">
                  <c:v>1.03</c:v>
                </c:pt>
                <c:pt idx="3300">
                  <c:v>1.06</c:v>
                </c:pt>
                <c:pt idx="3301">
                  <c:v>1.06</c:v>
                </c:pt>
                <c:pt idx="3302">
                  <c:v>1.07</c:v>
                </c:pt>
                <c:pt idx="3303">
                  <c:v>1.1100000000000001</c:v>
                </c:pt>
                <c:pt idx="3304">
                  <c:v>1.19</c:v>
                </c:pt>
                <c:pt idx="3305">
                  <c:v>1.25</c:v>
                </c:pt>
                <c:pt idx="3306">
                  <c:v>1.3</c:v>
                </c:pt>
                <c:pt idx="3307">
                  <c:v>1.34</c:v>
                </c:pt>
                <c:pt idx="3308">
                  <c:v>1.39</c:v>
                </c:pt>
                <c:pt idx="3309">
                  <c:v>1.45</c:v>
                </c:pt>
                <c:pt idx="3310">
                  <c:v>1.52</c:v>
                </c:pt>
                <c:pt idx="3311">
                  <c:v>1.58</c:v>
                </c:pt>
                <c:pt idx="3312">
                  <c:v>1.65</c:v>
                </c:pt>
                <c:pt idx="3313">
                  <c:v>1.7</c:v>
                </c:pt>
                <c:pt idx="3314">
                  <c:v>1.69</c:v>
                </c:pt>
                <c:pt idx="3315">
                  <c:v>1.65</c:v>
                </c:pt>
                <c:pt idx="3316">
                  <c:v>1.63</c:v>
                </c:pt>
                <c:pt idx="3317">
                  <c:v>1.68</c:v>
                </c:pt>
                <c:pt idx="3318">
                  <c:v>1.77</c:v>
                </c:pt>
                <c:pt idx="3319">
                  <c:v>1.89</c:v>
                </c:pt>
                <c:pt idx="3320">
                  <c:v>1.98</c:v>
                </c:pt>
                <c:pt idx="3321">
                  <c:v>2.0699999999999998</c:v>
                </c:pt>
                <c:pt idx="3322">
                  <c:v>2.15</c:v>
                </c:pt>
                <c:pt idx="3323">
                  <c:v>2.1800000000000002</c:v>
                </c:pt>
                <c:pt idx="3324">
                  <c:v>2.2000000000000002</c:v>
                </c:pt>
                <c:pt idx="3325">
                  <c:v>2.27</c:v>
                </c:pt>
                <c:pt idx="3326">
                  <c:v>2.3199999999999998</c:v>
                </c:pt>
                <c:pt idx="3327">
                  <c:v>2.34</c:v>
                </c:pt>
                <c:pt idx="3328">
                  <c:v>2.33</c:v>
                </c:pt>
                <c:pt idx="3329">
                  <c:v>2.36</c:v>
                </c:pt>
                <c:pt idx="3330">
                  <c:v>2.38</c:v>
                </c:pt>
                <c:pt idx="3331">
                  <c:v>2.42</c:v>
                </c:pt>
                <c:pt idx="3332">
                  <c:v>2.42</c:v>
                </c:pt>
                <c:pt idx="3333">
                  <c:v>2.37</c:v>
                </c:pt>
                <c:pt idx="3334">
                  <c:v>2.31</c:v>
                </c:pt>
                <c:pt idx="3335">
                  <c:v>2.2599999999999998</c:v>
                </c:pt>
                <c:pt idx="3336">
                  <c:v>2.21</c:v>
                </c:pt>
                <c:pt idx="3337">
                  <c:v>2.19</c:v>
                </c:pt>
                <c:pt idx="3338">
                  <c:v>2.21</c:v>
                </c:pt>
                <c:pt idx="3339">
                  <c:v>2.21</c:v>
                </c:pt>
                <c:pt idx="3340">
                  <c:v>2.21</c:v>
                </c:pt>
                <c:pt idx="3341">
                  <c:v>2.2200000000000002</c:v>
                </c:pt>
                <c:pt idx="3342">
                  <c:v>2.21</c:v>
                </c:pt>
                <c:pt idx="3343">
                  <c:v>2.2200000000000002</c:v>
                </c:pt>
                <c:pt idx="3344">
                  <c:v>2.2799999999999998</c:v>
                </c:pt>
                <c:pt idx="3345">
                  <c:v>2.36</c:v>
                </c:pt>
                <c:pt idx="3346">
                  <c:v>2.44</c:v>
                </c:pt>
                <c:pt idx="3347">
                  <c:v>2.44</c:v>
                </c:pt>
                <c:pt idx="3348">
                  <c:v>2.36</c:v>
                </c:pt>
                <c:pt idx="3349">
                  <c:v>2.31</c:v>
                </c:pt>
                <c:pt idx="3350">
                  <c:v>2.2799999999999998</c:v>
                </c:pt>
                <c:pt idx="3351">
                  <c:v>2.23</c:v>
                </c:pt>
                <c:pt idx="3352">
                  <c:v>2.1800000000000002</c:v>
                </c:pt>
                <c:pt idx="3353">
                  <c:v>2.15</c:v>
                </c:pt>
                <c:pt idx="3354">
                  <c:v>2.14</c:v>
                </c:pt>
                <c:pt idx="3355">
                  <c:v>2.09</c:v>
                </c:pt>
                <c:pt idx="3356">
                  <c:v>2.08</c:v>
                </c:pt>
                <c:pt idx="3357">
                  <c:v>2.1</c:v>
                </c:pt>
                <c:pt idx="3358">
                  <c:v>2.15</c:v>
                </c:pt>
                <c:pt idx="3359">
                  <c:v>2.19</c:v>
                </c:pt>
                <c:pt idx="3360">
                  <c:v>2.2000000000000002</c:v>
                </c:pt>
                <c:pt idx="3361">
                  <c:v>2.17</c:v>
                </c:pt>
                <c:pt idx="3362">
                  <c:v>2.19</c:v>
                </c:pt>
                <c:pt idx="3363">
                  <c:v>2.21</c:v>
                </c:pt>
                <c:pt idx="3364">
                  <c:v>2.2400000000000002</c:v>
                </c:pt>
                <c:pt idx="3365">
                  <c:v>2.27</c:v>
                </c:pt>
                <c:pt idx="3366">
                  <c:v>2.29</c:v>
                </c:pt>
                <c:pt idx="3367">
                  <c:v>2.29</c:v>
                </c:pt>
                <c:pt idx="3368">
                  <c:v>2.2400000000000002</c:v>
                </c:pt>
                <c:pt idx="3369">
                  <c:v>2.2000000000000002</c:v>
                </c:pt>
                <c:pt idx="3370">
                  <c:v>2.15</c:v>
                </c:pt>
                <c:pt idx="3371">
                  <c:v>2.11</c:v>
                </c:pt>
                <c:pt idx="3372">
                  <c:v>2.0699999999999998</c:v>
                </c:pt>
                <c:pt idx="3373">
                  <c:v>2.04</c:v>
                </c:pt>
                <c:pt idx="3374">
                  <c:v>2.0099999999999998</c:v>
                </c:pt>
                <c:pt idx="3375">
                  <c:v>1.99</c:v>
                </c:pt>
                <c:pt idx="3376">
                  <c:v>1.93</c:v>
                </c:pt>
                <c:pt idx="3377">
                  <c:v>1.92</c:v>
                </c:pt>
                <c:pt idx="3378">
                  <c:v>1.92</c:v>
                </c:pt>
                <c:pt idx="3379">
                  <c:v>1.92</c:v>
                </c:pt>
                <c:pt idx="3380">
                  <c:v>1.89</c:v>
                </c:pt>
                <c:pt idx="3381">
                  <c:v>1.88</c:v>
                </c:pt>
                <c:pt idx="3382">
                  <c:v>1.87</c:v>
                </c:pt>
                <c:pt idx="3383">
                  <c:v>1.87</c:v>
                </c:pt>
                <c:pt idx="3384">
                  <c:v>1.86</c:v>
                </c:pt>
                <c:pt idx="3385">
                  <c:v>1.81</c:v>
                </c:pt>
                <c:pt idx="3386">
                  <c:v>1.73</c:v>
                </c:pt>
                <c:pt idx="3387">
                  <c:v>1.66</c:v>
                </c:pt>
                <c:pt idx="3388">
                  <c:v>1.59</c:v>
                </c:pt>
                <c:pt idx="3389">
                  <c:v>1.55</c:v>
                </c:pt>
                <c:pt idx="3390">
                  <c:v>1.51</c:v>
                </c:pt>
                <c:pt idx="3391">
                  <c:v>1.48</c:v>
                </c:pt>
                <c:pt idx="3392">
                  <c:v>1.44</c:v>
                </c:pt>
                <c:pt idx="3393">
                  <c:v>1.41</c:v>
                </c:pt>
                <c:pt idx="3394">
                  <c:v>1.4</c:v>
                </c:pt>
                <c:pt idx="3395">
                  <c:v>1.39</c:v>
                </c:pt>
                <c:pt idx="3396">
                  <c:v>1.37</c:v>
                </c:pt>
                <c:pt idx="3397">
                  <c:v>1.36</c:v>
                </c:pt>
                <c:pt idx="3398">
                  <c:v>1.35</c:v>
                </c:pt>
                <c:pt idx="3399">
                  <c:v>1.34</c:v>
                </c:pt>
                <c:pt idx="3400">
                  <c:v>1.34</c:v>
                </c:pt>
                <c:pt idx="3401">
                  <c:v>1.32</c:v>
                </c:pt>
                <c:pt idx="3402">
                  <c:v>1.31</c:v>
                </c:pt>
                <c:pt idx="3403">
                  <c:v>1.29</c:v>
                </c:pt>
                <c:pt idx="3404">
                  <c:v>1.27</c:v>
                </c:pt>
                <c:pt idx="3405">
                  <c:v>1.23</c:v>
                </c:pt>
                <c:pt idx="3406">
                  <c:v>1.21</c:v>
                </c:pt>
                <c:pt idx="3407">
                  <c:v>1.17</c:v>
                </c:pt>
                <c:pt idx="3408">
                  <c:v>1.1499999999999999</c:v>
                </c:pt>
                <c:pt idx="3409">
                  <c:v>1.1000000000000001</c:v>
                </c:pt>
                <c:pt idx="3410">
                  <c:v>1.03</c:v>
                </c:pt>
                <c:pt idx="3411">
                  <c:v>0.98</c:v>
                </c:pt>
                <c:pt idx="3412">
                  <c:v>0.93</c:v>
                </c:pt>
                <c:pt idx="3413">
                  <c:v>0.91</c:v>
                </c:pt>
                <c:pt idx="3414">
                  <c:v>0.89</c:v>
                </c:pt>
                <c:pt idx="3415">
                  <c:v>0.92</c:v>
                </c:pt>
                <c:pt idx="3416">
                  <c:v>0.96</c:v>
                </c:pt>
                <c:pt idx="3417">
                  <c:v>0.98</c:v>
                </c:pt>
                <c:pt idx="3418">
                  <c:v>0.99</c:v>
                </c:pt>
                <c:pt idx="3419">
                  <c:v>0.97</c:v>
                </c:pt>
                <c:pt idx="3420">
                  <c:v>0.98</c:v>
                </c:pt>
                <c:pt idx="3421">
                  <c:v>1.01</c:v>
                </c:pt>
                <c:pt idx="3422">
                  <c:v>1.02</c:v>
                </c:pt>
                <c:pt idx="3423">
                  <c:v>1.04</c:v>
                </c:pt>
                <c:pt idx="3424">
                  <c:v>1.04</c:v>
                </c:pt>
                <c:pt idx="3425">
                  <c:v>1.07</c:v>
                </c:pt>
                <c:pt idx="3426">
                  <c:v>1.1000000000000001</c:v>
                </c:pt>
                <c:pt idx="3427">
                  <c:v>1.1299999999999999</c:v>
                </c:pt>
                <c:pt idx="3428">
                  <c:v>1.19</c:v>
                </c:pt>
                <c:pt idx="3429">
                  <c:v>1.24</c:v>
                </c:pt>
                <c:pt idx="3430">
                  <c:v>1.29</c:v>
                </c:pt>
                <c:pt idx="3431">
                  <c:v>1.35</c:v>
                </c:pt>
                <c:pt idx="3432">
                  <c:v>1.39</c:v>
                </c:pt>
                <c:pt idx="3433">
                  <c:v>1.46</c:v>
                </c:pt>
                <c:pt idx="3434">
                  <c:v>1.52</c:v>
                </c:pt>
                <c:pt idx="3435">
                  <c:v>1.59</c:v>
                </c:pt>
                <c:pt idx="3436">
                  <c:v>1.65</c:v>
                </c:pt>
                <c:pt idx="3437">
                  <c:v>1.67</c:v>
                </c:pt>
                <c:pt idx="3438">
                  <c:v>1.7</c:v>
                </c:pt>
                <c:pt idx="3439">
                  <c:v>1.73</c:v>
                </c:pt>
                <c:pt idx="3440">
                  <c:v>1.75</c:v>
                </c:pt>
                <c:pt idx="3441">
                  <c:v>1.79</c:v>
                </c:pt>
                <c:pt idx="3442">
                  <c:v>1.81</c:v>
                </c:pt>
                <c:pt idx="3443">
                  <c:v>1.81</c:v>
                </c:pt>
                <c:pt idx="3444">
                  <c:v>1.81</c:v>
                </c:pt>
                <c:pt idx="3445">
                  <c:v>1.83</c:v>
                </c:pt>
                <c:pt idx="3446">
                  <c:v>1.82</c:v>
                </c:pt>
                <c:pt idx="3447">
                  <c:v>1.81</c:v>
                </c:pt>
                <c:pt idx="3448">
                  <c:v>1.79</c:v>
                </c:pt>
                <c:pt idx="3449">
                  <c:v>1.79</c:v>
                </c:pt>
                <c:pt idx="3450">
                  <c:v>1.78</c:v>
                </c:pt>
                <c:pt idx="3451">
                  <c:v>1.75</c:v>
                </c:pt>
                <c:pt idx="3452">
                  <c:v>1.73</c:v>
                </c:pt>
                <c:pt idx="3453">
                  <c:v>1.71</c:v>
                </c:pt>
                <c:pt idx="3454">
                  <c:v>1.72</c:v>
                </c:pt>
                <c:pt idx="3455">
                  <c:v>1.69</c:v>
                </c:pt>
                <c:pt idx="3456">
                  <c:v>1.7</c:v>
                </c:pt>
                <c:pt idx="3457">
                  <c:v>1.71</c:v>
                </c:pt>
                <c:pt idx="3458">
                  <c:v>1.73</c:v>
                </c:pt>
                <c:pt idx="3459">
                  <c:v>1.71</c:v>
                </c:pt>
                <c:pt idx="3460">
                  <c:v>1.66</c:v>
                </c:pt>
                <c:pt idx="3461">
                  <c:v>1.66</c:v>
                </c:pt>
                <c:pt idx="3462">
                  <c:v>1.75</c:v>
                </c:pt>
                <c:pt idx="3463">
                  <c:v>1.79</c:v>
                </c:pt>
                <c:pt idx="3464">
                  <c:v>1.84</c:v>
                </c:pt>
                <c:pt idx="3465">
                  <c:v>1.85</c:v>
                </c:pt>
                <c:pt idx="3466">
                  <c:v>1.85</c:v>
                </c:pt>
                <c:pt idx="3467">
                  <c:v>1.87</c:v>
                </c:pt>
                <c:pt idx="3468">
                  <c:v>1.88</c:v>
                </c:pt>
                <c:pt idx="3469">
                  <c:v>1.9</c:v>
                </c:pt>
                <c:pt idx="3470">
                  <c:v>1.95</c:v>
                </c:pt>
                <c:pt idx="3471">
                  <c:v>1.95</c:v>
                </c:pt>
                <c:pt idx="3472">
                  <c:v>1.97</c:v>
                </c:pt>
                <c:pt idx="3473">
                  <c:v>2.04</c:v>
                </c:pt>
                <c:pt idx="3474">
                  <c:v>2.14</c:v>
                </c:pt>
                <c:pt idx="3475">
                  <c:v>2.17</c:v>
                </c:pt>
                <c:pt idx="3476">
                  <c:v>2.2400000000000002</c:v>
                </c:pt>
                <c:pt idx="3477">
                  <c:v>2.31</c:v>
                </c:pt>
                <c:pt idx="3478">
                  <c:v>2.37</c:v>
                </c:pt>
                <c:pt idx="3479">
                  <c:v>2.42</c:v>
                </c:pt>
                <c:pt idx="3480">
                  <c:v>2.44</c:v>
                </c:pt>
                <c:pt idx="3481">
                  <c:v>2.44</c:v>
                </c:pt>
                <c:pt idx="3482">
                  <c:v>2.46</c:v>
                </c:pt>
                <c:pt idx="3483">
                  <c:v>2.4900000000000002</c:v>
                </c:pt>
                <c:pt idx="3484">
                  <c:v>2.48</c:v>
                </c:pt>
                <c:pt idx="3485">
                  <c:v>2.4700000000000002</c:v>
                </c:pt>
                <c:pt idx="3486">
                  <c:v>2.42</c:v>
                </c:pt>
                <c:pt idx="3487">
                  <c:v>2.37</c:v>
                </c:pt>
                <c:pt idx="3488">
                  <c:v>2.2999999999999998</c:v>
                </c:pt>
                <c:pt idx="3489">
                  <c:v>2.2599999999999998</c:v>
                </c:pt>
                <c:pt idx="3490">
                  <c:v>2.2599999999999998</c:v>
                </c:pt>
                <c:pt idx="3491">
                  <c:v>2.19</c:v>
                </c:pt>
                <c:pt idx="3492">
                  <c:v>2.04</c:v>
                </c:pt>
                <c:pt idx="3493">
                  <c:v>1.91</c:v>
                </c:pt>
                <c:pt idx="3494">
                  <c:v>1.78</c:v>
                </c:pt>
                <c:pt idx="3495">
                  <c:v>1.7</c:v>
                </c:pt>
                <c:pt idx="3496">
                  <c:v>1.64</c:v>
                </c:pt>
                <c:pt idx="3497">
                  <c:v>1.6</c:v>
                </c:pt>
                <c:pt idx="3498">
                  <c:v>1.57</c:v>
                </c:pt>
                <c:pt idx="3499">
                  <c:v>1.52</c:v>
                </c:pt>
                <c:pt idx="3500">
                  <c:v>1.46</c:v>
                </c:pt>
                <c:pt idx="3501">
                  <c:v>1.44</c:v>
                </c:pt>
                <c:pt idx="3502">
                  <c:v>1.4</c:v>
                </c:pt>
                <c:pt idx="3503">
                  <c:v>1.32</c:v>
                </c:pt>
                <c:pt idx="3504">
                  <c:v>1.2</c:v>
                </c:pt>
                <c:pt idx="3505">
                  <c:v>1.1100000000000001</c:v>
                </c:pt>
                <c:pt idx="3506">
                  <c:v>1.01</c:v>
                </c:pt>
                <c:pt idx="3507">
                  <c:v>0.97</c:v>
                </c:pt>
                <c:pt idx="3508">
                  <c:v>0.92</c:v>
                </c:pt>
                <c:pt idx="3509">
                  <c:v>0.87</c:v>
                </c:pt>
                <c:pt idx="3510">
                  <c:v>0.86</c:v>
                </c:pt>
                <c:pt idx="3511">
                  <c:v>0.86</c:v>
                </c:pt>
                <c:pt idx="3512">
                  <c:v>0.84</c:v>
                </c:pt>
                <c:pt idx="3513">
                  <c:v>0.83</c:v>
                </c:pt>
                <c:pt idx="3514">
                  <c:v>0.86</c:v>
                </c:pt>
                <c:pt idx="3515">
                  <c:v>0.89</c:v>
                </c:pt>
                <c:pt idx="3516">
                  <c:v>0.94</c:v>
                </c:pt>
                <c:pt idx="3517">
                  <c:v>0.96</c:v>
                </c:pt>
                <c:pt idx="3518">
                  <c:v>1</c:v>
                </c:pt>
                <c:pt idx="3519">
                  <c:v>1.01</c:v>
                </c:pt>
                <c:pt idx="3520">
                  <c:v>1.03</c:v>
                </c:pt>
                <c:pt idx="3521">
                  <c:v>1.06</c:v>
                </c:pt>
                <c:pt idx="3522">
                  <c:v>1.08</c:v>
                </c:pt>
                <c:pt idx="3523">
                  <c:v>1.0900000000000001</c:v>
                </c:pt>
                <c:pt idx="3524">
                  <c:v>1.1200000000000001</c:v>
                </c:pt>
                <c:pt idx="3525">
                  <c:v>1.1399999999999999</c:v>
                </c:pt>
                <c:pt idx="3526">
                  <c:v>1.1599999999999999</c:v>
                </c:pt>
                <c:pt idx="3527">
                  <c:v>1.1499999999999999</c:v>
                </c:pt>
                <c:pt idx="3528">
                  <c:v>1.1399999999999999</c:v>
                </c:pt>
                <c:pt idx="3529">
                  <c:v>1.1299999999999999</c:v>
                </c:pt>
                <c:pt idx="3530">
                  <c:v>1.1299999999999999</c:v>
                </c:pt>
                <c:pt idx="3531">
                  <c:v>1.1100000000000001</c:v>
                </c:pt>
                <c:pt idx="3532">
                  <c:v>1.1200000000000001</c:v>
                </c:pt>
                <c:pt idx="3533">
                  <c:v>1.1299999999999999</c:v>
                </c:pt>
                <c:pt idx="3534">
                  <c:v>1.1499999999999999</c:v>
                </c:pt>
                <c:pt idx="3535">
                  <c:v>1.17</c:v>
                </c:pt>
                <c:pt idx="3536">
                  <c:v>1.1599999999999999</c:v>
                </c:pt>
                <c:pt idx="3537">
                  <c:v>1.1299999999999999</c:v>
                </c:pt>
                <c:pt idx="3538">
                  <c:v>1.1000000000000001</c:v>
                </c:pt>
                <c:pt idx="3539">
                  <c:v>1.07</c:v>
                </c:pt>
                <c:pt idx="3540">
                  <c:v>1.03</c:v>
                </c:pt>
                <c:pt idx="3541">
                  <c:v>1.01</c:v>
                </c:pt>
                <c:pt idx="3542">
                  <c:v>0.99</c:v>
                </c:pt>
                <c:pt idx="3543">
                  <c:v>0.96</c:v>
                </c:pt>
                <c:pt idx="3544">
                  <c:v>0.93</c:v>
                </c:pt>
                <c:pt idx="3545">
                  <c:v>0.9</c:v>
                </c:pt>
                <c:pt idx="3546">
                  <c:v>0.86</c:v>
                </c:pt>
                <c:pt idx="3547">
                  <c:v>0.85</c:v>
                </c:pt>
                <c:pt idx="3548">
                  <c:v>0.85</c:v>
                </c:pt>
                <c:pt idx="3549">
                  <c:v>0.87</c:v>
                </c:pt>
                <c:pt idx="3550">
                  <c:v>0.87</c:v>
                </c:pt>
                <c:pt idx="3551">
                  <c:v>0.87</c:v>
                </c:pt>
                <c:pt idx="3552">
                  <c:v>0.88</c:v>
                </c:pt>
                <c:pt idx="3553">
                  <c:v>0.87</c:v>
                </c:pt>
                <c:pt idx="3554">
                  <c:v>0.84</c:v>
                </c:pt>
                <c:pt idx="3555">
                  <c:v>0.82</c:v>
                </c:pt>
                <c:pt idx="3556">
                  <c:v>0.82</c:v>
                </c:pt>
                <c:pt idx="3557">
                  <c:v>0.86</c:v>
                </c:pt>
                <c:pt idx="3558">
                  <c:v>0.9</c:v>
                </c:pt>
                <c:pt idx="3559">
                  <c:v>0.95</c:v>
                </c:pt>
                <c:pt idx="3560">
                  <c:v>1.02</c:v>
                </c:pt>
                <c:pt idx="3561">
                  <c:v>1.08</c:v>
                </c:pt>
                <c:pt idx="3562">
                  <c:v>1.1399999999999999</c:v>
                </c:pt>
                <c:pt idx="3563">
                  <c:v>1.1399999999999999</c:v>
                </c:pt>
                <c:pt idx="3564">
                  <c:v>1.17</c:v>
                </c:pt>
                <c:pt idx="3565">
                  <c:v>1.18</c:v>
                </c:pt>
                <c:pt idx="3566">
                  <c:v>1.2</c:v>
                </c:pt>
                <c:pt idx="3567">
                  <c:v>1.23</c:v>
                </c:pt>
                <c:pt idx="3568">
                  <c:v>1.29</c:v>
                </c:pt>
                <c:pt idx="3569">
                  <c:v>1.36</c:v>
                </c:pt>
                <c:pt idx="3570">
                  <c:v>1.44</c:v>
                </c:pt>
                <c:pt idx="3571">
                  <c:v>1.54</c:v>
                </c:pt>
                <c:pt idx="3572">
                  <c:v>1.64</c:v>
                </c:pt>
                <c:pt idx="3573">
                  <c:v>1.76</c:v>
                </c:pt>
                <c:pt idx="3574">
                  <c:v>1.88</c:v>
                </c:pt>
                <c:pt idx="3575">
                  <c:v>1.97</c:v>
                </c:pt>
                <c:pt idx="3576">
                  <c:v>2.12</c:v>
                </c:pt>
                <c:pt idx="3577">
                  <c:v>2.2000000000000002</c:v>
                </c:pt>
                <c:pt idx="3578">
                  <c:v>2.29</c:v>
                </c:pt>
                <c:pt idx="3579">
                  <c:v>2.37</c:v>
                </c:pt>
                <c:pt idx="3580">
                  <c:v>2.48</c:v>
                </c:pt>
                <c:pt idx="3581">
                  <c:v>2.5499999999999998</c:v>
                </c:pt>
                <c:pt idx="3582">
                  <c:v>2.61</c:v>
                </c:pt>
                <c:pt idx="3583">
                  <c:v>2.71</c:v>
                </c:pt>
                <c:pt idx="3584">
                  <c:v>2.81</c:v>
                </c:pt>
                <c:pt idx="3585">
                  <c:v>2.95</c:v>
                </c:pt>
                <c:pt idx="3586">
                  <c:v>3.07</c:v>
                </c:pt>
                <c:pt idx="3587">
                  <c:v>3.19</c:v>
                </c:pt>
                <c:pt idx="3588">
                  <c:v>3.29</c:v>
                </c:pt>
                <c:pt idx="3589">
                  <c:v>3.45</c:v>
                </c:pt>
                <c:pt idx="3590">
                  <c:v>3.58</c:v>
                </c:pt>
                <c:pt idx="3591">
                  <c:v>3.75</c:v>
                </c:pt>
                <c:pt idx="3592">
                  <c:v>3.96</c:v>
                </c:pt>
                <c:pt idx="3593">
                  <c:v>4.21</c:v>
                </c:pt>
                <c:pt idx="3594">
                  <c:v>4.4000000000000004</c:v>
                </c:pt>
                <c:pt idx="3595">
                  <c:v>4.63</c:v>
                </c:pt>
                <c:pt idx="3596">
                  <c:v>4.76</c:v>
                </c:pt>
                <c:pt idx="3597">
                  <c:v>4.91</c:v>
                </c:pt>
                <c:pt idx="3598">
                  <c:v>5.01</c:v>
                </c:pt>
                <c:pt idx="3599">
                  <c:v>5.08</c:v>
                </c:pt>
                <c:pt idx="3600">
                  <c:v>5.12</c:v>
                </c:pt>
                <c:pt idx="3601">
                  <c:v>5.08</c:v>
                </c:pt>
                <c:pt idx="3602">
                  <c:v>5.0199999999999996</c:v>
                </c:pt>
                <c:pt idx="3603">
                  <c:v>4.97</c:v>
                </c:pt>
                <c:pt idx="3604">
                  <c:v>5.03</c:v>
                </c:pt>
                <c:pt idx="3605">
                  <c:v>5.17</c:v>
                </c:pt>
                <c:pt idx="3606">
                  <c:v>5.36</c:v>
                </c:pt>
                <c:pt idx="3607">
                  <c:v>5.54</c:v>
                </c:pt>
                <c:pt idx="3608">
                  <c:v>5.73</c:v>
                </c:pt>
                <c:pt idx="3609">
                  <c:v>5.91</c:v>
                </c:pt>
                <c:pt idx="3610">
                  <c:v>6.1</c:v>
                </c:pt>
                <c:pt idx="3611">
                  <c:v>6.34</c:v>
                </c:pt>
                <c:pt idx="3612">
                  <c:v>6.59</c:v>
                </c:pt>
                <c:pt idx="3613">
                  <c:v>6.8</c:v>
                </c:pt>
                <c:pt idx="3614">
                  <c:v>7.03</c:v>
                </c:pt>
                <c:pt idx="3615">
                  <c:v>7.21</c:v>
                </c:pt>
                <c:pt idx="3616">
                  <c:v>7.38</c:v>
                </c:pt>
                <c:pt idx="3617">
                  <c:v>7.55</c:v>
                </c:pt>
                <c:pt idx="3618">
                  <c:v>7.76</c:v>
                </c:pt>
                <c:pt idx="3619">
                  <c:v>7.93</c:v>
                </c:pt>
                <c:pt idx="3620">
                  <c:v>8.06</c:v>
                </c:pt>
                <c:pt idx="3621">
                  <c:v>8.18</c:v>
                </c:pt>
                <c:pt idx="3622">
                  <c:v>8.26</c:v>
                </c:pt>
                <c:pt idx="3623">
                  <c:v>8.3000000000000007</c:v>
                </c:pt>
                <c:pt idx="3624">
                  <c:v>8.4</c:v>
                </c:pt>
                <c:pt idx="3625">
                  <c:v>8.4700000000000006</c:v>
                </c:pt>
                <c:pt idx="3626">
                  <c:v>8.6</c:v>
                </c:pt>
                <c:pt idx="3627">
                  <c:v>8.68</c:v>
                </c:pt>
                <c:pt idx="3628">
                  <c:v>8.8000000000000007</c:v>
                </c:pt>
                <c:pt idx="3629">
                  <c:v>8.8699999999999992</c:v>
                </c:pt>
                <c:pt idx="3630">
                  <c:v>8.9700000000000006</c:v>
                </c:pt>
                <c:pt idx="3631">
                  <c:v>9.14</c:v>
                </c:pt>
                <c:pt idx="3632">
                  <c:v>9.36</c:v>
                </c:pt>
                <c:pt idx="3633">
                  <c:v>9.58</c:v>
                </c:pt>
                <c:pt idx="3634">
                  <c:v>9.7200000000000006</c:v>
                </c:pt>
                <c:pt idx="3635">
                  <c:v>9.83</c:v>
                </c:pt>
                <c:pt idx="3636">
                  <c:v>9.94</c:v>
                </c:pt>
                <c:pt idx="3637">
                  <c:v>9.94</c:v>
                </c:pt>
                <c:pt idx="3638">
                  <c:v>10.08</c:v>
                </c:pt>
                <c:pt idx="3639">
                  <c:v>10.19</c:v>
                </c:pt>
                <c:pt idx="3640">
                  <c:v>10.3</c:v>
                </c:pt>
                <c:pt idx="3641">
                  <c:v>10.4</c:v>
                </c:pt>
                <c:pt idx="3642">
                  <c:v>10.5</c:v>
                </c:pt>
                <c:pt idx="3643">
                  <c:v>10.56</c:v>
                </c:pt>
                <c:pt idx="3644">
                  <c:v>10.65</c:v>
                </c:pt>
                <c:pt idx="3645">
                  <c:v>10.74</c:v>
                </c:pt>
                <c:pt idx="3646">
                  <c:v>10.74</c:v>
                </c:pt>
                <c:pt idx="3647">
                  <c:v>10.74</c:v>
                </c:pt>
                <c:pt idx="3648">
                  <c:v>10.64</c:v>
                </c:pt>
                <c:pt idx="3649">
                  <c:v>10.51</c:v>
                </c:pt>
                <c:pt idx="3650">
                  <c:v>10.31</c:v>
                </c:pt>
                <c:pt idx="3651">
                  <c:v>10.08</c:v>
                </c:pt>
                <c:pt idx="3652">
                  <c:v>9.7899999999999991</c:v>
                </c:pt>
                <c:pt idx="3653">
                  <c:v>9.5</c:v>
                </c:pt>
                <c:pt idx="3654">
                  <c:v>9.26</c:v>
                </c:pt>
                <c:pt idx="3655">
                  <c:v>9.0399999999999991</c:v>
                </c:pt>
                <c:pt idx="3656">
                  <c:v>8.8800000000000008</c:v>
                </c:pt>
                <c:pt idx="3657">
                  <c:v>8.73</c:v>
                </c:pt>
                <c:pt idx="3658">
                  <c:v>8.6300000000000008</c:v>
                </c:pt>
                <c:pt idx="3659">
                  <c:v>8.59</c:v>
                </c:pt>
                <c:pt idx="3660">
                  <c:v>8.58</c:v>
                </c:pt>
                <c:pt idx="3661">
                  <c:v>8.56</c:v>
                </c:pt>
                <c:pt idx="3662">
                  <c:v>8.5299999999999994</c:v>
                </c:pt>
                <c:pt idx="3663">
                  <c:v>8.43</c:v>
                </c:pt>
                <c:pt idx="3664">
                  <c:v>8.3000000000000007</c:v>
                </c:pt>
                <c:pt idx="3665">
                  <c:v>8.1</c:v>
                </c:pt>
                <c:pt idx="3666">
                  <c:v>7.84</c:v>
                </c:pt>
                <c:pt idx="3667">
                  <c:v>7.49</c:v>
                </c:pt>
                <c:pt idx="3668">
                  <c:v>7.11</c:v>
                </c:pt>
                <c:pt idx="3669">
                  <c:v>6.71</c:v>
                </c:pt>
                <c:pt idx="3670">
                  <c:v>6.31</c:v>
                </c:pt>
                <c:pt idx="3671">
                  <c:v>5.93</c:v>
                </c:pt>
                <c:pt idx="3672">
                  <c:v>5.52</c:v>
                </c:pt>
                <c:pt idx="3673">
                  <c:v>5.14</c:v>
                </c:pt>
                <c:pt idx="3674">
                  <c:v>4.75</c:v>
                </c:pt>
                <c:pt idx="3675">
                  <c:v>4.3600000000000003</c:v>
                </c:pt>
                <c:pt idx="3676">
                  <c:v>4.08</c:v>
                </c:pt>
                <c:pt idx="3677">
                  <c:v>3.81</c:v>
                </c:pt>
                <c:pt idx="3678">
                  <c:v>3.58</c:v>
                </c:pt>
                <c:pt idx="3679">
                  <c:v>3.36</c:v>
                </c:pt>
                <c:pt idx="3680">
                  <c:v>3.2</c:v>
                </c:pt>
                <c:pt idx="3681">
                  <c:v>3.11</c:v>
                </c:pt>
                <c:pt idx="3682">
                  <c:v>3.06</c:v>
                </c:pt>
                <c:pt idx="3683">
                  <c:v>3.01</c:v>
                </c:pt>
                <c:pt idx="3684">
                  <c:v>2.94</c:v>
                </c:pt>
                <c:pt idx="3685">
                  <c:v>2.86</c:v>
                </c:pt>
                <c:pt idx="3686">
                  <c:v>2.74</c:v>
                </c:pt>
                <c:pt idx="3687">
                  <c:v>2.65</c:v>
                </c:pt>
                <c:pt idx="3688">
                  <c:v>2.5099999999999998</c:v>
                </c:pt>
                <c:pt idx="3689">
                  <c:v>2.3199999999999998</c:v>
                </c:pt>
                <c:pt idx="3690">
                  <c:v>2.12</c:v>
                </c:pt>
                <c:pt idx="3691">
                  <c:v>1.93</c:v>
                </c:pt>
                <c:pt idx="3692">
                  <c:v>1.72</c:v>
                </c:pt>
                <c:pt idx="3693">
                  <c:v>1.55</c:v>
                </c:pt>
                <c:pt idx="3694">
                  <c:v>1.41</c:v>
                </c:pt>
                <c:pt idx="3695">
                  <c:v>1.31</c:v>
                </c:pt>
                <c:pt idx="3696">
                  <c:v>1.26</c:v>
                </c:pt>
                <c:pt idx="3697">
                  <c:v>1.21</c:v>
                </c:pt>
                <c:pt idx="3698">
                  <c:v>1.19</c:v>
                </c:pt>
                <c:pt idx="3699">
                  <c:v>1.21</c:v>
                </c:pt>
                <c:pt idx="3700">
                  <c:v>1.22</c:v>
                </c:pt>
                <c:pt idx="3701">
                  <c:v>1.18</c:v>
                </c:pt>
                <c:pt idx="3702">
                  <c:v>1.18</c:v>
                </c:pt>
                <c:pt idx="3703">
                  <c:v>1.17</c:v>
                </c:pt>
                <c:pt idx="3704">
                  <c:v>1.1399999999999999</c:v>
                </c:pt>
                <c:pt idx="3705">
                  <c:v>1.1100000000000001</c:v>
                </c:pt>
                <c:pt idx="3706">
                  <c:v>1.0900000000000001</c:v>
                </c:pt>
                <c:pt idx="3707">
                  <c:v>1.04</c:v>
                </c:pt>
                <c:pt idx="3708">
                  <c:v>1.02</c:v>
                </c:pt>
                <c:pt idx="3709">
                  <c:v>1.03</c:v>
                </c:pt>
                <c:pt idx="3710">
                  <c:v>1.04</c:v>
                </c:pt>
                <c:pt idx="3711">
                  <c:v>1.07</c:v>
                </c:pt>
                <c:pt idx="3712">
                  <c:v>1.1399999999999999</c:v>
                </c:pt>
                <c:pt idx="3713">
                  <c:v>1.17</c:v>
                </c:pt>
                <c:pt idx="3714">
                  <c:v>1.19</c:v>
                </c:pt>
                <c:pt idx="3715">
                  <c:v>1.21</c:v>
                </c:pt>
                <c:pt idx="3716">
                  <c:v>1.21</c:v>
                </c:pt>
                <c:pt idx="3717">
                  <c:v>1.19</c:v>
                </c:pt>
                <c:pt idx="3718">
                  <c:v>1.19</c:v>
                </c:pt>
                <c:pt idx="3719">
                  <c:v>1.19</c:v>
                </c:pt>
                <c:pt idx="3720">
                  <c:v>1.24</c:v>
                </c:pt>
                <c:pt idx="3721">
                  <c:v>1.28</c:v>
                </c:pt>
                <c:pt idx="3722">
                  <c:v>1.34</c:v>
                </c:pt>
                <c:pt idx="3723">
                  <c:v>1.39</c:v>
                </c:pt>
                <c:pt idx="3724">
                  <c:v>1.42</c:v>
                </c:pt>
                <c:pt idx="3725">
                  <c:v>1.43</c:v>
                </c:pt>
                <c:pt idx="3726">
                  <c:v>1.38</c:v>
                </c:pt>
                <c:pt idx="3727">
                  <c:v>1.36</c:v>
                </c:pt>
                <c:pt idx="3728">
                  <c:v>1.35</c:v>
                </c:pt>
                <c:pt idx="3729">
                  <c:v>1.34</c:v>
                </c:pt>
                <c:pt idx="3730">
                  <c:v>1.34</c:v>
                </c:pt>
                <c:pt idx="3731">
                  <c:v>1.37</c:v>
                </c:pt>
                <c:pt idx="3732">
                  <c:v>1.39</c:v>
                </c:pt>
                <c:pt idx="3733">
                  <c:v>1.41</c:v>
                </c:pt>
                <c:pt idx="3734">
                  <c:v>1.44</c:v>
                </c:pt>
                <c:pt idx="3735">
                  <c:v>1.45</c:v>
                </c:pt>
                <c:pt idx="3736">
                  <c:v>1.44</c:v>
                </c:pt>
                <c:pt idx="3737">
                  <c:v>1.46</c:v>
                </c:pt>
                <c:pt idx="3738">
                  <c:v>1.47</c:v>
                </c:pt>
                <c:pt idx="3739">
                  <c:v>1.46</c:v>
                </c:pt>
                <c:pt idx="3740">
                  <c:v>1.44</c:v>
                </c:pt>
                <c:pt idx="3741">
                  <c:v>1.4</c:v>
                </c:pt>
                <c:pt idx="3742">
                  <c:v>1.36</c:v>
                </c:pt>
                <c:pt idx="3743">
                  <c:v>1.33</c:v>
                </c:pt>
                <c:pt idx="3744">
                  <c:v>1.31</c:v>
                </c:pt>
                <c:pt idx="3745">
                  <c:v>1.29</c:v>
                </c:pt>
                <c:pt idx="3746">
                  <c:v>1.29</c:v>
                </c:pt>
                <c:pt idx="3747">
                  <c:v>1.31</c:v>
                </c:pt>
                <c:pt idx="3748">
                  <c:v>1.29</c:v>
                </c:pt>
                <c:pt idx="3749">
                  <c:v>1.34</c:v>
                </c:pt>
                <c:pt idx="3750">
                  <c:v>1.36</c:v>
                </c:pt>
                <c:pt idx="3751">
                  <c:v>1.36</c:v>
                </c:pt>
                <c:pt idx="3752">
                  <c:v>1.35</c:v>
                </c:pt>
                <c:pt idx="3753">
                  <c:v>1.32</c:v>
                </c:pt>
                <c:pt idx="3754">
                  <c:v>1.28</c:v>
                </c:pt>
                <c:pt idx="3755">
                  <c:v>1.25</c:v>
                </c:pt>
                <c:pt idx="3756">
                  <c:v>1.27</c:v>
                </c:pt>
                <c:pt idx="3757">
                  <c:v>1.28</c:v>
                </c:pt>
                <c:pt idx="3758">
                  <c:v>1.27</c:v>
                </c:pt>
                <c:pt idx="3759">
                  <c:v>1.28</c:v>
                </c:pt>
                <c:pt idx="3760">
                  <c:v>1.28</c:v>
                </c:pt>
                <c:pt idx="3761">
                  <c:v>1.27</c:v>
                </c:pt>
                <c:pt idx="3762">
                  <c:v>1.25</c:v>
                </c:pt>
                <c:pt idx="3763">
                  <c:v>1.25</c:v>
                </c:pt>
                <c:pt idx="3764">
                  <c:v>1.25</c:v>
                </c:pt>
                <c:pt idx="3765">
                  <c:v>1.26</c:v>
                </c:pt>
                <c:pt idx="3766">
                  <c:v>1.27</c:v>
                </c:pt>
                <c:pt idx="3767">
                  <c:v>1.26</c:v>
                </c:pt>
                <c:pt idx="3768">
                  <c:v>1.25</c:v>
                </c:pt>
                <c:pt idx="3769">
                  <c:v>1.26</c:v>
                </c:pt>
                <c:pt idx="3770">
                  <c:v>1.25</c:v>
                </c:pt>
                <c:pt idx="3771">
                  <c:v>1.25</c:v>
                </c:pt>
                <c:pt idx="3772">
                  <c:v>1.23</c:v>
                </c:pt>
                <c:pt idx="3773">
                  <c:v>1.22</c:v>
                </c:pt>
                <c:pt idx="3774">
                  <c:v>1.23</c:v>
                </c:pt>
                <c:pt idx="3775">
                  <c:v>1.21</c:v>
                </c:pt>
                <c:pt idx="3776">
                  <c:v>1.19</c:v>
                </c:pt>
                <c:pt idx="3777">
                  <c:v>1.1499999999999999</c:v>
                </c:pt>
                <c:pt idx="3778">
                  <c:v>1.1499999999999999</c:v>
                </c:pt>
                <c:pt idx="3779">
                  <c:v>1.0900000000000001</c:v>
                </c:pt>
                <c:pt idx="3780">
                  <c:v>1.04</c:v>
                </c:pt>
                <c:pt idx="3781">
                  <c:v>1.04</c:v>
                </c:pt>
                <c:pt idx="3782">
                  <c:v>1.02</c:v>
                </c:pt>
                <c:pt idx="3783">
                  <c:v>1.05</c:v>
                </c:pt>
                <c:pt idx="3784">
                  <c:v>1.07</c:v>
                </c:pt>
                <c:pt idx="3785">
                  <c:v>1.0900000000000001</c:v>
                </c:pt>
                <c:pt idx="3786">
                  <c:v>1.0900000000000001</c:v>
                </c:pt>
                <c:pt idx="3787">
                  <c:v>1.0900000000000001</c:v>
                </c:pt>
                <c:pt idx="3788">
                  <c:v>1.07</c:v>
                </c:pt>
                <c:pt idx="3789">
                  <c:v>1.06</c:v>
                </c:pt>
                <c:pt idx="3790">
                  <c:v>1.06</c:v>
                </c:pt>
                <c:pt idx="3791">
                  <c:v>1.06</c:v>
                </c:pt>
                <c:pt idx="3792">
                  <c:v>1.06</c:v>
                </c:pt>
                <c:pt idx="3793">
                  <c:v>1.04</c:v>
                </c:pt>
                <c:pt idx="3794">
                  <c:v>1.03</c:v>
                </c:pt>
                <c:pt idx="3795">
                  <c:v>1.01</c:v>
                </c:pt>
                <c:pt idx="3796">
                  <c:v>1.01</c:v>
                </c:pt>
                <c:pt idx="3797">
                  <c:v>1</c:v>
                </c:pt>
                <c:pt idx="3798">
                  <c:v>1.01</c:v>
                </c:pt>
                <c:pt idx="3799">
                  <c:v>1.01</c:v>
                </c:pt>
                <c:pt idx="3800">
                  <c:v>1.01</c:v>
                </c:pt>
                <c:pt idx="3801">
                  <c:v>1.01</c:v>
                </c:pt>
                <c:pt idx="3802">
                  <c:v>1</c:v>
                </c:pt>
                <c:pt idx="3803">
                  <c:v>0.99</c:v>
                </c:pt>
                <c:pt idx="3804">
                  <c:v>0.97</c:v>
                </c:pt>
                <c:pt idx="3805">
                  <c:v>0.95</c:v>
                </c:pt>
                <c:pt idx="3806">
                  <c:v>0.94</c:v>
                </c:pt>
                <c:pt idx="3807">
                  <c:v>0.95</c:v>
                </c:pt>
                <c:pt idx="3808">
                  <c:v>0.94</c:v>
                </c:pt>
                <c:pt idx="3809">
                  <c:v>0.93</c:v>
                </c:pt>
                <c:pt idx="3810">
                  <c:v>0.94</c:v>
                </c:pt>
                <c:pt idx="3811">
                  <c:v>0.91</c:v>
                </c:pt>
                <c:pt idx="3812">
                  <c:v>0.9</c:v>
                </c:pt>
                <c:pt idx="3813">
                  <c:v>0.86</c:v>
                </c:pt>
                <c:pt idx="3814">
                  <c:v>0.83</c:v>
                </c:pt>
                <c:pt idx="3815">
                  <c:v>0.82</c:v>
                </c:pt>
                <c:pt idx="3816">
                  <c:v>0.82</c:v>
                </c:pt>
                <c:pt idx="3817">
                  <c:v>0.82</c:v>
                </c:pt>
                <c:pt idx="3818">
                  <c:v>0.85</c:v>
                </c:pt>
                <c:pt idx="3819">
                  <c:v>0.83</c:v>
                </c:pt>
                <c:pt idx="3820">
                  <c:v>0.81</c:v>
                </c:pt>
                <c:pt idx="3821">
                  <c:v>0.79</c:v>
                </c:pt>
                <c:pt idx="3822">
                  <c:v>0.78</c:v>
                </c:pt>
                <c:pt idx="3823">
                  <c:v>0.77</c:v>
                </c:pt>
                <c:pt idx="3824">
                  <c:v>0.76</c:v>
                </c:pt>
                <c:pt idx="3825">
                  <c:v>0.74</c:v>
                </c:pt>
                <c:pt idx="3826">
                  <c:v>0.71</c:v>
                </c:pt>
                <c:pt idx="3827">
                  <c:v>0.7</c:v>
                </c:pt>
                <c:pt idx="3828">
                  <c:v>0.67</c:v>
                </c:pt>
                <c:pt idx="3829">
                  <c:v>0.65</c:v>
                </c:pt>
                <c:pt idx="3830">
                  <c:v>0.65</c:v>
                </c:pt>
                <c:pt idx="3831">
                  <c:v>0.63</c:v>
                </c:pt>
                <c:pt idx="3832">
                  <c:v>0.62</c:v>
                </c:pt>
                <c:pt idx="3833">
                  <c:v>0.62</c:v>
                </c:pt>
                <c:pt idx="3834">
                  <c:v>0.63</c:v>
                </c:pt>
                <c:pt idx="3835">
                  <c:v>0.63</c:v>
                </c:pt>
                <c:pt idx="3836">
                  <c:v>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65-430F-8220-338C596EA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467440"/>
        <c:axId val="610469080"/>
      </c:lineChart>
      <c:catAx>
        <c:axId val="61046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</a:t>
                </a:r>
                <a:r>
                  <a:rPr lang="en-US"/>
                  <a:t>ime [Sec]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9080"/>
        <c:crosses val="autoZero"/>
        <c:auto val="1"/>
        <c:lblAlgn val="ctr"/>
        <c:lblOffset val="100"/>
        <c:noMultiLvlLbl val="0"/>
      </c:catAx>
      <c:valAx>
        <c:axId val="61046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Windspeed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46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084946675331615"/>
          <c:y val="8.5098536411762085E-2"/>
          <c:w val="0.272200543070312"/>
          <c:h val="6.4742871124160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70477089546359E-2"/>
          <c:y val="2.9801893575184289E-2"/>
          <c:w val="0.90935208030876247"/>
          <c:h val="0.76380182492060811"/>
        </c:manualLayout>
      </c:layout>
      <c:lineChart>
        <c:grouping val="standard"/>
        <c:varyColors val="0"/>
        <c:ser>
          <c:idx val="0"/>
          <c:order val="0"/>
          <c:tx>
            <c:strRef>
              <c:f>'20210513_142535_log'!$AF$1</c:f>
              <c:strCache>
                <c:ptCount val="1"/>
                <c:pt idx="0">
                  <c:v>gnss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'20210513_142535_log'!$AF$2:$AF$3851</c:f>
              <c:numCache>
                <c:formatCode>General</c:formatCode>
                <c:ptCount val="3850"/>
                <c:pt idx="0">
                  <c:v>0.13</c:v>
                </c:pt>
                <c:pt idx="1">
                  <c:v>0.32</c:v>
                </c:pt>
                <c:pt idx="2">
                  <c:v>0.43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1.1200000000000001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0.82</c:v>
                </c:pt>
                <c:pt idx="214">
                  <c:v>1.45</c:v>
                </c:pt>
                <c:pt idx="215">
                  <c:v>2</c:v>
                </c:pt>
                <c:pt idx="216">
                  <c:v>3.17</c:v>
                </c:pt>
                <c:pt idx="217">
                  <c:v>3.45</c:v>
                </c:pt>
                <c:pt idx="218">
                  <c:v>3.29</c:v>
                </c:pt>
                <c:pt idx="219">
                  <c:v>3.1</c:v>
                </c:pt>
                <c:pt idx="220">
                  <c:v>2.52</c:v>
                </c:pt>
                <c:pt idx="221">
                  <c:v>1.85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2.3199999999999998</c:v>
                </c:pt>
                <c:pt idx="226">
                  <c:v>2.13</c:v>
                </c:pt>
                <c:pt idx="227">
                  <c:v>2.0299999999999998</c:v>
                </c:pt>
                <c:pt idx="228">
                  <c:v>1.67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1.77</c:v>
                </c:pt>
                <c:pt idx="233">
                  <c:v>3.79</c:v>
                </c:pt>
                <c:pt idx="234">
                  <c:v>5.68</c:v>
                </c:pt>
                <c:pt idx="235">
                  <c:v>7.49</c:v>
                </c:pt>
                <c:pt idx="236">
                  <c:v>8.27</c:v>
                </c:pt>
                <c:pt idx="237">
                  <c:v>9.11</c:v>
                </c:pt>
                <c:pt idx="238">
                  <c:v>9.18</c:v>
                </c:pt>
                <c:pt idx="239">
                  <c:v>8.7899999999999991</c:v>
                </c:pt>
                <c:pt idx="240">
                  <c:v>8.74</c:v>
                </c:pt>
                <c:pt idx="241">
                  <c:v>8.7899999999999991</c:v>
                </c:pt>
                <c:pt idx="242">
                  <c:v>8.6300000000000008</c:v>
                </c:pt>
                <c:pt idx="243">
                  <c:v>8.41</c:v>
                </c:pt>
                <c:pt idx="244">
                  <c:v>7.92</c:v>
                </c:pt>
                <c:pt idx="245">
                  <c:v>7.68</c:v>
                </c:pt>
                <c:pt idx="246">
                  <c:v>9.06</c:v>
                </c:pt>
                <c:pt idx="247">
                  <c:v>10.94</c:v>
                </c:pt>
                <c:pt idx="248">
                  <c:v>12.55</c:v>
                </c:pt>
                <c:pt idx="249">
                  <c:v>13.38</c:v>
                </c:pt>
                <c:pt idx="250">
                  <c:v>14.22</c:v>
                </c:pt>
                <c:pt idx="251">
                  <c:v>14.47</c:v>
                </c:pt>
                <c:pt idx="252">
                  <c:v>14.05</c:v>
                </c:pt>
                <c:pt idx="253">
                  <c:v>13.46</c:v>
                </c:pt>
                <c:pt idx="254">
                  <c:v>13.25</c:v>
                </c:pt>
                <c:pt idx="255">
                  <c:v>11.97</c:v>
                </c:pt>
                <c:pt idx="256">
                  <c:v>11</c:v>
                </c:pt>
                <c:pt idx="257">
                  <c:v>11.01</c:v>
                </c:pt>
                <c:pt idx="258">
                  <c:v>11.41</c:v>
                </c:pt>
                <c:pt idx="259">
                  <c:v>12.26</c:v>
                </c:pt>
                <c:pt idx="260">
                  <c:v>13.49</c:v>
                </c:pt>
                <c:pt idx="261">
                  <c:v>14.86</c:v>
                </c:pt>
                <c:pt idx="262">
                  <c:v>15.95</c:v>
                </c:pt>
                <c:pt idx="263">
                  <c:v>15.8</c:v>
                </c:pt>
                <c:pt idx="264">
                  <c:v>15.76</c:v>
                </c:pt>
                <c:pt idx="265">
                  <c:v>15.84</c:v>
                </c:pt>
                <c:pt idx="266">
                  <c:v>15.8</c:v>
                </c:pt>
                <c:pt idx="267">
                  <c:v>15.78</c:v>
                </c:pt>
                <c:pt idx="268">
                  <c:v>15.97</c:v>
                </c:pt>
                <c:pt idx="269">
                  <c:v>16.28</c:v>
                </c:pt>
                <c:pt idx="270">
                  <c:v>16.440000000000001</c:v>
                </c:pt>
                <c:pt idx="271">
                  <c:v>16.59</c:v>
                </c:pt>
                <c:pt idx="272">
                  <c:v>16.670000000000002</c:v>
                </c:pt>
                <c:pt idx="273">
                  <c:v>16.41</c:v>
                </c:pt>
                <c:pt idx="274">
                  <c:v>15.66</c:v>
                </c:pt>
                <c:pt idx="275">
                  <c:v>14.59</c:v>
                </c:pt>
                <c:pt idx="276">
                  <c:v>12.65</c:v>
                </c:pt>
                <c:pt idx="277">
                  <c:v>11.35</c:v>
                </c:pt>
                <c:pt idx="278">
                  <c:v>11.17</c:v>
                </c:pt>
                <c:pt idx="279">
                  <c:v>10.86</c:v>
                </c:pt>
                <c:pt idx="280">
                  <c:v>10.3</c:v>
                </c:pt>
                <c:pt idx="281">
                  <c:v>9.8000000000000007</c:v>
                </c:pt>
                <c:pt idx="282">
                  <c:v>9.4</c:v>
                </c:pt>
                <c:pt idx="283">
                  <c:v>8.9700000000000006</c:v>
                </c:pt>
                <c:pt idx="284">
                  <c:v>8.64</c:v>
                </c:pt>
                <c:pt idx="285">
                  <c:v>7.5</c:v>
                </c:pt>
                <c:pt idx="286">
                  <c:v>6.52</c:v>
                </c:pt>
                <c:pt idx="287">
                  <c:v>6.81</c:v>
                </c:pt>
                <c:pt idx="288">
                  <c:v>7.43</c:v>
                </c:pt>
                <c:pt idx="289">
                  <c:v>7.19</c:v>
                </c:pt>
                <c:pt idx="290">
                  <c:v>6.9</c:v>
                </c:pt>
                <c:pt idx="291">
                  <c:v>6.75</c:v>
                </c:pt>
                <c:pt idx="292">
                  <c:v>5.46</c:v>
                </c:pt>
                <c:pt idx="293">
                  <c:v>3.67</c:v>
                </c:pt>
                <c:pt idx="294">
                  <c:v>3.14</c:v>
                </c:pt>
                <c:pt idx="295">
                  <c:v>2.41</c:v>
                </c:pt>
                <c:pt idx="296">
                  <c:v>1.22</c:v>
                </c:pt>
                <c:pt idx="297">
                  <c:v>0.94</c:v>
                </c:pt>
                <c:pt idx="298">
                  <c:v>1.25</c:v>
                </c:pt>
                <c:pt idx="299">
                  <c:v>0.89</c:v>
                </c:pt>
                <c:pt idx="300">
                  <c:v>2.41</c:v>
                </c:pt>
                <c:pt idx="301">
                  <c:v>2.74</c:v>
                </c:pt>
                <c:pt idx="302">
                  <c:v>3.83</c:v>
                </c:pt>
                <c:pt idx="303">
                  <c:v>6.59</c:v>
                </c:pt>
                <c:pt idx="304">
                  <c:v>7.64</c:v>
                </c:pt>
                <c:pt idx="305">
                  <c:v>7.73</c:v>
                </c:pt>
                <c:pt idx="306">
                  <c:v>7.25</c:v>
                </c:pt>
                <c:pt idx="307">
                  <c:v>8.2100000000000009</c:v>
                </c:pt>
                <c:pt idx="308">
                  <c:v>8.23</c:v>
                </c:pt>
                <c:pt idx="309">
                  <c:v>7.15</c:v>
                </c:pt>
                <c:pt idx="310">
                  <c:v>6.34</c:v>
                </c:pt>
                <c:pt idx="311">
                  <c:v>6.05</c:v>
                </c:pt>
                <c:pt idx="312">
                  <c:v>5.35</c:v>
                </c:pt>
                <c:pt idx="313">
                  <c:v>2.35</c:v>
                </c:pt>
                <c:pt idx="314">
                  <c:v>0.6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1.35</c:v>
                </c:pt>
                <c:pt idx="319">
                  <c:v>4.71</c:v>
                </c:pt>
                <c:pt idx="320">
                  <c:v>7.37</c:v>
                </c:pt>
                <c:pt idx="321">
                  <c:v>9.3000000000000007</c:v>
                </c:pt>
                <c:pt idx="322">
                  <c:v>12.15</c:v>
                </c:pt>
                <c:pt idx="323">
                  <c:v>15.08</c:v>
                </c:pt>
                <c:pt idx="324">
                  <c:v>17.260000000000002</c:v>
                </c:pt>
                <c:pt idx="325">
                  <c:v>19.16</c:v>
                </c:pt>
                <c:pt idx="326">
                  <c:v>20.39</c:v>
                </c:pt>
                <c:pt idx="327">
                  <c:v>19.829999999999998</c:v>
                </c:pt>
                <c:pt idx="328">
                  <c:v>19.5</c:v>
                </c:pt>
                <c:pt idx="329">
                  <c:v>19.14</c:v>
                </c:pt>
                <c:pt idx="330">
                  <c:v>18.89</c:v>
                </c:pt>
                <c:pt idx="331">
                  <c:v>18.53</c:v>
                </c:pt>
                <c:pt idx="332">
                  <c:v>17.97</c:v>
                </c:pt>
                <c:pt idx="333">
                  <c:v>16.47</c:v>
                </c:pt>
                <c:pt idx="334">
                  <c:v>15.7</c:v>
                </c:pt>
                <c:pt idx="335">
                  <c:v>15.58</c:v>
                </c:pt>
                <c:pt idx="336">
                  <c:v>15.25</c:v>
                </c:pt>
                <c:pt idx="337">
                  <c:v>14.49</c:v>
                </c:pt>
                <c:pt idx="338">
                  <c:v>13.91</c:v>
                </c:pt>
                <c:pt idx="339">
                  <c:v>13.71</c:v>
                </c:pt>
                <c:pt idx="340">
                  <c:v>13.45</c:v>
                </c:pt>
                <c:pt idx="341">
                  <c:v>13.25</c:v>
                </c:pt>
                <c:pt idx="342">
                  <c:v>12.9</c:v>
                </c:pt>
                <c:pt idx="343">
                  <c:v>12.81</c:v>
                </c:pt>
                <c:pt idx="344">
                  <c:v>12.9</c:v>
                </c:pt>
                <c:pt idx="345">
                  <c:v>13.12</c:v>
                </c:pt>
                <c:pt idx="346">
                  <c:v>13.21</c:v>
                </c:pt>
                <c:pt idx="347">
                  <c:v>13.27</c:v>
                </c:pt>
                <c:pt idx="348">
                  <c:v>13.68</c:v>
                </c:pt>
                <c:pt idx="349">
                  <c:v>14.24</c:v>
                </c:pt>
                <c:pt idx="350">
                  <c:v>15.32</c:v>
                </c:pt>
                <c:pt idx="351">
                  <c:v>16.87</c:v>
                </c:pt>
                <c:pt idx="352">
                  <c:v>17.97</c:v>
                </c:pt>
                <c:pt idx="353">
                  <c:v>18.86</c:v>
                </c:pt>
                <c:pt idx="354">
                  <c:v>20</c:v>
                </c:pt>
                <c:pt idx="355">
                  <c:v>21.26</c:v>
                </c:pt>
                <c:pt idx="356">
                  <c:v>22.42</c:v>
                </c:pt>
                <c:pt idx="357">
                  <c:v>23.41</c:v>
                </c:pt>
                <c:pt idx="358">
                  <c:v>22.94</c:v>
                </c:pt>
                <c:pt idx="359">
                  <c:v>21.76</c:v>
                </c:pt>
                <c:pt idx="360">
                  <c:v>21.14</c:v>
                </c:pt>
                <c:pt idx="361">
                  <c:v>20.76</c:v>
                </c:pt>
                <c:pt idx="362">
                  <c:v>19.21</c:v>
                </c:pt>
                <c:pt idx="363">
                  <c:v>16.170000000000002</c:v>
                </c:pt>
                <c:pt idx="364">
                  <c:v>13.06</c:v>
                </c:pt>
                <c:pt idx="365">
                  <c:v>10.99</c:v>
                </c:pt>
                <c:pt idx="366">
                  <c:v>8.5299999999999994</c:v>
                </c:pt>
                <c:pt idx="367">
                  <c:v>5.51</c:v>
                </c:pt>
                <c:pt idx="368">
                  <c:v>2.86</c:v>
                </c:pt>
                <c:pt idx="369">
                  <c:v>2.84</c:v>
                </c:pt>
                <c:pt idx="370">
                  <c:v>1.74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5.0599999999999996</c:v>
                </c:pt>
                <c:pt idx="392">
                  <c:v>5.28</c:v>
                </c:pt>
                <c:pt idx="393">
                  <c:v>4.57</c:v>
                </c:pt>
                <c:pt idx="394">
                  <c:v>3.05</c:v>
                </c:pt>
                <c:pt idx="395">
                  <c:v>1.37</c:v>
                </c:pt>
                <c:pt idx="396">
                  <c:v>0.77</c:v>
                </c:pt>
                <c:pt idx="397">
                  <c:v>1.89</c:v>
                </c:pt>
                <c:pt idx="398">
                  <c:v>6.19</c:v>
                </c:pt>
                <c:pt idx="399">
                  <c:v>9.57</c:v>
                </c:pt>
                <c:pt idx="400">
                  <c:v>11.29</c:v>
                </c:pt>
                <c:pt idx="401">
                  <c:v>14.33</c:v>
                </c:pt>
                <c:pt idx="402">
                  <c:v>17.079999999999998</c:v>
                </c:pt>
                <c:pt idx="403">
                  <c:v>19.03</c:v>
                </c:pt>
                <c:pt idx="404">
                  <c:v>20.51</c:v>
                </c:pt>
                <c:pt idx="405">
                  <c:v>20.47</c:v>
                </c:pt>
                <c:pt idx="406">
                  <c:v>21.98</c:v>
                </c:pt>
                <c:pt idx="407">
                  <c:v>22.66</c:v>
                </c:pt>
                <c:pt idx="408">
                  <c:v>22.16</c:v>
                </c:pt>
                <c:pt idx="409">
                  <c:v>22.04</c:v>
                </c:pt>
                <c:pt idx="410">
                  <c:v>22.78</c:v>
                </c:pt>
                <c:pt idx="411">
                  <c:v>23.55</c:v>
                </c:pt>
                <c:pt idx="412">
                  <c:v>24.16</c:v>
                </c:pt>
                <c:pt idx="413">
                  <c:v>24.28</c:v>
                </c:pt>
                <c:pt idx="414">
                  <c:v>23.84</c:v>
                </c:pt>
                <c:pt idx="415">
                  <c:v>23.81</c:v>
                </c:pt>
                <c:pt idx="416">
                  <c:v>24.25</c:v>
                </c:pt>
                <c:pt idx="417">
                  <c:v>25.27</c:v>
                </c:pt>
                <c:pt idx="418">
                  <c:v>25.33</c:v>
                </c:pt>
                <c:pt idx="419">
                  <c:v>24.35</c:v>
                </c:pt>
                <c:pt idx="420">
                  <c:v>23.31</c:v>
                </c:pt>
                <c:pt idx="421">
                  <c:v>20.149999999999999</c:v>
                </c:pt>
                <c:pt idx="422">
                  <c:v>15.6</c:v>
                </c:pt>
                <c:pt idx="423">
                  <c:v>11.5</c:v>
                </c:pt>
                <c:pt idx="424">
                  <c:v>7.71</c:v>
                </c:pt>
                <c:pt idx="425">
                  <c:v>4.99</c:v>
                </c:pt>
                <c:pt idx="426">
                  <c:v>2.27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1.57</c:v>
                </c:pt>
                <c:pt idx="434">
                  <c:v>6.6</c:v>
                </c:pt>
                <c:pt idx="435">
                  <c:v>9.35</c:v>
                </c:pt>
                <c:pt idx="436">
                  <c:v>10.65</c:v>
                </c:pt>
                <c:pt idx="437">
                  <c:v>12.36</c:v>
                </c:pt>
                <c:pt idx="438">
                  <c:v>13.97</c:v>
                </c:pt>
                <c:pt idx="439">
                  <c:v>14.92</c:v>
                </c:pt>
                <c:pt idx="440">
                  <c:v>16.66</c:v>
                </c:pt>
                <c:pt idx="441">
                  <c:v>18.34</c:v>
                </c:pt>
                <c:pt idx="442">
                  <c:v>19.600000000000001</c:v>
                </c:pt>
                <c:pt idx="443">
                  <c:v>19.61</c:v>
                </c:pt>
                <c:pt idx="444">
                  <c:v>19.95</c:v>
                </c:pt>
                <c:pt idx="445">
                  <c:v>20.43</c:v>
                </c:pt>
                <c:pt idx="446">
                  <c:v>21.07</c:v>
                </c:pt>
                <c:pt idx="447">
                  <c:v>21.78</c:v>
                </c:pt>
                <c:pt idx="448">
                  <c:v>21.33</c:v>
                </c:pt>
                <c:pt idx="449">
                  <c:v>21.51</c:v>
                </c:pt>
                <c:pt idx="450">
                  <c:v>21.36</c:v>
                </c:pt>
                <c:pt idx="451">
                  <c:v>21.21</c:v>
                </c:pt>
                <c:pt idx="452">
                  <c:v>22.31</c:v>
                </c:pt>
                <c:pt idx="453">
                  <c:v>22.75</c:v>
                </c:pt>
                <c:pt idx="454">
                  <c:v>22.29</c:v>
                </c:pt>
                <c:pt idx="455">
                  <c:v>21.51</c:v>
                </c:pt>
                <c:pt idx="456">
                  <c:v>19.670000000000002</c:v>
                </c:pt>
                <c:pt idx="457">
                  <c:v>17.36</c:v>
                </c:pt>
                <c:pt idx="458">
                  <c:v>16.77</c:v>
                </c:pt>
                <c:pt idx="459">
                  <c:v>16.149999999999999</c:v>
                </c:pt>
                <c:pt idx="460">
                  <c:v>15.13</c:v>
                </c:pt>
                <c:pt idx="461">
                  <c:v>15.33</c:v>
                </c:pt>
                <c:pt idx="462">
                  <c:v>15.23</c:v>
                </c:pt>
                <c:pt idx="463">
                  <c:v>15.51</c:v>
                </c:pt>
                <c:pt idx="464">
                  <c:v>15.58</c:v>
                </c:pt>
                <c:pt idx="465">
                  <c:v>15.02</c:v>
                </c:pt>
                <c:pt idx="466">
                  <c:v>14.57</c:v>
                </c:pt>
                <c:pt idx="467">
                  <c:v>14.27</c:v>
                </c:pt>
                <c:pt idx="468">
                  <c:v>15.28</c:v>
                </c:pt>
                <c:pt idx="469">
                  <c:v>16.02</c:v>
                </c:pt>
                <c:pt idx="470">
                  <c:v>15.53</c:v>
                </c:pt>
                <c:pt idx="471">
                  <c:v>15.59</c:v>
                </c:pt>
                <c:pt idx="472">
                  <c:v>15.47</c:v>
                </c:pt>
                <c:pt idx="473">
                  <c:v>15.61</c:v>
                </c:pt>
                <c:pt idx="474">
                  <c:v>15.7</c:v>
                </c:pt>
                <c:pt idx="475">
                  <c:v>15.63</c:v>
                </c:pt>
                <c:pt idx="476">
                  <c:v>15.2</c:v>
                </c:pt>
                <c:pt idx="477">
                  <c:v>15.51</c:v>
                </c:pt>
                <c:pt idx="478">
                  <c:v>16.38</c:v>
                </c:pt>
                <c:pt idx="479">
                  <c:v>16.579999999999998</c:v>
                </c:pt>
                <c:pt idx="480">
                  <c:v>16.739999999999998</c:v>
                </c:pt>
                <c:pt idx="481">
                  <c:v>16.850000000000001</c:v>
                </c:pt>
                <c:pt idx="482">
                  <c:v>17.239999999999998</c:v>
                </c:pt>
                <c:pt idx="483">
                  <c:v>17.559999999999999</c:v>
                </c:pt>
                <c:pt idx="484">
                  <c:v>17.52</c:v>
                </c:pt>
                <c:pt idx="485">
                  <c:v>17.559999999999999</c:v>
                </c:pt>
                <c:pt idx="486">
                  <c:v>17.670000000000002</c:v>
                </c:pt>
                <c:pt idx="487">
                  <c:v>17.920000000000002</c:v>
                </c:pt>
                <c:pt idx="488">
                  <c:v>17.78</c:v>
                </c:pt>
                <c:pt idx="489">
                  <c:v>17.46</c:v>
                </c:pt>
                <c:pt idx="490">
                  <c:v>16.63</c:v>
                </c:pt>
                <c:pt idx="491">
                  <c:v>16.41</c:v>
                </c:pt>
                <c:pt idx="492">
                  <c:v>17.28</c:v>
                </c:pt>
                <c:pt idx="493">
                  <c:v>17.28</c:v>
                </c:pt>
                <c:pt idx="494">
                  <c:v>17.32</c:v>
                </c:pt>
                <c:pt idx="495">
                  <c:v>15.96</c:v>
                </c:pt>
                <c:pt idx="496">
                  <c:v>12.73</c:v>
                </c:pt>
                <c:pt idx="497">
                  <c:v>10.39</c:v>
                </c:pt>
                <c:pt idx="498">
                  <c:v>8.0399999999999991</c:v>
                </c:pt>
                <c:pt idx="499">
                  <c:v>4.83</c:v>
                </c:pt>
                <c:pt idx="500">
                  <c:v>3.39</c:v>
                </c:pt>
                <c:pt idx="501">
                  <c:v>3.12</c:v>
                </c:pt>
                <c:pt idx="502">
                  <c:v>3.78</c:v>
                </c:pt>
                <c:pt idx="503">
                  <c:v>6.26</c:v>
                </c:pt>
                <c:pt idx="504">
                  <c:v>7.47</c:v>
                </c:pt>
                <c:pt idx="505">
                  <c:v>6.38</c:v>
                </c:pt>
                <c:pt idx="506">
                  <c:v>1.77</c:v>
                </c:pt>
                <c:pt idx="507">
                  <c:v>0.24</c:v>
                </c:pt>
                <c:pt idx="508">
                  <c:v>0.09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4.96</c:v>
                </c:pt>
                <c:pt idx="513">
                  <c:v>8.15</c:v>
                </c:pt>
                <c:pt idx="514">
                  <c:v>10.83</c:v>
                </c:pt>
                <c:pt idx="515">
                  <c:v>12.23</c:v>
                </c:pt>
                <c:pt idx="516">
                  <c:v>13.1</c:v>
                </c:pt>
                <c:pt idx="517">
                  <c:v>14.57</c:v>
                </c:pt>
                <c:pt idx="518">
                  <c:v>16.04</c:v>
                </c:pt>
                <c:pt idx="519">
                  <c:v>16.82</c:v>
                </c:pt>
                <c:pt idx="520">
                  <c:v>17.2</c:v>
                </c:pt>
                <c:pt idx="521">
                  <c:v>16.64</c:v>
                </c:pt>
                <c:pt idx="522">
                  <c:v>16</c:v>
                </c:pt>
                <c:pt idx="523">
                  <c:v>14.82</c:v>
                </c:pt>
                <c:pt idx="524">
                  <c:v>11.96</c:v>
                </c:pt>
                <c:pt idx="525">
                  <c:v>8.9499999999999993</c:v>
                </c:pt>
                <c:pt idx="526">
                  <c:v>8.07</c:v>
                </c:pt>
                <c:pt idx="527">
                  <c:v>7.41</c:v>
                </c:pt>
                <c:pt idx="528">
                  <c:v>8.76</c:v>
                </c:pt>
                <c:pt idx="529">
                  <c:v>10.02</c:v>
                </c:pt>
                <c:pt idx="530">
                  <c:v>11.43</c:v>
                </c:pt>
                <c:pt idx="531">
                  <c:v>12.67</c:v>
                </c:pt>
                <c:pt idx="532">
                  <c:v>14.74</c:v>
                </c:pt>
                <c:pt idx="533">
                  <c:v>16.05</c:v>
                </c:pt>
                <c:pt idx="534">
                  <c:v>17.43</c:v>
                </c:pt>
                <c:pt idx="535">
                  <c:v>17.649999999999999</c:v>
                </c:pt>
                <c:pt idx="536">
                  <c:v>18.86</c:v>
                </c:pt>
                <c:pt idx="537">
                  <c:v>18.91</c:v>
                </c:pt>
                <c:pt idx="538">
                  <c:v>19.16</c:v>
                </c:pt>
                <c:pt idx="539">
                  <c:v>18.559999999999999</c:v>
                </c:pt>
                <c:pt idx="540">
                  <c:v>18.8</c:v>
                </c:pt>
                <c:pt idx="541">
                  <c:v>18.84</c:v>
                </c:pt>
                <c:pt idx="542">
                  <c:v>18.82</c:v>
                </c:pt>
                <c:pt idx="543">
                  <c:v>18.600000000000001</c:v>
                </c:pt>
                <c:pt idx="544">
                  <c:v>17.75</c:v>
                </c:pt>
                <c:pt idx="545">
                  <c:v>16.61</c:v>
                </c:pt>
                <c:pt idx="546">
                  <c:v>15.4</c:v>
                </c:pt>
                <c:pt idx="547">
                  <c:v>14.16</c:v>
                </c:pt>
                <c:pt idx="548">
                  <c:v>12.45</c:v>
                </c:pt>
                <c:pt idx="549">
                  <c:v>9.64</c:v>
                </c:pt>
                <c:pt idx="550">
                  <c:v>6.4</c:v>
                </c:pt>
                <c:pt idx="551">
                  <c:v>3.28</c:v>
                </c:pt>
                <c:pt idx="552">
                  <c:v>1.46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1.28</c:v>
                </c:pt>
                <c:pt idx="562">
                  <c:v>1.54</c:v>
                </c:pt>
                <c:pt idx="563">
                  <c:v>1.74</c:v>
                </c:pt>
                <c:pt idx="564">
                  <c:v>2.64</c:v>
                </c:pt>
                <c:pt idx="565">
                  <c:v>5.36</c:v>
                </c:pt>
                <c:pt idx="566">
                  <c:v>7.75</c:v>
                </c:pt>
                <c:pt idx="567">
                  <c:v>9.3699999999999992</c:v>
                </c:pt>
                <c:pt idx="568">
                  <c:v>10.56</c:v>
                </c:pt>
                <c:pt idx="569">
                  <c:v>12.27</c:v>
                </c:pt>
                <c:pt idx="570">
                  <c:v>12.94</c:v>
                </c:pt>
                <c:pt idx="571">
                  <c:v>12.34</c:v>
                </c:pt>
                <c:pt idx="572">
                  <c:v>11.69</c:v>
                </c:pt>
                <c:pt idx="573">
                  <c:v>13.38</c:v>
                </c:pt>
                <c:pt idx="574">
                  <c:v>14.79</c:v>
                </c:pt>
                <c:pt idx="575">
                  <c:v>15.88</c:v>
                </c:pt>
                <c:pt idx="576">
                  <c:v>17.079999999999998</c:v>
                </c:pt>
                <c:pt idx="577">
                  <c:v>18.100000000000001</c:v>
                </c:pt>
                <c:pt idx="578">
                  <c:v>19.14</c:v>
                </c:pt>
                <c:pt idx="579">
                  <c:v>19.600000000000001</c:v>
                </c:pt>
                <c:pt idx="580">
                  <c:v>19.559999999999999</c:v>
                </c:pt>
                <c:pt idx="581">
                  <c:v>19.850000000000001</c:v>
                </c:pt>
                <c:pt idx="582">
                  <c:v>20.309999999999999</c:v>
                </c:pt>
                <c:pt idx="583">
                  <c:v>21.19</c:v>
                </c:pt>
                <c:pt idx="584">
                  <c:v>21.56</c:v>
                </c:pt>
                <c:pt idx="585">
                  <c:v>21.68</c:v>
                </c:pt>
                <c:pt idx="586">
                  <c:v>22.25</c:v>
                </c:pt>
                <c:pt idx="587">
                  <c:v>23.25</c:v>
                </c:pt>
                <c:pt idx="588">
                  <c:v>23.8</c:v>
                </c:pt>
                <c:pt idx="589">
                  <c:v>24.08</c:v>
                </c:pt>
                <c:pt idx="590">
                  <c:v>23.3</c:v>
                </c:pt>
                <c:pt idx="591">
                  <c:v>22.59</c:v>
                </c:pt>
                <c:pt idx="592">
                  <c:v>21.66</c:v>
                </c:pt>
                <c:pt idx="593">
                  <c:v>20.74</c:v>
                </c:pt>
                <c:pt idx="594">
                  <c:v>18.87</c:v>
                </c:pt>
                <c:pt idx="595">
                  <c:v>16.25</c:v>
                </c:pt>
                <c:pt idx="596">
                  <c:v>15.98</c:v>
                </c:pt>
                <c:pt idx="597">
                  <c:v>16.809999999999999</c:v>
                </c:pt>
                <c:pt idx="598">
                  <c:v>17.89</c:v>
                </c:pt>
                <c:pt idx="599">
                  <c:v>19.46</c:v>
                </c:pt>
                <c:pt idx="600">
                  <c:v>21.07</c:v>
                </c:pt>
                <c:pt idx="601">
                  <c:v>20.64</c:v>
                </c:pt>
                <c:pt idx="602">
                  <c:v>19.88</c:v>
                </c:pt>
                <c:pt idx="603">
                  <c:v>19.37</c:v>
                </c:pt>
                <c:pt idx="604">
                  <c:v>18.41</c:v>
                </c:pt>
                <c:pt idx="605">
                  <c:v>17.440000000000001</c:v>
                </c:pt>
                <c:pt idx="606">
                  <c:v>18.149999999999999</c:v>
                </c:pt>
                <c:pt idx="607">
                  <c:v>17.34</c:v>
                </c:pt>
                <c:pt idx="608">
                  <c:v>16.47</c:v>
                </c:pt>
                <c:pt idx="609">
                  <c:v>15.71</c:v>
                </c:pt>
                <c:pt idx="610">
                  <c:v>15.21</c:v>
                </c:pt>
                <c:pt idx="611">
                  <c:v>15.32</c:v>
                </c:pt>
                <c:pt idx="612">
                  <c:v>15.75</c:v>
                </c:pt>
                <c:pt idx="613">
                  <c:v>16.899999999999999</c:v>
                </c:pt>
                <c:pt idx="614">
                  <c:v>18.350000000000001</c:v>
                </c:pt>
                <c:pt idx="615">
                  <c:v>19.73</c:v>
                </c:pt>
                <c:pt idx="616">
                  <c:v>20.86</c:v>
                </c:pt>
                <c:pt idx="617">
                  <c:v>22.01</c:v>
                </c:pt>
                <c:pt idx="618">
                  <c:v>22.75</c:v>
                </c:pt>
                <c:pt idx="619">
                  <c:v>23.18</c:v>
                </c:pt>
                <c:pt idx="620">
                  <c:v>23.77</c:v>
                </c:pt>
                <c:pt idx="621">
                  <c:v>24.25</c:v>
                </c:pt>
                <c:pt idx="622">
                  <c:v>24.9</c:v>
                </c:pt>
                <c:pt idx="623">
                  <c:v>25.06</c:v>
                </c:pt>
                <c:pt idx="624">
                  <c:v>24.65</c:v>
                </c:pt>
                <c:pt idx="625">
                  <c:v>24.38</c:v>
                </c:pt>
                <c:pt idx="626">
                  <c:v>24.12</c:v>
                </c:pt>
                <c:pt idx="627">
                  <c:v>23.89</c:v>
                </c:pt>
                <c:pt idx="628">
                  <c:v>23.94</c:v>
                </c:pt>
                <c:pt idx="629">
                  <c:v>23.93</c:v>
                </c:pt>
                <c:pt idx="630">
                  <c:v>24.11</c:v>
                </c:pt>
                <c:pt idx="631">
                  <c:v>24.23</c:v>
                </c:pt>
                <c:pt idx="632">
                  <c:v>24.49</c:v>
                </c:pt>
                <c:pt idx="633">
                  <c:v>24.49</c:v>
                </c:pt>
                <c:pt idx="634">
                  <c:v>24.5</c:v>
                </c:pt>
                <c:pt idx="635">
                  <c:v>24.57</c:v>
                </c:pt>
                <c:pt idx="636">
                  <c:v>24.61</c:v>
                </c:pt>
                <c:pt idx="637">
                  <c:v>24.71</c:v>
                </c:pt>
                <c:pt idx="638">
                  <c:v>24.9</c:v>
                </c:pt>
                <c:pt idx="639">
                  <c:v>25.04</c:v>
                </c:pt>
                <c:pt idx="640">
                  <c:v>25.17</c:v>
                </c:pt>
                <c:pt idx="641">
                  <c:v>25.16</c:v>
                </c:pt>
                <c:pt idx="642">
                  <c:v>24.77</c:v>
                </c:pt>
                <c:pt idx="643">
                  <c:v>23.93</c:v>
                </c:pt>
                <c:pt idx="644">
                  <c:v>23.13</c:v>
                </c:pt>
                <c:pt idx="645">
                  <c:v>22.42</c:v>
                </c:pt>
                <c:pt idx="646">
                  <c:v>21.56</c:v>
                </c:pt>
                <c:pt idx="647">
                  <c:v>20.21</c:v>
                </c:pt>
                <c:pt idx="648">
                  <c:v>18.03</c:v>
                </c:pt>
                <c:pt idx="649">
                  <c:v>14.82</c:v>
                </c:pt>
                <c:pt idx="650">
                  <c:v>12.93</c:v>
                </c:pt>
                <c:pt idx="651">
                  <c:v>11.22</c:v>
                </c:pt>
                <c:pt idx="652">
                  <c:v>11.38</c:v>
                </c:pt>
                <c:pt idx="653">
                  <c:v>13.21</c:v>
                </c:pt>
                <c:pt idx="654">
                  <c:v>13.62</c:v>
                </c:pt>
                <c:pt idx="655">
                  <c:v>14.05</c:v>
                </c:pt>
                <c:pt idx="656">
                  <c:v>15.36</c:v>
                </c:pt>
                <c:pt idx="657">
                  <c:v>16.809999999999999</c:v>
                </c:pt>
                <c:pt idx="658">
                  <c:v>18.170000000000002</c:v>
                </c:pt>
                <c:pt idx="659">
                  <c:v>19.47</c:v>
                </c:pt>
                <c:pt idx="660">
                  <c:v>20.83</c:v>
                </c:pt>
                <c:pt idx="661">
                  <c:v>22.26</c:v>
                </c:pt>
                <c:pt idx="662">
                  <c:v>23.47</c:v>
                </c:pt>
                <c:pt idx="663">
                  <c:v>24.54</c:v>
                </c:pt>
                <c:pt idx="664">
                  <c:v>24.9</c:v>
                </c:pt>
                <c:pt idx="665">
                  <c:v>24.28</c:v>
                </c:pt>
                <c:pt idx="666">
                  <c:v>24.43</c:v>
                </c:pt>
                <c:pt idx="667">
                  <c:v>25.28</c:v>
                </c:pt>
                <c:pt idx="668">
                  <c:v>25.92</c:v>
                </c:pt>
                <c:pt idx="669">
                  <c:v>26.32</c:v>
                </c:pt>
                <c:pt idx="670">
                  <c:v>26.9</c:v>
                </c:pt>
                <c:pt idx="671">
                  <c:v>27.05</c:v>
                </c:pt>
                <c:pt idx="672">
                  <c:v>27.27</c:v>
                </c:pt>
                <c:pt idx="673">
                  <c:v>26.61</c:v>
                </c:pt>
                <c:pt idx="674">
                  <c:v>25.82</c:v>
                </c:pt>
                <c:pt idx="675">
                  <c:v>25.09</c:v>
                </c:pt>
                <c:pt idx="676">
                  <c:v>25.29</c:v>
                </c:pt>
                <c:pt idx="677">
                  <c:v>25.3</c:v>
                </c:pt>
                <c:pt idx="678">
                  <c:v>25.4</c:v>
                </c:pt>
                <c:pt idx="679">
                  <c:v>25.42</c:v>
                </c:pt>
                <c:pt idx="680">
                  <c:v>25.48</c:v>
                </c:pt>
                <c:pt idx="681">
                  <c:v>25.46</c:v>
                </c:pt>
                <c:pt idx="682">
                  <c:v>25.64</c:v>
                </c:pt>
                <c:pt idx="683">
                  <c:v>25.54</c:v>
                </c:pt>
                <c:pt idx="684">
                  <c:v>25.96</c:v>
                </c:pt>
                <c:pt idx="685">
                  <c:v>25.97</c:v>
                </c:pt>
                <c:pt idx="686">
                  <c:v>25.91</c:v>
                </c:pt>
                <c:pt idx="687">
                  <c:v>25.88</c:v>
                </c:pt>
                <c:pt idx="688">
                  <c:v>25.81</c:v>
                </c:pt>
                <c:pt idx="689">
                  <c:v>25.67</c:v>
                </c:pt>
                <c:pt idx="690">
                  <c:v>25.54</c:v>
                </c:pt>
                <c:pt idx="691">
                  <c:v>25.56</c:v>
                </c:pt>
                <c:pt idx="692">
                  <c:v>25.72</c:v>
                </c:pt>
                <c:pt idx="693">
                  <c:v>25.98</c:v>
                </c:pt>
                <c:pt idx="694">
                  <c:v>26.18</c:v>
                </c:pt>
                <c:pt idx="695">
                  <c:v>26.22</c:v>
                </c:pt>
                <c:pt idx="696">
                  <c:v>26.41</c:v>
                </c:pt>
                <c:pt idx="697">
                  <c:v>26.6</c:v>
                </c:pt>
                <c:pt idx="698">
                  <c:v>26.56</c:v>
                </c:pt>
                <c:pt idx="699">
                  <c:v>26.74</c:v>
                </c:pt>
                <c:pt idx="700">
                  <c:v>26.78</c:v>
                </c:pt>
                <c:pt idx="701">
                  <c:v>26.82</c:v>
                </c:pt>
                <c:pt idx="702">
                  <c:v>26.99</c:v>
                </c:pt>
                <c:pt idx="703">
                  <c:v>27.01</c:v>
                </c:pt>
                <c:pt idx="704">
                  <c:v>26.6</c:v>
                </c:pt>
                <c:pt idx="705">
                  <c:v>25.75</c:v>
                </c:pt>
                <c:pt idx="706">
                  <c:v>24.58</c:v>
                </c:pt>
                <c:pt idx="707">
                  <c:v>22.56</c:v>
                </c:pt>
                <c:pt idx="708">
                  <c:v>20.9</c:v>
                </c:pt>
                <c:pt idx="709">
                  <c:v>19.39</c:v>
                </c:pt>
                <c:pt idx="710">
                  <c:v>18.329999999999998</c:v>
                </c:pt>
                <c:pt idx="711">
                  <c:v>16.11</c:v>
                </c:pt>
                <c:pt idx="712">
                  <c:v>13.74</c:v>
                </c:pt>
                <c:pt idx="713">
                  <c:v>12.95</c:v>
                </c:pt>
                <c:pt idx="714">
                  <c:v>11.31</c:v>
                </c:pt>
                <c:pt idx="715">
                  <c:v>9.16</c:v>
                </c:pt>
                <c:pt idx="716">
                  <c:v>6.01</c:v>
                </c:pt>
                <c:pt idx="717">
                  <c:v>3.28</c:v>
                </c:pt>
                <c:pt idx="718">
                  <c:v>1.9</c:v>
                </c:pt>
                <c:pt idx="719">
                  <c:v>1.08</c:v>
                </c:pt>
                <c:pt idx="720">
                  <c:v>1.08</c:v>
                </c:pt>
                <c:pt idx="721">
                  <c:v>1.53</c:v>
                </c:pt>
                <c:pt idx="722">
                  <c:v>2.16</c:v>
                </c:pt>
                <c:pt idx="723">
                  <c:v>3.25</c:v>
                </c:pt>
                <c:pt idx="724">
                  <c:v>3.11</c:v>
                </c:pt>
                <c:pt idx="725">
                  <c:v>1.56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1.85</c:v>
                </c:pt>
                <c:pt idx="732">
                  <c:v>1.75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1.44</c:v>
                </c:pt>
                <c:pt idx="770">
                  <c:v>2.71</c:v>
                </c:pt>
                <c:pt idx="771">
                  <c:v>2.89</c:v>
                </c:pt>
                <c:pt idx="772">
                  <c:v>3.53</c:v>
                </c:pt>
                <c:pt idx="773">
                  <c:v>3.8</c:v>
                </c:pt>
                <c:pt idx="774">
                  <c:v>3.04</c:v>
                </c:pt>
                <c:pt idx="775">
                  <c:v>2.54</c:v>
                </c:pt>
                <c:pt idx="776">
                  <c:v>2.63</c:v>
                </c:pt>
                <c:pt idx="777">
                  <c:v>1.95</c:v>
                </c:pt>
                <c:pt idx="778">
                  <c:v>1.37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2.39</c:v>
                </c:pt>
                <c:pt idx="813">
                  <c:v>2.68</c:v>
                </c:pt>
                <c:pt idx="814">
                  <c:v>2.78</c:v>
                </c:pt>
                <c:pt idx="815">
                  <c:v>2.71</c:v>
                </c:pt>
                <c:pt idx="816">
                  <c:v>2.7</c:v>
                </c:pt>
                <c:pt idx="817">
                  <c:v>2.2799999999999998</c:v>
                </c:pt>
                <c:pt idx="818">
                  <c:v>2.11</c:v>
                </c:pt>
                <c:pt idx="819">
                  <c:v>1.97</c:v>
                </c:pt>
                <c:pt idx="820">
                  <c:v>1.22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1.0900000000000001</c:v>
                </c:pt>
                <c:pt idx="826">
                  <c:v>0.91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1.59</c:v>
                </c:pt>
                <c:pt idx="835">
                  <c:v>2.37</c:v>
                </c:pt>
                <c:pt idx="836">
                  <c:v>0.48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1.47</c:v>
                </c:pt>
                <c:pt idx="841">
                  <c:v>0.56000000000000005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0.86</c:v>
                </c:pt>
                <c:pt idx="1653">
                  <c:v>1.1499999999999999</c:v>
                </c:pt>
                <c:pt idx="1654">
                  <c:v>1.01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1.02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1.57</c:v>
                </c:pt>
                <c:pt idx="1674">
                  <c:v>3.76</c:v>
                </c:pt>
                <c:pt idx="1675">
                  <c:v>3.9</c:v>
                </c:pt>
                <c:pt idx="1676">
                  <c:v>3.35</c:v>
                </c:pt>
                <c:pt idx="1677">
                  <c:v>3.05</c:v>
                </c:pt>
                <c:pt idx="1678">
                  <c:v>2.4500000000000002</c:v>
                </c:pt>
                <c:pt idx="1679">
                  <c:v>1.97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2.58</c:v>
                </c:pt>
                <c:pt idx="1692">
                  <c:v>5.72</c:v>
                </c:pt>
                <c:pt idx="1693">
                  <c:v>7.41</c:v>
                </c:pt>
                <c:pt idx="1694">
                  <c:v>8.9499999999999993</c:v>
                </c:pt>
                <c:pt idx="1695">
                  <c:v>10.42</c:v>
                </c:pt>
                <c:pt idx="1696">
                  <c:v>12.27</c:v>
                </c:pt>
                <c:pt idx="1697">
                  <c:v>13.46</c:v>
                </c:pt>
                <c:pt idx="1698">
                  <c:v>14.77</c:v>
                </c:pt>
                <c:pt idx="1699">
                  <c:v>16.13</c:v>
                </c:pt>
                <c:pt idx="1700">
                  <c:v>17.5</c:v>
                </c:pt>
                <c:pt idx="1701">
                  <c:v>18.43</c:v>
                </c:pt>
                <c:pt idx="1702">
                  <c:v>19.54</c:v>
                </c:pt>
                <c:pt idx="1703">
                  <c:v>20.190000000000001</c:v>
                </c:pt>
                <c:pt idx="1704">
                  <c:v>20.11</c:v>
                </c:pt>
                <c:pt idx="1705">
                  <c:v>19.649999999999999</c:v>
                </c:pt>
                <c:pt idx="1706">
                  <c:v>19.28</c:v>
                </c:pt>
                <c:pt idx="1707">
                  <c:v>19.100000000000001</c:v>
                </c:pt>
                <c:pt idx="1708">
                  <c:v>19.22</c:v>
                </c:pt>
                <c:pt idx="1709">
                  <c:v>18.940000000000001</c:v>
                </c:pt>
                <c:pt idx="1710">
                  <c:v>18.489999999999998</c:v>
                </c:pt>
                <c:pt idx="1711">
                  <c:v>18.09</c:v>
                </c:pt>
                <c:pt idx="1712">
                  <c:v>17.75</c:v>
                </c:pt>
                <c:pt idx="1713">
                  <c:v>17.25</c:v>
                </c:pt>
                <c:pt idx="1714">
                  <c:v>16</c:v>
                </c:pt>
                <c:pt idx="1715">
                  <c:v>13.71</c:v>
                </c:pt>
                <c:pt idx="1716">
                  <c:v>11.9</c:v>
                </c:pt>
                <c:pt idx="1717">
                  <c:v>11.5</c:v>
                </c:pt>
                <c:pt idx="1718">
                  <c:v>10.65</c:v>
                </c:pt>
                <c:pt idx="1719">
                  <c:v>8.9499999999999993</c:v>
                </c:pt>
                <c:pt idx="1720">
                  <c:v>6.39</c:v>
                </c:pt>
                <c:pt idx="1721">
                  <c:v>3.53</c:v>
                </c:pt>
                <c:pt idx="1722">
                  <c:v>1.41</c:v>
                </c:pt>
                <c:pt idx="1723">
                  <c:v>0.85</c:v>
                </c:pt>
                <c:pt idx="1724">
                  <c:v>0.81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1.22</c:v>
                </c:pt>
                <c:pt idx="1747">
                  <c:v>1</c:v>
                </c:pt>
                <c:pt idx="1748">
                  <c:v>0.74</c:v>
                </c:pt>
                <c:pt idx="1749">
                  <c:v>1.43</c:v>
                </c:pt>
                <c:pt idx="1750">
                  <c:v>5.1100000000000003</c:v>
                </c:pt>
                <c:pt idx="1751">
                  <c:v>9.41</c:v>
                </c:pt>
                <c:pt idx="1752">
                  <c:v>10.9</c:v>
                </c:pt>
                <c:pt idx="1753">
                  <c:v>12.88</c:v>
                </c:pt>
                <c:pt idx="1754">
                  <c:v>14.6</c:v>
                </c:pt>
                <c:pt idx="1755">
                  <c:v>15.55</c:v>
                </c:pt>
                <c:pt idx="1756">
                  <c:v>16.649999999999999</c:v>
                </c:pt>
                <c:pt idx="1757">
                  <c:v>18.260000000000002</c:v>
                </c:pt>
                <c:pt idx="1758">
                  <c:v>19.079999999999998</c:v>
                </c:pt>
                <c:pt idx="1759">
                  <c:v>19.809999999999999</c:v>
                </c:pt>
                <c:pt idx="1760">
                  <c:v>21.05</c:v>
                </c:pt>
                <c:pt idx="1761">
                  <c:v>21.79</c:v>
                </c:pt>
                <c:pt idx="1762">
                  <c:v>20.85</c:v>
                </c:pt>
                <c:pt idx="1763">
                  <c:v>20.69</c:v>
                </c:pt>
                <c:pt idx="1764">
                  <c:v>21.46</c:v>
                </c:pt>
                <c:pt idx="1765">
                  <c:v>21.24</c:v>
                </c:pt>
                <c:pt idx="1766">
                  <c:v>20.53</c:v>
                </c:pt>
                <c:pt idx="1767">
                  <c:v>19.53</c:v>
                </c:pt>
                <c:pt idx="1768">
                  <c:v>18.510000000000002</c:v>
                </c:pt>
                <c:pt idx="1769">
                  <c:v>17.12</c:v>
                </c:pt>
                <c:pt idx="1770">
                  <c:v>15.27</c:v>
                </c:pt>
                <c:pt idx="1771">
                  <c:v>13.86</c:v>
                </c:pt>
                <c:pt idx="1772">
                  <c:v>11.43</c:v>
                </c:pt>
                <c:pt idx="1773">
                  <c:v>7.98</c:v>
                </c:pt>
                <c:pt idx="1774">
                  <c:v>4.49</c:v>
                </c:pt>
                <c:pt idx="1775">
                  <c:v>1.61</c:v>
                </c:pt>
                <c:pt idx="1776">
                  <c:v>1.77</c:v>
                </c:pt>
                <c:pt idx="1777">
                  <c:v>3.37</c:v>
                </c:pt>
                <c:pt idx="1778">
                  <c:v>6.75</c:v>
                </c:pt>
                <c:pt idx="1779">
                  <c:v>8.98</c:v>
                </c:pt>
                <c:pt idx="1780">
                  <c:v>10.34</c:v>
                </c:pt>
                <c:pt idx="1781">
                  <c:v>13.73</c:v>
                </c:pt>
                <c:pt idx="1782">
                  <c:v>16.13</c:v>
                </c:pt>
                <c:pt idx="1783">
                  <c:v>17.579999999999998</c:v>
                </c:pt>
                <c:pt idx="1784">
                  <c:v>19.239999999999998</c:v>
                </c:pt>
                <c:pt idx="1785">
                  <c:v>19.52</c:v>
                </c:pt>
                <c:pt idx="1786">
                  <c:v>20.309999999999999</c:v>
                </c:pt>
                <c:pt idx="1787">
                  <c:v>20.7</c:v>
                </c:pt>
                <c:pt idx="1788">
                  <c:v>21.14</c:v>
                </c:pt>
                <c:pt idx="1789">
                  <c:v>21.62</c:v>
                </c:pt>
                <c:pt idx="1790">
                  <c:v>21.38</c:v>
                </c:pt>
                <c:pt idx="1791">
                  <c:v>20.88</c:v>
                </c:pt>
                <c:pt idx="1792">
                  <c:v>20.2</c:v>
                </c:pt>
                <c:pt idx="1793">
                  <c:v>19.05</c:v>
                </c:pt>
                <c:pt idx="1794">
                  <c:v>16.010000000000002</c:v>
                </c:pt>
                <c:pt idx="1795">
                  <c:v>13.73</c:v>
                </c:pt>
                <c:pt idx="1796">
                  <c:v>12.9</c:v>
                </c:pt>
                <c:pt idx="1797">
                  <c:v>13.7</c:v>
                </c:pt>
                <c:pt idx="1798">
                  <c:v>14.68</c:v>
                </c:pt>
                <c:pt idx="1799">
                  <c:v>15.29</c:v>
                </c:pt>
                <c:pt idx="1800">
                  <c:v>15.11</c:v>
                </c:pt>
                <c:pt idx="1801">
                  <c:v>14.69</c:v>
                </c:pt>
                <c:pt idx="1802">
                  <c:v>14.43</c:v>
                </c:pt>
                <c:pt idx="1803">
                  <c:v>14.13</c:v>
                </c:pt>
                <c:pt idx="1804">
                  <c:v>13.81</c:v>
                </c:pt>
                <c:pt idx="1805">
                  <c:v>13.44</c:v>
                </c:pt>
                <c:pt idx="1806">
                  <c:v>12.99</c:v>
                </c:pt>
                <c:pt idx="1807">
                  <c:v>11.88</c:v>
                </c:pt>
                <c:pt idx="1808">
                  <c:v>9.48</c:v>
                </c:pt>
                <c:pt idx="1809">
                  <c:v>6.58</c:v>
                </c:pt>
                <c:pt idx="1810">
                  <c:v>3.37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0.92</c:v>
                </c:pt>
                <c:pt idx="2017">
                  <c:v>4.25</c:v>
                </c:pt>
                <c:pt idx="2018">
                  <c:v>6.32</c:v>
                </c:pt>
                <c:pt idx="2019">
                  <c:v>7.37</c:v>
                </c:pt>
                <c:pt idx="2020">
                  <c:v>7.77</c:v>
                </c:pt>
                <c:pt idx="2021">
                  <c:v>8.73</c:v>
                </c:pt>
                <c:pt idx="2022">
                  <c:v>10.01</c:v>
                </c:pt>
                <c:pt idx="2023">
                  <c:v>10.220000000000001</c:v>
                </c:pt>
                <c:pt idx="2024">
                  <c:v>10.28</c:v>
                </c:pt>
                <c:pt idx="2025">
                  <c:v>11.52</c:v>
                </c:pt>
                <c:pt idx="2026">
                  <c:v>14.48</c:v>
                </c:pt>
                <c:pt idx="2027">
                  <c:v>17.2</c:v>
                </c:pt>
                <c:pt idx="2028">
                  <c:v>19.22</c:v>
                </c:pt>
                <c:pt idx="2029">
                  <c:v>20.67</c:v>
                </c:pt>
                <c:pt idx="2030">
                  <c:v>21.56</c:v>
                </c:pt>
                <c:pt idx="2031">
                  <c:v>21.64</c:v>
                </c:pt>
                <c:pt idx="2032">
                  <c:v>21.42</c:v>
                </c:pt>
                <c:pt idx="2033">
                  <c:v>21.25</c:v>
                </c:pt>
                <c:pt idx="2034">
                  <c:v>20.67</c:v>
                </c:pt>
                <c:pt idx="2035">
                  <c:v>20.329999999999998</c:v>
                </c:pt>
                <c:pt idx="2036">
                  <c:v>20.69</c:v>
                </c:pt>
                <c:pt idx="2037">
                  <c:v>20.87</c:v>
                </c:pt>
                <c:pt idx="2038">
                  <c:v>21.16</c:v>
                </c:pt>
                <c:pt idx="2039">
                  <c:v>21.07</c:v>
                </c:pt>
                <c:pt idx="2040">
                  <c:v>20.96</c:v>
                </c:pt>
                <c:pt idx="2041">
                  <c:v>20.28</c:v>
                </c:pt>
                <c:pt idx="2042">
                  <c:v>19.579999999999998</c:v>
                </c:pt>
                <c:pt idx="2043">
                  <c:v>18.75</c:v>
                </c:pt>
                <c:pt idx="2044">
                  <c:v>17.829999999999998</c:v>
                </c:pt>
                <c:pt idx="2045">
                  <c:v>17.100000000000001</c:v>
                </c:pt>
                <c:pt idx="2046">
                  <c:v>16.350000000000001</c:v>
                </c:pt>
                <c:pt idx="2047">
                  <c:v>16.309999999999999</c:v>
                </c:pt>
                <c:pt idx="2048">
                  <c:v>16.190000000000001</c:v>
                </c:pt>
                <c:pt idx="2049">
                  <c:v>16.43</c:v>
                </c:pt>
                <c:pt idx="2050">
                  <c:v>16.14</c:v>
                </c:pt>
                <c:pt idx="2051">
                  <c:v>15.59</c:v>
                </c:pt>
                <c:pt idx="2052">
                  <c:v>15.43</c:v>
                </c:pt>
                <c:pt idx="2053">
                  <c:v>14.8</c:v>
                </c:pt>
                <c:pt idx="2054">
                  <c:v>14.35</c:v>
                </c:pt>
                <c:pt idx="2055">
                  <c:v>13.75</c:v>
                </c:pt>
                <c:pt idx="2056">
                  <c:v>13.9</c:v>
                </c:pt>
                <c:pt idx="2057">
                  <c:v>15.03</c:v>
                </c:pt>
                <c:pt idx="2058">
                  <c:v>15.59</c:v>
                </c:pt>
                <c:pt idx="2059">
                  <c:v>16.55</c:v>
                </c:pt>
                <c:pt idx="2060">
                  <c:v>17.559999999999999</c:v>
                </c:pt>
                <c:pt idx="2061">
                  <c:v>18.399999999999999</c:v>
                </c:pt>
                <c:pt idx="2062">
                  <c:v>18.95</c:v>
                </c:pt>
                <c:pt idx="2063">
                  <c:v>17.5</c:v>
                </c:pt>
                <c:pt idx="2064">
                  <c:v>16.46</c:v>
                </c:pt>
                <c:pt idx="2065">
                  <c:v>15.75</c:v>
                </c:pt>
                <c:pt idx="2066">
                  <c:v>14.41</c:v>
                </c:pt>
                <c:pt idx="2067">
                  <c:v>13.83</c:v>
                </c:pt>
                <c:pt idx="2068">
                  <c:v>13.53</c:v>
                </c:pt>
                <c:pt idx="2069">
                  <c:v>14.32</c:v>
                </c:pt>
                <c:pt idx="2070">
                  <c:v>15.49</c:v>
                </c:pt>
                <c:pt idx="2071">
                  <c:v>16.14</c:v>
                </c:pt>
                <c:pt idx="2072">
                  <c:v>17.07</c:v>
                </c:pt>
                <c:pt idx="2073">
                  <c:v>18.86</c:v>
                </c:pt>
                <c:pt idx="2074">
                  <c:v>19.920000000000002</c:v>
                </c:pt>
                <c:pt idx="2075">
                  <c:v>19.510000000000002</c:v>
                </c:pt>
                <c:pt idx="2076">
                  <c:v>19.61</c:v>
                </c:pt>
                <c:pt idx="2077">
                  <c:v>20.04</c:v>
                </c:pt>
                <c:pt idx="2078">
                  <c:v>19.649999999999999</c:v>
                </c:pt>
                <c:pt idx="2079">
                  <c:v>19.440000000000001</c:v>
                </c:pt>
                <c:pt idx="2080">
                  <c:v>18.329999999999998</c:v>
                </c:pt>
                <c:pt idx="2081">
                  <c:v>16.739999999999998</c:v>
                </c:pt>
                <c:pt idx="2082">
                  <c:v>15.66</c:v>
                </c:pt>
                <c:pt idx="2083">
                  <c:v>14.83</c:v>
                </c:pt>
                <c:pt idx="2084">
                  <c:v>15.14</c:v>
                </c:pt>
                <c:pt idx="2085">
                  <c:v>14.89</c:v>
                </c:pt>
                <c:pt idx="2086">
                  <c:v>14.54</c:v>
                </c:pt>
                <c:pt idx="2087">
                  <c:v>14.11</c:v>
                </c:pt>
                <c:pt idx="2088">
                  <c:v>15.38</c:v>
                </c:pt>
                <c:pt idx="2089">
                  <c:v>16.350000000000001</c:v>
                </c:pt>
                <c:pt idx="2090">
                  <c:v>17.41</c:v>
                </c:pt>
                <c:pt idx="2091">
                  <c:v>18.100000000000001</c:v>
                </c:pt>
                <c:pt idx="2092">
                  <c:v>19.11</c:v>
                </c:pt>
                <c:pt idx="2093">
                  <c:v>19.809999999999999</c:v>
                </c:pt>
                <c:pt idx="2094">
                  <c:v>20.2</c:v>
                </c:pt>
                <c:pt idx="2095">
                  <c:v>19.86</c:v>
                </c:pt>
                <c:pt idx="2096">
                  <c:v>19.36</c:v>
                </c:pt>
                <c:pt idx="2097">
                  <c:v>19.91</c:v>
                </c:pt>
                <c:pt idx="2098">
                  <c:v>21.09</c:v>
                </c:pt>
                <c:pt idx="2099">
                  <c:v>21.23</c:v>
                </c:pt>
                <c:pt idx="2100">
                  <c:v>21.25</c:v>
                </c:pt>
                <c:pt idx="2101">
                  <c:v>21.33</c:v>
                </c:pt>
                <c:pt idx="2102">
                  <c:v>21.22</c:v>
                </c:pt>
                <c:pt idx="2103">
                  <c:v>20.63</c:v>
                </c:pt>
                <c:pt idx="2104">
                  <c:v>20.86</c:v>
                </c:pt>
                <c:pt idx="2105">
                  <c:v>21.53</c:v>
                </c:pt>
                <c:pt idx="2106">
                  <c:v>19.920000000000002</c:v>
                </c:pt>
                <c:pt idx="2107">
                  <c:v>18.62</c:v>
                </c:pt>
                <c:pt idx="2108">
                  <c:v>17.43</c:v>
                </c:pt>
                <c:pt idx="2109">
                  <c:v>16.010000000000002</c:v>
                </c:pt>
                <c:pt idx="2110">
                  <c:v>12.96</c:v>
                </c:pt>
                <c:pt idx="2111">
                  <c:v>8.84</c:v>
                </c:pt>
                <c:pt idx="2112">
                  <c:v>5.45</c:v>
                </c:pt>
                <c:pt idx="2113">
                  <c:v>3.35</c:v>
                </c:pt>
                <c:pt idx="2114">
                  <c:v>1.99</c:v>
                </c:pt>
                <c:pt idx="2115">
                  <c:v>1.3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3.24</c:v>
                </c:pt>
                <c:pt idx="2138">
                  <c:v>8.0299999999999994</c:v>
                </c:pt>
                <c:pt idx="2139">
                  <c:v>9.6199999999999992</c:v>
                </c:pt>
                <c:pt idx="2140">
                  <c:v>10.34</c:v>
                </c:pt>
                <c:pt idx="2141">
                  <c:v>12.02</c:v>
                </c:pt>
                <c:pt idx="2142">
                  <c:v>12.8</c:v>
                </c:pt>
                <c:pt idx="2143">
                  <c:v>13.89</c:v>
                </c:pt>
                <c:pt idx="2144">
                  <c:v>15.18</c:v>
                </c:pt>
                <c:pt idx="2145">
                  <c:v>16.62</c:v>
                </c:pt>
                <c:pt idx="2146">
                  <c:v>18.579999999999998</c:v>
                </c:pt>
                <c:pt idx="2147">
                  <c:v>19.670000000000002</c:v>
                </c:pt>
                <c:pt idx="2148">
                  <c:v>21.82</c:v>
                </c:pt>
                <c:pt idx="2149">
                  <c:v>23.27</c:v>
                </c:pt>
                <c:pt idx="2150">
                  <c:v>23.66</c:v>
                </c:pt>
                <c:pt idx="2151">
                  <c:v>24.65</c:v>
                </c:pt>
                <c:pt idx="2152">
                  <c:v>24.44</c:v>
                </c:pt>
                <c:pt idx="2153">
                  <c:v>25.64</c:v>
                </c:pt>
                <c:pt idx="2154">
                  <c:v>25.14</c:v>
                </c:pt>
                <c:pt idx="2155">
                  <c:v>24.66</c:v>
                </c:pt>
                <c:pt idx="2156">
                  <c:v>24.83</c:v>
                </c:pt>
                <c:pt idx="2157">
                  <c:v>24.03</c:v>
                </c:pt>
                <c:pt idx="2158">
                  <c:v>23.75</c:v>
                </c:pt>
                <c:pt idx="2159">
                  <c:v>24.17</c:v>
                </c:pt>
                <c:pt idx="2160">
                  <c:v>25.21</c:v>
                </c:pt>
                <c:pt idx="2161">
                  <c:v>25.74</c:v>
                </c:pt>
                <c:pt idx="2162">
                  <c:v>24.98</c:v>
                </c:pt>
                <c:pt idx="2163">
                  <c:v>24.24</c:v>
                </c:pt>
                <c:pt idx="2164">
                  <c:v>23.87</c:v>
                </c:pt>
                <c:pt idx="2165">
                  <c:v>24.11</c:v>
                </c:pt>
                <c:pt idx="2166">
                  <c:v>23.86</c:v>
                </c:pt>
                <c:pt idx="2167">
                  <c:v>23.88</c:v>
                </c:pt>
                <c:pt idx="2168">
                  <c:v>23.6</c:v>
                </c:pt>
                <c:pt idx="2169">
                  <c:v>23.48</c:v>
                </c:pt>
                <c:pt idx="2170">
                  <c:v>23.46</c:v>
                </c:pt>
                <c:pt idx="2171">
                  <c:v>23.04</c:v>
                </c:pt>
                <c:pt idx="2172">
                  <c:v>22.96</c:v>
                </c:pt>
                <c:pt idx="2173">
                  <c:v>22.29</c:v>
                </c:pt>
                <c:pt idx="2174">
                  <c:v>21.37</c:v>
                </c:pt>
                <c:pt idx="2175">
                  <c:v>20.32</c:v>
                </c:pt>
                <c:pt idx="2176">
                  <c:v>19.36</c:v>
                </c:pt>
                <c:pt idx="2177">
                  <c:v>18.11</c:v>
                </c:pt>
                <c:pt idx="2178">
                  <c:v>17.27</c:v>
                </c:pt>
                <c:pt idx="2179">
                  <c:v>16.32</c:v>
                </c:pt>
                <c:pt idx="2180">
                  <c:v>15.42</c:v>
                </c:pt>
                <c:pt idx="2181">
                  <c:v>13.31</c:v>
                </c:pt>
                <c:pt idx="2182">
                  <c:v>11.01</c:v>
                </c:pt>
                <c:pt idx="2183">
                  <c:v>9.49</c:v>
                </c:pt>
                <c:pt idx="2184">
                  <c:v>9.5399999999999991</c:v>
                </c:pt>
                <c:pt idx="2185">
                  <c:v>9.7200000000000006</c:v>
                </c:pt>
                <c:pt idx="2186">
                  <c:v>11.63</c:v>
                </c:pt>
                <c:pt idx="2187">
                  <c:v>12.41</c:v>
                </c:pt>
                <c:pt idx="2188">
                  <c:v>11.9</c:v>
                </c:pt>
                <c:pt idx="2189">
                  <c:v>11.78</c:v>
                </c:pt>
                <c:pt idx="2190">
                  <c:v>12.23</c:v>
                </c:pt>
                <c:pt idx="2191">
                  <c:v>13.45</c:v>
                </c:pt>
                <c:pt idx="2192">
                  <c:v>14.58</c:v>
                </c:pt>
                <c:pt idx="2193">
                  <c:v>15.53</c:v>
                </c:pt>
                <c:pt idx="2194">
                  <c:v>15.71</c:v>
                </c:pt>
                <c:pt idx="2195">
                  <c:v>15.25</c:v>
                </c:pt>
                <c:pt idx="2196">
                  <c:v>11.83</c:v>
                </c:pt>
                <c:pt idx="2197">
                  <c:v>10.54</c:v>
                </c:pt>
                <c:pt idx="2198">
                  <c:v>8.99</c:v>
                </c:pt>
                <c:pt idx="2199">
                  <c:v>8.3699999999999992</c:v>
                </c:pt>
                <c:pt idx="2200">
                  <c:v>7.32</c:v>
                </c:pt>
                <c:pt idx="2201">
                  <c:v>7.08</c:v>
                </c:pt>
                <c:pt idx="2202">
                  <c:v>7.84</c:v>
                </c:pt>
                <c:pt idx="2203">
                  <c:v>8.92</c:v>
                </c:pt>
                <c:pt idx="2204">
                  <c:v>9.36</c:v>
                </c:pt>
                <c:pt idx="2205">
                  <c:v>9.94</c:v>
                </c:pt>
                <c:pt idx="2206">
                  <c:v>10.85</c:v>
                </c:pt>
                <c:pt idx="2207">
                  <c:v>10.66</c:v>
                </c:pt>
                <c:pt idx="2208">
                  <c:v>9.82</c:v>
                </c:pt>
                <c:pt idx="2209">
                  <c:v>8.86</c:v>
                </c:pt>
                <c:pt idx="2210">
                  <c:v>8.24</c:v>
                </c:pt>
                <c:pt idx="2211">
                  <c:v>7.97</c:v>
                </c:pt>
                <c:pt idx="2212">
                  <c:v>7.94</c:v>
                </c:pt>
                <c:pt idx="2213">
                  <c:v>9.0399999999999991</c:v>
                </c:pt>
                <c:pt idx="2214">
                  <c:v>10.92</c:v>
                </c:pt>
                <c:pt idx="2215">
                  <c:v>11.74</c:v>
                </c:pt>
                <c:pt idx="2216">
                  <c:v>11.3</c:v>
                </c:pt>
                <c:pt idx="2217">
                  <c:v>10.24</c:v>
                </c:pt>
                <c:pt idx="2218">
                  <c:v>9.1999999999999993</c:v>
                </c:pt>
                <c:pt idx="2219">
                  <c:v>8.5500000000000007</c:v>
                </c:pt>
                <c:pt idx="2220">
                  <c:v>8.35</c:v>
                </c:pt>
                <c:pt idx="2221">
                  <c:v>7.98</c:v>
                </c:pt>
                <c:pt idx="2222">
                  <c:v>7.89</c:v>
                </c:pt>
                <c:pt idx="2223">
                  <c:v>7.41</c:v>
                </c:pt>
                <c:pt idx="2224">
                  <c:v>6.73</c:v>
                </c:pt>
                <c:pt idx="2225">
                  <c:v>5.3</c:v>
                </c:pt>
                <c:pt idx="2226">
                  <c:v>4.42</c:v>
                </c:pt>
                <c:pt idx="2227">
                  <c:v>4.72</c:v>
                </c:pt>
                <c:pt idx="2228">
                  <c:v>4.78</c:v>
                </c:pt>
                <c:pt idx="2229">
                  <c:v>4.8099999999999996</c:v>
                </c:pt>
                <c:pt idx="2230">
                  <c:v>4.54</c:v>
                </c:pt>
                <c:pt idx="2231">
                  <c:v>3.44</c:v>
                </c:pt>
                <c:pt idx="2232">
                  <c:v>0.72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0.95</c:v>
                </c:pt>
                <c:pt idx="2237">
                  <c:v>3.1</c:v>
                </c:pt>
                <c:pt idx="2238">
                  <c:v>5.12</c:v>
                </c:pt>
                <c:pt idx="2239">
                  <c:v>4.87</c:v>
                </c:pt>
                <c:pt idx="2240">
                  <c:v>3.84</c:v>
                </c:pt>
                <c:pt idx="2241">
                  <c:v>2.87</c:v>
                </c:pt>
                <c:pt idx="2242">
                  <c:v>1.29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1.04</c:v>
                </c:pt>
                <c:pt idx="3571">
                  <c:v>1.89</c:v>
                </c:pt>
                <c:pt idx="3572">
                  <c:v>2.4300000000000002</c:v>
                </c:pt>
                <c:pt idx="3573">
                  <c:v>2.59</c:v>
                </c:pt>
                <c:pt idx="3574">
                  <c:v>2.13</c:v>
                </c:pt>
                <c:pt idx="3575">
                  <c:v>1.78</c:v>
                </c:pt>
                <c:pt idx="3576">
                  <c:v>1.52</c:v>
                </c:pt>
                <c:pt idx="3577">
                  <c:v>1.39</c:v>
                </c:pt>
                <c:pt idx="3578">
                  <c:v>1.51</c:v>
                </c:pt>
                <c:pt idx="3579">
                  <c:v>1.46</c:v>
                </c:pt>
                <c:pt idx="3580">
                  <c:v>1.47</c:v>
                </c:pt>
                <c:pt idx="3581">
                  <c:v>1.53</c:v>
                </c:pt>
                <c:pt idx="3582">
                  <c:v>2.19</c:v>
                </c:pt>
                <c:pt idx="3583">
                  <c:v>2.81</c:v>
                </c:pt>
                <c:pt idx="3584">
                  <c:v>3.26</c:v>
                </c:pt>
                <c:pt idx="3585">
                  <c:v>4.75</c:v>
                </c:pt>
                <c:pt idx="3586">
                  <c:v>6.06</c:v>
                </c:pt>
                <c:pt idx="3587">
                  <c:v>6.7</c:v>
                </c:pt>
                <c:pt idx="3588">
                  <c:v>7.01</c:v>
                </c:pt>
                <c:pt idx="3589">
                  <c:v>7.54</c:v>
                </c:pt>
                <c:pt idx="3590">
                  <c:v>7.94</c:v>
                </c:pt>
                <c:pt idx="3591">
                  <c:v>8.26</c:v>
                </c:pt>
                <c:pt idx="3592">
                  <c:v>8.5500000000000007</c:v>
                </c:pt>
                <c:pt idx="3593">
                  <c:v>9.07</c:v>
                </c:pt>
                <c:pt idx="3594">
                  <c:v>9.6</c:v>
                </c:pt>
                <c:pt idx="3595">
                  <c:v>10.43</c:v>
                </c:pt>
                <c:pt idx="3596">
                  <c:v>10.43</c:v>
                </c:pt>
                <c:pt idx="3597">
                  <c:v>9.83</c:v>
                </c:pt>
                <c:pt idx="3598">
                  <c:v>8.09</c:v>
                </c:pt>
                <c:pt idx="3599">
                  <c:v>6.66</c:v>
                </c:pt>
                <c:pt idx="3600">
                  <c:v>6.61</c:v>
                </c:pt>
                <c:pt idx="3601">
                  <c:v>6.88</c:v>
                </c:pt>
                <c:pt idx="3602">
                  <c:v>8.25</c:v>
                </c:pt>
                <c:pt idx="3603">
                  <c:v>10.48</c:v>
                </c:pt>
                <c:pt idx="3604">
                  <c:v>13.28</c:v>
                </c:pt>
                <c:pt idx="3605">
                  <c:v>15.62</c:v>
                </c:pt>
                <c:pt idx="3606">
                  <c:v>17.2</c:v>
                </c:pt>
                <c:pt idx="3607">
                  <c:v>18.75</c:v>
                </c:pt>
                <c:pt idx="3608">
                  <c:v>19.55</c:v>
                </c:pt>
                <c:pt idx="3609">
                  <c:v>19.55</c:v>
                </c:pt>
                <c:pt idx="3610">
                  <c:v>18.97</c:v>
                </c:pt>
                <c:pt idx="3611">
                  <c:v>19.04</c:v>
                </c:pt>
                <c:pt idx="3612">
                  <c:v>18.940000000000001</c:v>
                </c:pt>
                <c:pt idx="3613">
                  <c:v>18.64</c:v>
                </c:pt>
                <c:pt idx="3614">
                  <c:v>18.55</c:v>
                </c:pt>
                <c:pt idx="3615">
                  <c:v>18.48</c:v>
                </c:pt>
                <c:pt idx="3616">
                  <c:v>18.190000000000001</c:v>
                </c:pt>
                <c:pt idx="3617">
                  <c:v>18.05</c:v>
                </c:pt>
                <c:pt idx="3618">
                  <c:v>17.98</c:v>
                </c:pt>
                <c:pt idx="3619">
                  <c:v>18.190000000000001</c:v>
                </c:pt>
                <c:pt idx="3620">
                  <c:v>17.93</c:v>
                </c:pt>
                <c:pt idx="3621">
                  <c:v>17.97</c:v>
                </c:pt>
                <c:pt idx="3622">
                  <c:v>17.79</c:v>
                </c:pt>
                <c:pt idx="3623">
                  <c:v>17.73</c:v>
                </c:pt>
                <c:pt idx="3624">
                  <c:v>17.059999999999999</c:v>
                </c:pt>
                <c:pt idx="3625">
                  <c:v>16.47</c:v>
                </c:pt>
                <c:pt idx="3626">
                  <c:v>15.41</c:v>
                </c:pt>
                <c:pt idx="3627">
                  <c:v>14.92</c:v>
                </c:pt>
                <c:pt idx="3628">
                  <c:v>14.54</c:v>
                </c:pt>
                <c:pt idx="3629">
                  <c:v>13.45</c:v>
                </c:pt>
                <c:pt idx="3630">
                  <c:v>12.84</c:v>
                </c:pt>
                <c:pt idx="3631">
                  <c:v>13.93</c:v>
                </c:pt>
                <c:pt idx="3632">
                  <c:v>15.31</c:v>
                </c:pt>
                <c:pt idx="3633">
                  <c:v>17.39</c:v>
                </c:pt>
                <c:pt idx="3634">
                  <c:v>18.22</c:v>
                </c:pt>
                <c:pt idx="3635">
                  <c:v>19.8</c:v>
                </c:pt>
                <c:pt idx="3636">
                  <c:v>20.86</c:v>
                </c:pt>
                <c:pt idx="3637">
                  <c:v>21.6</c:v>
                </c:pt>
                <c:pt idx="3638">
                  <c:v>22.19</c:v>
                </c:pt>
                <c:pt idx="3639">
                  <c:v>22.74</c:v>
                </c:pt>
                <c:pt idx="3640">
                  <c:v>23.02</c:v>
                </c:pt>
                <c:pt idx="3641">
                  <c:v>23.2</c:v>
                </c:pt>
                <c:pt idx="3642">
                  <c:v>23.17</c:v>
                </c:pt>
                <c:pt idx="3643">
                  <c:v>23.26</c:v>
                </c:pt>
                <c:pt idx="3644">
                  <c:v>22.82</c:v>
                </c:pt>
                <c:pt idx="3645">
                  <c:v>21.48</c:v>
                </c:pt>
                <c:pt idx="3646">
                  <c:v>20.059999999999999</c:v>
                </c:pt>
                <c:pt idx="3647">
                  <c:v>18.38</c:v>
                </c:pt>
                <c:pt idx="3648">
                  <c:v>15.62</c:v>
                </c:pt>
                <c:pt idx="3649">
                  <c:v>13.84</c:v>
                </c:pt>
                <c:pt idx="3650">
                  <c:v>11.83</c:v>
                </c:pt>
                <c:pt idx="3651">
                  <c:v>9.08</c:v>
                </c:pt>
                <c:pt idx="3652">
                  <c:v>6.98</c:v>
                </c:pt>
                <c:pt idx="3653">
                  <c:v>6.64</c:v>
                </c:pt>
                <c:pt idx="3654">
                  <c:v>6.21</c:v>
                </c:pt>
                <c:pt idx="3655">
                  <c:v>6.05</c:v>
                </c:pt>
                <c:pt idx="3656">
                  <c:v>6.99</c:v>
                </c:pt>
                <c:pt idx="3657">
                  <c:v>7.6</c:v>
                </c:pt>
                <c:pt idx="3658">
                  <c:v>8.1999999999999993</c:v>
                </c:pt>
                <c:pt idx="3659">
                  <c:v>8.34</c:v>
                </c:pt>
                <c:pt idx="3660">
                  <c:v>7.51</c:v>
                </c:pt>
                <c:pt idx="3661">
                  <c:v>7.11</c:v>
                </c:pt>
                <c:pt idx="3662">
                  <c:v>7.03</c:v>
                </c:pt>
                <c:pt idx="3663">
                  <c:v>6.4</c:v>
                </c:pt>
                <c:pt idx="3664">
                  <c:v>6.63</c:v>
                </c:pt>
                <c:pt idx="3665">
                  <c:v>6.12</c:v>
                </c:pt>
                <c:pt idx="3666">
                  <c:v>6.16</c:v>
                </c:pt>
                <c:pt idx="3667">
                  <c:v>5.47</c:v>
                </c:pt>
                <c:pt idx="3668">
                  <c:v>4.88</c:v>
                </c:pt>
                <c:pt idx="3669">
                  <c:v>4.1100000000000003</c:v>
                </c:pt>
                <c:pt idx="3670">
                  <c:v>3.04</c:v>
                </c:pt>
                <c:pt idx="3671">
                  <c:v>2.58</c:v>
                </c:pt>
                <c:pt idx="3672">
                  <c:v>1.19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1.25</c:v>
                </c:pt>
                <c:pt idx="3677">
                  <c:v>1.69</c:v>
                </c:pt>
                <c:pt idx="3678">
                  <c:v>1.47</c:v>
                </c:pt>
                <c:pt idx="3679">
                  <c:v>0.96</c:v>
                </c:pt>
                <c:pt idx="3680">
                  <c:v>1.62</c:v>
                </c:pt>
                <c:pt idx="3681">
                  <c:v>1.55</c:v>
                </c:pt>
                <c:pt idx="3682">
                  <c:v>1.8</c:v>
                </c:pt>
                <c:pt idx="3683">
                  <c:v>2.34</c:v>
                </c:pt>
                <c:pt idx="3684">
                  <c:v>1.54</c:v>
                </c:pt>
                <c:pt idx="3685">
                  <c:v>1.1599999999999999</c:v>
                </c:pt>
                <c:pt idx="3686">
                  <c:v>1.04</c:v>
                </c:pt>
                <c:pt idx="3687">
                  <c:v>1.04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0.94</c:v>
                </c:pt>
                <c:pt idx="3692">
                  <c:v>1.72</c:v>
                </c:pt>
                <c:pt idx="3693">
                  <c:v>1.99</c:v>
                </c:pt>
                <c:pt idx="3694">
                  <c:v>0.3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1</c:v>
                </c:pt>
                <c:pt idx="3699">
                  <c:v>0.92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1.43</c:v>
                </c:pt>
                <c:pt idx="3706">
                  <c:v>2.12</c:v>
                </c:pt>
                <c:pt idx="3707">
                  <c:v>2.63</c:v>
                </c:pt>
                <c:pt idx="3708">
                  <c:v>1.2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2.2200000000000002</c:v>
                </c:pt>
                <c:pt idx="3713">
                  <c:v>1.3</c:v>
                </c:pt>
                <c:pt idx="3714">
                  <c:v>0.74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1.68</c:v>
                </c:pt>
                <c:pt idx="3835">
                  <c:v>0.66</c:v>
                </c:pt>
                <c:pt idx="38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4BF9-8D9B-D48A7CF3F47A}"/>
            </c:ext>
          </c:extLst>
        </c:ser>
        <c:ser>
          <c:idx val="1"/>
          <c:order val="1"/>
          <c:tx>
            <c:strRef>
              <c:f>'20210513_142535_log'!$AL$1</c:f>
              <c:strCache>
                <c:ptCount val="1"/>
                <c:pt idx="0">
                  <c:v>windspeed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'20210513_142535_log'!$AL$2:$AL$3851</c:f>
              <c:numCache>
                <c:formatCode>General</c:formatCode>
                <c:ptCount val="3850"/>
                <c:pt idx="0">
                  <c:v>0.05</c:v>
                </c:pt>
                <c:pt idx="1">
                  <c:v>0.05</c:v>
                </c:pt>
                <c:pt idx="2">
                  <c:v>0.69</c:v>
                </c:pt>
                <c:pt idx="3">
                  <c:v>0.4</c:v>
                </c:pt>
                <c:pt idx="4">
                  <c:v>0.25</c:v>
                </c:pt>
                <c:pt idx="5">
                  <c:v>0.16</c:v>
                </c:pt>
                <c:pt idx="6">
                  <c:v>0.18</c:v>
                </c:pt>
                <c:pt idx="7">
                  <c:v>0.17</c:v>
                </c:pt>
                <c:pt idx="8">
                  <c:v>0.17</c:v>
                </c:pt>
                <c:pt idx="9">
                  <c:v>0.06</c:v>
                </c:pt>
                <c:pt idx="10">
                  <c:v>0.23</c:v>
                </c:pt>
                <c:pt idx="11">
                  <c:v>0.18</c:v>
                </c:pt>
                <c:pt idx="12">
                  <c:v>0.24</c:v>
                </c:pt>
                <c:pt idx="13">
                  <c:v>1.27</c:v>
                </c:pt>
                <c:pt idx="14">
                  <c:v>1.27</c:v>
                </c:pt>
                <c:pt idx="15">
                  <c:v>1.29</c:v>
                </c:pt>
                <c:pt idx="16">
                  <c:v>0.64</c:v>
                </c:pt>
                <c:pt idx="17">
                  <c:v>0.43</c:v>
                </c:pt>
                <c:pt idx="18">
                  <c:v>0.47</c:v>
                </c:pt>
                <c:pt idx="19">
                  <c:v>0.33</c:v>
                </c:pt>
                <c:pt idx="20">
                  <c:v>0.6</c:v>
                </c:pt>
                <c:pt idx="21">
                  <c:v>0.59</c:v>
                </c:pt>
                <c:pt idx="22">
                  <c:v>0.77</c:v>
                </c:pt>
                <c:pt idx="23">
                  <c:v>1.52</c:v>
                </c:pt>
                <c:pt idx="24">
                  <c:v>1.02</c:v>
                </c:pt>
                <c:pt idx="25">
                  <c:v>0.68</c:v>
                </c:pt>
                <c:pt idx="26">
                  <c:v>0.36</c:v>
                </c:pt>
                <c:pt idx="27">
                  <c:v>1.08</c:v>
                </c:pt>
                <c:pt idx="28">
                  <c:v>1.37</c:v>
                </c:pt>
                <c:pt idx="29">
                  <c:v>1.95</c:v>
                </c:pt>
                <c:pt idx="30">
                  <c:v>1.9</c:v>
                </c:pt>
                <c:pt idx="31">
                  <c:v>2.15</c:v>
                </c:pt>
                <c:pt idx="32">
                  <c:v>3.16</c:v>
                </c:pt>
                <c:pt idx="33">
                  <c:v>3.7</c:v>
                </c:pt>
                <c:pt idx="34">
                  <c:v>3.39</c:v>
                </c:pt>
                <c:pt idx="35">
                  <c:v>3.47</c:v>
                </c:pt>
                <c:pt idx="36">
                  <c:v>3.63</c:v>
                </c:pt>
                <c:pt idx="37">
                  <c:v>3.08</c:v>
                </c:pt>
                <c:pt idx="38">
                  <c:v>3.08</c:v>
                </c:pt>
                <c:pt idx="39">
                  <c:v>2.54</c:v>
                </c:pt>
                <c:pt idx="40">
                  <c:v>3.59</c:v>
                </c:pt>
                <c:pt idx="41">
                  <c:v>3.87</c:v>
                </c:pt>
                <c:pt idx="42">
                  <c:v>3.46</c:v>
                </c:pt>
                <c:pt idx="43">
                  <c:v>2.44</c:v>
                </c:pt>
                <c:pt idx="44">
                  <c:v>3.51</c:v>
                </c:pt>
                <c:pt idx="45">
                  <c:v>3.36</c:v>
                </c:pt>
                <c:pt idx="46">
                  <c:v>3.33</c:v>
                </c:pt>
                <c:pt idx="47">
                  <c:v>2.68</c:v>
                </c:pt>
                <c:pt idx="48">
                  <c:v>1.72</c:v>
                </c:pt>
                <c:pt idx="49">
                  <c:v>1.52</c:v>
                </c:pt>
                <c:pt idx="50">
                  <c:v>0.98</c:v>
                </c:pt>
                <c:pt idx="51">
                  <c:v>1.08</c:v>
                </c:pt>
                <c:pt idx="52">
                  <c:v>1.36</c:v>
                </c:pt>
                <c:pt idx="53">
                  <c:v>0.87</c:v>
                </c:pt>
                <c:pt idx="54">
                  <c:v>1.31</c:v>
                </c:pt>
                <c:pt idx="55">
                  <c:v>2.17</c:v>
                </c:pt>
                <c:pt idx="56">
                  <c:v>1.79</c:v>
                </c:pt>
                <c:pt idx="57">
                  <c:v>1.91</c:v>
                </c:pt>
                <c:pt idx="58">
                  <c:v>2.2000000000000002</c:v>
                </c:pt>
                <c:pt idx="59">
                  <c:v>2.29</c:v>
                </c:pt>
                <c:pt idx="60">
                  <c:v>1.51</c:v>
                </c:pt>
                <c:pt idx="61">
                  <c:v>2.78</c:v>
                </c:pt>
                <c:pt idx="62">
                  <c:v>1.94</c:v>
                </c:pt>
                <c:pt idx="63">
                  <c:v>0.86</c:v>
                </c:pt>
                <c:pt idx="64">
                  <c:v>0.27</c:v>
                </c:pt>
                <c:pt idx="65">
                  <c:v>1.46</c:v>
                </c:pt>
                <c:pt idx="66">
                  <c:v>1.82</c:v>
                </c:pt>
                <c:pt idx="67">
                  <c:v>0.66</c:v>
                </c:pt>
                <c:pt idx="68">
                  <c:v>1.08</c:v>
                </c:pt>
                <c:pt idx="69">
                  <c:v>1.83</c:v>
                </c:pt>
                <c:pt idx="70">
                  <c:v>1.71</c:v>
                </c:pt>
                <c:pt idx="71">
                  <c:v>1.78</c:v>
                </c:pt>
                <c:pt idx="72">
                  <c:v>1.51</c:v>
                </c:pt>
                <c:pt idx="73">
                  <c:v>1.78</c:v>
                </c:pt>
                <c:pt idx="74">
                  <c:v>0.04</c:v>
                </c:pt>
                <c:pt idx="75">
                  <c:v>1.47</c:v>
                </c:pt>
                <c:pt idx="76">
                  <c:v>0.36</c:v>
                </c:pt>
                <c:pt idx="77">
                  <c:v>0.09</c:v>
                </c:pt>
                <c:pt idx="78">
                  <c:v>0.43</c:v>
                </c:pt>
                <c:pt idx="79">
                  <c:v>0.77</c:v>
                </c:pt>
                <c:pt idx="80">
                  <c:v>1.18</c:v>
                </c:pt>
                <c:pt idx="81">
                  <c:v>1.1000000000000001</c:v>
                </c:pt>
                <c:pt idx="82">
                  <c:v>1.31</c:v>
                </c:pt>
                <c:pt idx="83">
                  <c:v>1.58</c:v>
                </c:pt>
                <c:pt idx="84">
                  <c:v>1.46</c:v>
                </c:pt>
                <c:pt idx="85">
                  <c:v>1.9</c:v>
                </c:pt>
                <c:pt idx="86">
                  <c:v>2.4300000000000002</c:v>
                </c:pt>
                <c:pt idx="87">
                  <c:v>3.26</c:v>
                </c:pt>
                <c:pt idx="88">
                  <c:v>3.47</c:v>
                </c:pt>
                <c:pt idx="89">
                  <c:v>2.85</c:v>
                </c:pt>
                <c:pt idx="90">
                  <c:v>2.84</c:v>
                </c:pt>
                <c:pt idx="91">
                  <c:v>2.77</c:v>
                </c:pt>
                <c:pt idx="92">
                  <c:v>1.79</c:v>
                </c:pt>
                <c:pt idx="93">
                  <c:v>1.6</c:v>
                </c:pt>
                <c:pt idx="94">
                  <c:v>1.46</c:v>
                </c:pt>
                <c:pt idx="95">
                  <c:v>1.77</c:v>
                </c:pt>
                <c:pt idx="96">
                  <c:v>1.64</c:v>
                </c:pt>
                <c:pt idx="97">
                  <c:v>1.46</c:v>
                </c:pt>
                <c:pt idx="98">
                  <c:v>1.28</c:v>
                </c:pt>
                <c:pt idx="99">
                  <c:v>1.02</c:v>
                </c:pt>
                <c:pt idx="100">
                  <c:v>2.16</c:v>
                </c:pt>
                <c:pt idx="101">
                  <c:v>2.36</c:v>
                </c:pt>
                <c:pt idx="102">
                  <c:v>2.44</c:v>
                </c:pt>
                <c:pt idx="103">
                  <c:v>1.34</c:v>
                </c:pt>
                <c:pt idx="104">
                  <c:v>0.66</c:v>
                </c:pt>
                <c:pt idx="105">
                  <c:v>1.74</c:v>
                </c:pt>
                <c:pt idx="106">
                  <c:v>0.44</c:v>
                </c:pt>
                <c:pt idx="107">
                  <c:v>1.47</c:v>
                </c:pt>
                <c:pt idx="108">
                  <c:v>2.04</c:v>
                </c:pt>
                <c:pt idx="109">
                  <c:v>2.48</c:v>
                </c:pt>
                <c:pt idx="110">
                  <c:v>2.42</c:v>
                </c:pt>
                <c:pt idx="111">
                  <c:v>2.4900000000000002</c:v>
                </c:pt>
                <c:pt idx="112">
                  <c:v>2.4300000000000002</c:v>
                </c:pt>
                <c:pt idx="113">
                  <c:v>2.7</c:v>
                </c:pt>
                <c:pt idx="114">
                  <c:v>2.06</c:v>
                </c:pt>
                <c:pt idx="115">
                  <c:v>1.47</c:v>
                </c:pt>
                <c:pt idx="116">
                  <c:v>1.41</c:v>
                </c:pt>
                <c:pt idx="117">
                  <c:v>1.79</c:v>
                </c:pt>
                <c:pt idx="118">
                  <c:v>1.47</c:v>
                </c:pt>
                <c:pt idx="119">
                  <c:v>1.71</c:v>
                </c:pt>
                <c:pt idx="120">
                  <c:v>2.21</c:v>
                </c:pt>
                <c:pt idx="121">
                  <c:v>1.62</c:v>
                </c:pt>
                <c:pt idx="122">
                  <c:v>1.32</c:v>
                </c:pt>
                <c:pt idx="123">
                  <c:v>1.34</c:v>
                </c:pt>
                <c:pt idx="124">
                  <c:v>1.61</c:v>
                </c:pt>
                <c:pt idx="125">
                  <c:v>1.85</c:v>
                </c:pt>
                <c:pt idx="126">
                  <c:v>1.78</c:v>
                </c:pt>
                <c:pt idx="127">
                  <c:v>1.72</c:v>
                </c:pt>
                <c:pt idx="128">
                  <c:v>1.21</c:v>
                </c:pt>
                <c:pt idx="129">
                  <c:v>1.1499999999999999</c:v>
                </c:pt>
                <c:pt idx="130">
                  <c:v>1.08</c:v>
                </c:pt>
                <c:pt idx="131">
                  <c:v>1.1599999999999999</c:v>
                </c:pt>
                <c:pt idx="132">
                  <c:v>1.36</c:v>
                </c:pt>
                <c:pt idx="133">
                  <c:v>1.1000000000000001</c:v>
                </c:pt>
                <c:pt idx="134">
                  <c:v>0.9</c:v>
                </c:pt>
                <c:pt idx="135">
                  <c:v>1.27</c:v>
                </c:pt>
                <c:pt idx="136">
                  <c:v>1.25</c:v>
                </c:pt>
                <c:pt idx="137">
                  <c:v>1.47</c:v>
                </c:pt>
                <c:pt idx="138">
                  <c:v>1.88</c:v>
                </c:pt>
                <c:pt idx="139">
                  <c:v>1.6</c:v>
                </c:pt>
                <c:pt idx="140">
                  <c:v>1.86</c:v>
                </c:pt>
                <c:pt idx="141">
                  <c:v>1.44</c:v>
                </c:pt>
                <c:pt idx="142">
                  <c:v>1.22</c:v>
                </c:pt>
                <c:pt idx="143">
                  <c:v>1.64</c:v>
                </c:pt>
                <c:pt idx="144">
                  <c:v>1.29</c:v>
                </c:pt>
                <c:pt idx="145">
                  <c:v>1.72</c:v>
                </c:pt>
                <c:pt idx="146">
                  <c:v>1.58</c:v>
                </c:pt>
                <c:pt idx="147">
                  <c:v>1.59</c:v>
                </c:pt>
                <c:pt idx="148">
                  <c:v>1.64</c:v>
                </c:pt>
                <c:pt idx="149">
                  <c:v>1.62</c:v>
                </c:pt>
                <c:pt idx="150">
                  <c:v>2.06</c:v>
                </c:pt>
                <c:pt idx="151">
                  <c:v>1.95</c:v>
                </c:pt>
                <c:pt idx="152">
                  <c:v>2.12</c:v>
                </c:pt>
                <c:pt idx="153">
                  <c:v>1.56</c:v>
                </c:pt>
                <c:pt idx="154">
                  <c:v>1.49</c:v>
                </c:pt>
                <c:pt idx="155">
                  <c:v>1.81</c:v>
                </c:pt>
                <c:pt idx="156">
                  <c:v>1.83</c:v>
                </c:pt>
                <c:pt idx="157">
                  <c:v>1.6</c:v>
                </c:pt>
                <c:pt idx="158">
                  <c:v>1.54</c:v>
                </c:pt>
                <c:pt idx="159">
                  <c:v>1.8</c:v>
                </c:pt>
                <c:pt idx="160">
                  <c:v>1.63</c:v>
                </c:pt>
                <c:pt idx="161">
                  <c:v>1.96</c:v>
                </c:pt>
                <c:pt idx="162">
                  <c:v>1.89</c:v>
                </c:pt>
                <c:pt idx="163">
                  <c:v>1.65</c:v>
                </c:pt>
                <c:pt idx="164">
                  <c:v>0.9</c:v>
                </c:pt>
                <c:pt idx="165">
                  <c:v>0.6</c:v>
                </c:pt>
                <c:pt idx="166">
                  <c:v>0.38</c:v>
                </c:pt>
                <c:pt idx="167">
                  <c:v>0.38</c:v>
                </c:pt>
                <c:pt idx="168">
                  <c:v>0.96</c:v>
                </c:pt>
                <c:pt idx="169">
                  <c:v>0.92</c:v>
                </c:pt>
                <c:pt idx="170">
                  <c:v>1.46</c:v>
                </c:pt>
                <c:pt idx="171">
                  <c:v>1.43</c:v>
                </c:pt>
                <c:pt idx="172">
                  <c:v>2.11</c:v>
                </c:pt>
                <c:pt idx="173">
                  <c:v>2.85</c:v>
                </c:pt>
                <c:pt idx="174">
                  <c:v>1.71</c:v>
                </c:pt>
                <c:pt idx="175">
                  <c:v>1.1200000000000001</c:v>
                </c:pt>
                <c:pt idx="176">
                  <c:v>0.27</c:v>
                </c:pt>
                <c:pt idx="177">
                  <c:v>0.33</c:v>
                </c:pt>
                <c:pt idx="178">
                  <c:v>0.87</c:v>
                </c:pt>
                <c:pt idx="179">
                  <c:v>0.67</c:v>
                </c:pt>
                <c:pt idx="180">
                  <c:v>1.18</c:v>
                </c:pt>
                <c:pt idx="181">
                  <c:v>1.03</c:v>
                </c:pt>
                <c:pt idx="182">
                  <c:v>1.19</c:v>
                </c:pt>
                <c:pt idx="183">
                  <c:v>1.23</c:v>
                </c:pt>
                <c:pt idx="184">
                  <c:v>1.1100000000000001</c:v>
                </c:pt>
                <c:pt idx="185">
                  <c:v>1.21</c:v>
                </c:pt>
                <c:pt idx="186">
                  <c:v>1.26</c:v>
                </c:pt>
                <c:pt idx="187">
                  <c:v>1.1299999999999999</c:v>
                </c:pt>
                <c:pt idx="188">
                  <c:v>1.56</c:v>
                </c:pt>
                <c:pt idx="189">
                  <c:v>1.51</c:v>
                </c:pt>
                <c:pt idx="190">
                  <c:v>2.06</c:v>
                </c:pt>
                <c:pt idx="191">
                  <c:v>2.63</c:v>
                </c:pt>
                <c:pt idx="192">
                  <c:v>3.91</c:v>
                </c:pt>
                <c:pt idx="193">
                  <c:v>4.32</c:v>
                </c:pt>
                <c:pt idx="194">
                  <c:v>3.83</c:v>
                </c:pt>
                <c:pt idx="195">
                  <c:v>3.45</c:v>
                </c:pt>
                <c:pt idx="196">
                  <c:v>3.32</c:v>
                </c:pt>
                <c:pt idx="197">
                  <c:v>3.16</c:v>
                </c:pt>
                <c:pt idx="198">
                  <c:v>2.54</c:v>
                </c:pt>
                <c:pt idx="199">
                  <c:v>2.72</c:v>
                </c:pt>
                <c:pt idx="200">
                  <c:v>3.78</c:v>
                </c:pt>
                <c:pt idx="201">
                  <c:v>4.3899999999999997</c:v>
                </c:pt>
                <c:pt idx="202">
                  <c:v>4.49</c:v>
                </c:pt>
                <c:pt idx="203">
                  <c:v>3.37</c:v>
                </c:pt>
                <c:pt idx="204">
                  <c:v>3.83</c:v>
                </c:pt>
                <c:pt idx="205">
                  <c:v>3.45</c:v>
                </c:pt>
                <c:pt idx="206">
                  <c:v>3.13</c:v>
                </c:pt>
                <c:pt idx="207">
                  <c:v>2.61</c:v>
                </c:pt>
                <c:pt idx="208">
                  <c:v>2.34</c:v>
                </c:pt>
                <c:pt idx="209">
                  <c:v>3.15</c:v>
                </c:pt>
                <c:pt idx="210">
                  <c:v>2.02</c:v>
                </c:pt>
                <c:pt idx="211">
                  <c:v>1.38</c:v>
                </c:pt>
                <c:pt idx="212">
                  <c:v>0.79</c:v>
                </c:pt>
                <c:pt idx="213">
                  <c:v>0.6</c:v>
                </c:pt>
                <c:pt idx="214">
                  <c:v>0.56999999999999995</c:v>
                </c:pt>
                <c:pt idx="215">
                  <c:v>1.04</c:v>
                </c:pt>
                <c:pt idx="216">
                  <c:v>2.0499999999999998</c:v>
                </c:pt>
                <c:pt idx="217">
                  <c:v>1.1200000000000001</c:v>
                </c:pt>
                <c:pt idx="218">
                  <c:v>0.71</c:v>
                </c:pt>
                <c:pt idx="219">
                  <c:v>1.2</c:v>
                </c:pt>
                <c:pt idx="220">
                  <c:v>1.55</c:v>
                </c:pt>
                <c:pt idx="221">
                  <c:v>2.93</c:v>
                </c:pt>
                <c:pt idx="222">
                  <c:v>2.96</c:v>
                </c:pt>
                <c:pt idx="223">
                  <c:v>2.88</c:v>
                </c:pt>
                <c:pt idx="224">
                  <c:v>4.3499999999999996</c:v>
                </c:pt>
                <c:pt idx="225">
                  <c:v>4.68</c:v>
                </c:pt>
                <c:pt idx="226">
                  <c:v>4.1100000000000003</c:v>
                </c:pt>
                <c:pt idx="227">
                  <c:v>2.2000000000000002</c:v>
                </c:pt>
                <c:pt idx="228">
                  <c:v>2.06</c:v>
                </c:pt>
                <c:pt idx="229">
                  <c:v>2.48</c:v>
                </c:pt>
                <c:pt idx="230">
                  <c:v>2.2599999999999998</c:v>
                </c:pt>
                <c:pt idx="231">
                  <c:v>2.52</c:v>
                </c:pt>
                <c:pt idx="232">
                  <c:v>2.27</c:v>
                </c:pt>
                <c:pt idx="233">
                  <c:v>2.4500000000000002</c:v>
                </c:pt>
                <c:pt idx="234">
                  <c:v>3.92</c:v>
                </c:pt>
                <c:pt idx="235">
                  <c:v>5.73</c:v>
                </c:pt>
                <c:pt idx="236">
                  <c:v>5.97</c:v>
                </c:pt>
                <c:pt idx="237">
                  <c:v>6.64</c:v>
                </c:pt>
                <c:pt idx="238">
                  <c:v>7.22</c:v>
                </c:pt>
                <c:pt idx="239">
                  <c:v>7.59</c:v>
                </c:pt>
                <c:pt idx="240">
                  <c:v>7.39</c:v>
                </c:pt>
                <c:pt idx="241">
                  <c:v>9.0500000000000007</c:v>
                </c:pt>
                <c:pt idx="242">
                  <c:v>9.14</c:v>
                </c:pt>
                <c:pt idx="243">
                  <c:v>8.74</c:v>
                </c:pt>
                <c:pt idx="244">
                  <c:v>7.84</c:v>
                </c:pt>
                <c:pt idx="245">
                  <c:v>6.39</c:v>
                </c:pt>
                <c:pt idx="246">
                  <c:v>8.2200000000000006</c:v>
                </c:pt>
                <c:pt idx="247">
                  <c:v>8.26</c:v>
                </c:pt>
                <c:pt idx="248">
                  <c:v>7.98</c:v>
                </c:pt>
                <c:pt idx="249">
                  <c:v>8.1300000000000008</c:v>
                </c:pt>
                <c:pt idx="250">
                  <c:v>8.49</c:v>
                </c:pt>
                <c:pt idx="251">
                  <c:v>8.4700000000000006</c:v>
                </c:pt>
                <c:pt idx="252">
                  <c:v>8.18</c:v>
                </c:pt>
                <c:pt idx="253">
                  <c:v>8.44</c:v>
                </c:pt>
                <c:pt idx="254">
                  <c:v>8.15</c:v>
                </c:pt>
                <c:pt idx="255">
                  <c:v>7.2</c:v>
                </c:pt>
                <c:pt idx="256">
                  <c:v>7.44</c:v>
                </c:pt>
                <c:pt idx="257">
                  <c:v>8.19</c:v>
                </c:pt>
                <c:pt idx="258">
                  <c:v>9.15</c:v>
                </c:pt>
                <c:pt idx="259">
                  <c:v>9.5</c:v>
                </c:pt>
                <c:pt idx="260">
                  <c:v>10.68</c:v>
                </c:pt>
                <c:pt idx="261">
                  <c:v>11.61</c:v>
                </c:pt>
                <c:pt idx="262">
                  <c:v>12.57</c:v>
                </c:pt>
                <c:pt idx="263">
                  <c:v>12.31</c:v>
                </c:pt>
                <c:pt idx="264">
                  <c:v>11.85</c:v>
                </c:pt>
                <c:pt idx="265">
                  <c:v>10.77</c:v>
                </c:pt>
                <c:pt idx="266">
                  <c:v>11.47</c:v>
                </c:pt>
                <c:pt idx="267">
                  <c:v>11.26</c:v>
                </c:pt>
                <c:pt idx="268">
                  <c:v>10.86</c:v>
                </c:pt>
                <c:pt idx="269">
                  <c:v>11.74</c:v>
                </c:pt>
                <c:pt idx="270">
                  <c:v>11.35</c:v>
                </c:pt>
                <c:pt idx="271">
                  <c:v>11.35</c:v>
                </c:pt>
                <c:pt idx="272">
                  <c:v>10.99</c:v>
                </c:pt>
                <c:pt idx="273">
                  <c:v>11.56</c:v>
                </c:pt>
                <c:pt idx="274">
                  <c:v>11.53</c:v>
                </c:pt>
                <c:pt idx="275">
                  <c:v>9.31</c:v>
                </c:pt>
                <c:pt idx="276">
                  <c:v>9.74</c:v>
                </c:pt>
                <c:pt idx="277">
                  <c:v>8.2899999999999991</c:v>
                </c:pt>
                <c:pt idx="278">
                  <c:v>8.11</c:v>
                </c:pt>
                <c:pt idx="279">
                  <c:v>7.19</c:v>
                </c:pt>
                <c:pt idx="280">
                  <c:v>8.92</c:v>
                </c:pt>
                <c:pt idx="281">
                  <c:v>8.93</c:v>
                </c:pt>
                <c:pt idx="282">
                  <c:v>7.33</c:v>
                </c:pt>
                <c:pt idx="283">
                  <c:v>6.84</c:v>
                </c:pt>
                <c:pt idx="284">
                  <c:v>5.86</c:v>
                </c:pt>
                <c:pt idx="285">
                  <c:v>5.84</c:v>
                </c:pt>
                <c:pt idx="286">
                  <c:v>4.8499999999999996</c:v>
                </c:pt>
                <c:pt idx="287">
                  <c:v>5.51</c:v>
                </c:pt>
                <c:pt idx="288">
                  <c:v>6.8</c:v>
                </c:pt>
                <c:pt idx="289">
                  <c:v>7.14</c:v>
                </c:pt>
                <c:pt idx="290">
                  <c:v>5.74</c:v>
                </c:pt>
                <c:pt idx="291">
                  <c:v>6.25</c:v>
                </c:pt>
                <c:pt idx="292">
                  <c:v>4.93</c:v>
                </c:pt>
                <c:pt idx="293">
                  <c:v>4.87</c:v>
                </c:pt>
                <c:pt idx="294">
                  <c:v>3.95</c:v>
                </c:pt>
                <c:pt idx="295">
                  <c:v>2.99</c:v>
                </c:pt>
                <c:pt idx="296">
                  <c:v>2.09</c:v>
                </c:pt>
                <c:pt idx="297">
                  <c:v>1.42</c:v>
                </c:pt>
                <c:pt idx="298">
                  <c:v>1.67</c:v>
                </c:pt>
                <c:pt idx="299">
                  <c:v>1.6</c:v>
                </c:pt>
                <c:pt idx="300">
                  <c:v>2.1</c:v>
                </c:pt>
                <c:pt idx="301">
                  <c:v>2.5</c:v>
                </c:pt>
                <c:pt idx="302">
                  <c:v>3.16</c:v>
                </c:pt>
                <c:pt idx="303">
                  <c:v>5.0999999999999996</c:v>
                </c:pt>
                <c:pt idx="304">
                  <c:v>5.85</c:v>
                </c:pt>
                <c:pt idx="305">
                  <c:v>6.29</c:v>
                </c:pt>
                <c:pt idx="306">
                  <c:v>6.39</c:v>
                </c:pt>
                <c:pt idx="307">
                  <c:v>6.68</c:v>
                </c:pt>
                <c:pt idx="308">
                  <c:v>6.04</c:v>
                </c:pt>
                <c:pt idx="309">
                  <c:v>6.26</c:v>
                </c:pt>
                <c:pt idx="310">
                  <c:v>5.52</c:v>
                </c:pt>
                <c:pt idx="311">
                  <c:v>4.97</c:v>
                </c:pt>
                <c:pt idx="312">
                  <c:v>4.24</c:v>
                </c:pt>
                <c:pt idx="313">
                  <c:v>2.1800000000000002</c:v>
                </c:pt>
                <c:pt idx="314">
                  <c:v>1.9</c:v>
                </c:pt>
                <c:pt idx="315">
                  <c:v>2.98</c:v>
                </c:pt>
                <c:pt idx="316">
                  <c:v>2.37</c:v>
                </c:pt>
                <c:pt idx="317">
                  <c:v>2.37</c:v>
                </c:pt>
                <c:pt idx="318">
                  <c:v>2.33</c:v>
                </c:pt>
                <c:pt idx="319">
                  <c:v>2.25</c:v>
                </c:pt>
                <c:pt idx="320">
                  <c:v>2.95</c:v>
                </c:pt>
                <c:pt idx="321">
                  <c:v>4.0599999999999996</c:v>
                </c:pt>
                <c:pt idx="322">
                  <c:v>6.21</c:v>
                </c:pt>
                <c:pt idx="323">
                  <c:v>7.39</c:v>
                </c:pt>
                <c:pt idx="324">
                  <c:v>9.33</c:v>
                </c:pt>
                <c:pt idx="325">
                  <c:v>11.24</c:v>
                </c:pt>
                <c:pt idx="326">
                  <c:v>12.26</c:v>
                </c:pt>
                <c:pt idx="327">
                  <c:v>11.92</c:v>
                </c:pt>
                <c:pt idx="328">
                  <c:v>11.73</c:v>
                </c:pt>
                <c:pt idx="329">
                  <c:v>11.13</c:v>
                </c:pt>
                <c:pt idx="330">
                  <c:v>11.89</c:v>
                </c:pt>
                <c:pt idx="331">
                  <c:v>11.44</c:v>
                </c:pt>
                <c:pt idx="332">
                  <c:v>10.52</c:v>
                </c:pt>
                <c:pt idx="333">
                  <c:v>9.6199999999999992</c:v>
                </c:pt>
                <c:pt idx="334">
                  <c:v>9.01</c:v>
                </c:pt>
                <c:pt idx="335">
                  <c:v>9.26</c:v>
                </c:pt>
                <c:pt idx="336">
                  <c:v>7.9</c:v>
                </c:pt>
                <c:pt idx="337">
                  <c:v>7.91</c:v>
                </c:pt>
                <c:pt idx="338">
                  <c:v>7.47</c:v>
                </c:pt>
                <c:pt idx="339">
                  <c:v>7.95</c:v>
                </c:pt>
                <c:pt idx="340">
                  <c:v>7.56</c:v>
                </c:pt>
                <c:pt idx="341">
                  <c:v>8.91</c:v>
                </c:pt>
                <c:pt idx="342">
                  <c:v>10.41</c:v>
                </c:pt>
                <c:pt idx="343">
                  <c:v>12.21</c:v>
                </c:pt>
                <c:pt idx="344">
                  <c:v>11.83</c:v>
                </c:pt>
                <c:pt idx="345">
                  <c:v>11.2</c:v>
                </c:pt>
                <c:pt idx="346">
                  <c:v>9.32</c:v>
                </c:pt>
                <c:pt idx="347">
                  <c:v>7.55</c:v>
                </c:pt>
                <c:pt idx="348">
                  <c:v>6.77</c:v>
                </c:pt>
                <c:pt idx="349">
                  <c:v>7.5</c:v>
                </c:pt>
                <c:pt idx="350">
                  <c:v>7.23</c:v>
                </c:pt>
                <c:pt idx="351">
                  <c:v>9.66</c:v>
                </c:pt>
                <c:pt idx="352">
                  <c:v>10.45</c:v>
                </c:pt>
                <c:pt idx="353">
                  <c:v>10.94</c:v>
                </c:pt>
                <c:pt idx="354">
                  <c:v>10.94</c:v>
                </c:pt>
                <c:pt idx="355">
                  <c:v>10.76</c:v>
                </c:pt>
                <c:pt idx="356">
                  <c:v>11.51</c:v>
                </c:pt>
                <c:pt idx="357">
                  <c:v>14.49</c:v>
                </c:pt>
                <c:pt idx="358">
                  <c:v>14.37</c:v>
                </c:pt>
                <c:pt idx="359">
                  <c:v>12.84</c:v>
                </c:pt>
                <c:pt idx="360">
                  <c:v>12.75</c:v>
                </c:pt>
                <c:pt idx="361">
                  <c:v>11.75</c:v>
                </c:pt>
                <c:pt idx="362">
                  <c:v>11.2</c:v>
                </c:pt>
                <c:pt idx="363">
                  <c:v>10.06</c:v>
                </c:pt>
                <c:pt idx="364">
                  <c:v>6.82</c:v>
                </c:pt>
                <c:pt idx="365">
                  <c:v>6.18</c:v>
                </c:pt>
                <c:pt idx="366">
                  <c:v>4.53</c:v>
                </c:pt>
                <c:pt idx="367">
                  <c:v>2.38</c:v>
                </c:pt>
                <c:pt idx="368">
                  <c:v>0.84</c:v>
                </c:pt>
                <c:pt idx="369">
                  <c:v>0.83</c:v>
                </c:pt>
                <c:pt idx="370">
                  <c:v>0.37</c:v>
                </c:pt>
                <c:pt idx="371">
                  <c:v>0.83</c:v>
                </c:pt>
                <c:pt idx="372">
                  <c:v>1.05</c:v>
                </c:pt>
                <c:pt idx="373">
                  <c:v>1.44</c:v>
                </c:pt>
                <c:pt idx="374">
                  <c:v>1.49</c:v>
                </c:pt>
                <c:pt idx="375">
                  <c:v>1.07</c:v>
                </c:pt>
                <c:pt idx="376">
                  <c:v>0.76</c:v>
                </c:pt>
                <c:pt idx="377">
                  <c:v>0.9</c:v>
                </c:pt>
                <c:pt idx="378">
                  <c:v>0.4</c:v>
                </c:pt>
                <c:pt idx="379">
                  <c:v>0.8</c:v>
                </c:pt>
                <c:pt idx="380">
                  <c:v>0.45</c:v>
                </c:pt>
                <c:pt idx="381">
                  <c:v>0.56999999999999995</c:v>
                </c:pt>
                <c:pt idx="382">
                  <c:v>0.41</c:v>
                </c:pt>
                <c:pt idx="383">
                  <c:v>0.11</c:v>
                </c:pt>
                <c:pt idx="384">
                  <c:v>0.17</c:v>
                </c:pt>
                <c:pt idx="385">
                  <c:v>0.2</c:v>
                </c:pt>
                <c:pt idx="386">
                  <c:v>0.34</c:v>
                </c:pt>
                <c:pt idx="387">
                  <c:v>0.59</c:v>
                </c:pt>
                <c:pt idx="388">
                  <c:v>0.35</c:v>
                </c:pt>
                <c:pt idx="389">
                  <c:v>0.11</c:v>
                </c:pt>
                <c:pt idx="390">
                  <c:v>2.33</c:v>
                </c:pt>
                <c:pt idx="391">
                  <c:v>4.99</c:v>
                </c:pt>
                <c:pt idx="392">
                  <c:v>4.8899999999999997</c:v>
                </c:pt>
                <c:pt idx="393">
                  <c:v>3.87</c:v>
                </c:pt>
                <c:pt idx="394">
                  <c:v>2.99</c:v>
                </c:pt>
                <c:pt idx="395">
                  <c:v>2.67</c:v>
                </c:pt>
                <c:pt idx="396">
                  <c:v>2.37</c:v>
                </c:pt>
                <c:pt idx="397">
                  <c:v>2.69</c:v>
                </c:pt>
                <c:pt idx="398">
                  <c:v>4.6100000000000003</c:v>
                </c:pt>
                <c:pt idx="399">
                  <c:v>5.33</c:v>
                </c:pt>
                <c:pt idx="400">
                  <c:v>6.26</c:v>
                </c:pt>
                <c:pt idx="401">
                  <c:v>6.6</c:v>
                </c:pt>
                <c:pt idx="402">
                  <c:v>8.51</c:v>
                </c:pt>
                <c:pt idx="403">
                  <c:v>10.59</c:v>
                </c:pt>
                <c:pt idx="404">
                  <c:v>12.97</c:v>
                </c:pt>
                <c:pt idx="405">
                  <c:v>13.33</c:v>
                </c:pt>
                <c:pt idx="406">
                  <c:v>16.38</c:v>
                </c:pt>
                <c:pt idx="407">
                  <c:v>14.88</c:v>
                </c:pt>
                <c:pt idx="408">
                  <c:v>14.05</c:v>
                </c:pt>
                <c:pt idx="409">
                  <c:v>15.79</c:v>
                </c:pt>
                <c:pt idx="410">
                  <c:v>15.19</c:v>
                </c:pt>
                <c:pt idx="411">
                  <c:v>16.690000000000001</c:v>
                </c:pt>
                <c:pt idx="412">
                  <c:v>15.15</c:v>
                </c:pt>
                <c:pt idx="413">
                  <c:v>15.15</c:v>
                </c:pt>
                <c:pt idx="414">
                  <c:v>17.05</c:v>
                </c:pt>
                <c:pt idx="415">
                  <c:v>18.04</c:v>
                </c:pt>
                <c:pt idx="416">
                  <c:v>17.690000000000001</c:v>
                </c:pt>
                <c:pt idx="417">
                  <c:v>18.39</c:v>
                </c:pt>
                <c:pt idx="418">
                  <c:v>17.59</c:v>
                </c:pt>
                <c:pt idx="419">
                  <c:v>18.239999999999998</c:v>
                </c:pt>
                <c:pt idx="420">
                  <c:v>16.37</c:v>
                </c:pt>
                <c:pt idx="421">
                  <c:v>12.16</c:v>
                </c:pt>
                <c:pt idx="422">
                  <c:v>11.57</c:v>
                </c:pt>
                <c:pt idx="423">
                  <c:v>11.57</c:v>
                </c:pt>
                <c:pt idx="424">
                  <c:v>7.63</c:v>
                </c:pt>
                <c:pt idx="425">
                  <c:v>4.82</c:v>
                </c:pt>
                <c:pt idx="426">
                  <c:v>2.63</c:v>
                </c:pt>
                <c:pt idx="427">
                  <c:v>2.0299999999999998</c:v>
                </c:pt>
                <c:pt idx="428">
                  <c:v>2.67</c:v>
                </c:pt>
                <c:pt idx="429">
                  <c:v>2.74</c:v>
                </c:pt>
                <c:pt idx="430">
                  <c:v>2.0499999999999998</c:v>
                </c:pt>
                <c:pt idx="431">
                  <c:v>2.36</c:v>
                </c:pt>
                <c:pt idx="432">
                  <c:v>3.41</c:v>
                </c:pt>
                <c:pt idx="433">
                  <c:v>5.39</c:v>
                </c:pt>
                <c:pt idx="434">
                  <c:v>6.65</c:v>
                </c:pt>
                <c:pt idx="435">
                  <c:v>6.87</c:v>
                </c:pt>
                <c:pt idx="436">
                  <c:v>8.26</c:v>
                </c:pt>
                <c:pt idx="437">
                  <c:v>8.65</c:v>
                </c:pt>
                <c:pt idx="438">
                  <c:v>9.75</c:v>
                </c:pt>
                <c:pt idx="439">
                  <c:v>13.01</c:v>
                </c:pt>
                <c:pt idx="440">
                  <c:v>13.34</c:v>
                </c:pt>
                <c:pt idx="441">
                  <c:v>13.78</c:v>
                </c:pt>
                <c:pt idx="442">
                  <c:v>13.78</c:v>
                </c:pt>
                <c:pt idx="443">
                  <c:v>13.5</c:v>
                </c:pt>
                <c:pt idx="444">
                  <c:v>12.5</c:v>
                </c:pt>
                <c:pt idx="445">
                  <c:v>14.37</c:v>
                </c:pt>
                <c:pt idx="446">
                  <c:v>16.62</c:v>
                </c:pt>
                <c:pt idx="447">
                  <c:v>16.62</c:v>
                </c:pt>
                <c:pt idx="448">
                  <c:v>17.79</c:v>
                </c:pt>
                <c:pt idx="449">
                  <c:v>13.8</c:v>
                </c:pt>
                <c:pt idx="450">
                  <c:v>15.6</c:v>
                </c:pt>
                <c:pt idx="451">
                  <c:v>15.6</c:v>
                </c:pt>
                <c:pt idx="452">
                  <c:v>15.49</c:v>
                </c:pt>
                <c:pt idx="453">
                  <c:v>14.33</c:v>
                </c:pt>
                <c:pt idx="454">
                  <c:v>12.52</c:v>
                </c:pt>
                <c:pt idx="455">
                  <c:v>13.02</c:v>
                </c:pt>
                <c:pt idx="456">
                  <c:v>10.7</c:v>
                </c:pt>
                <c:pt idx="457">
                  <c:v>11.78</c:v>
                </c:pt>
                <c:pt idx="458">
                  <c:v>9.5500000000000007</c:v>
                </c:pt>
                <c:pt idx="459">
                  <c:v>9.98</c:v>
                </c:pt>
                <c:pt idx="460">
                  <c:v>7.54</c:v>
                </c:pt>
                <c:pt idx="461">
                  <c:v>8.1999999999999993</c:v>
                </c:pt>
                <c:pt idx="462">
                  <c:v>8.4600000000000009</c:v>
                </c:pt>
                <c:pt idx="463">
                  <c:v>9.27</c:v>
                </c:pt>
                <c:pt idx="464">
                  <c:v>10.65</c:v>
                </c:pt>
                <c:pt idx="465">
                  <c:v>10.199999999999999</c:v>
                </c:pt>
                <c:pt idx="466">
                  <c:v>8.9600000000000009</c:v>
                </c:pt>
                <c:pt idx="467">
                  <c:v>9.1</c:v>
                </c:pt>
                <c:pt idx="468">
                  <c:v>9.44</c:v>
                </c:pt>
                <c:pt idx="469">
                  <c:v>10.47</c:v>
                </c:pt>
                <c:pt idx="470">
                  <c:v>9.75</c:v>
                </c:pt>
                <c:pt idx="471">
                  <c:v>11.86</c:v>
                </c:pt>
                <c:pt idx="472">
                  <c:v>11.36</c:v>
                </c:pt>
                <c:pt idx="473">
                  <c:v>11.36</c:v>
                </c:pt>
                <c:pt idx="474">
                  <c:v>10.199999999999999</c:v>
                </c:pt>
                <c:pt idx="475">
                  <c:v>9.75</c:v>
                </c:pt>
                <c:pt idx="476">
                  <c:v>9.11</c:v>
                </c:pt>
                <c:pt idx="477">
                  <c:v>9.64</c:v>
                </c:pt>
                <c:pt idx="478">
                  <c:v>9.93</c:v>
                </c:pt>
                <c:pt idx="479">
                  <c:v>9.93</c:v>
                </c:pt>
                <c:pt idx="480">
                  <c:v>11.04</c:v>
                </c:pt>
                <c:pt idx="481">
                  <c:v>12</c:v>
                </c:pt>
                <c:pt idx="482">
                  <c:v>11.04</c:v>
                </c:pt>
                <c:pt idx="483">
                  <c:v>11.61</c:v>
                </c:pt>
                <c:pt idx="484">
                  <c:v>11.68</c:v>
                </c:pt>
                <c:pt idx="485">
                  <c:v>11.93</c:v>
                </c:pt>
                <c:pt idx="486">
                  <c:v>12.32</c:v>
                </c:pt>
                <c:pt idx="487">
                  <c:v>12.27</c:v>
                </c:pt>
                <c:pt idx="488">
                  <c:v>13.04</c:v>
                </c:pt>
                <c:pt idx="489">
                  <c:v>14.93</c:v>
                </c:pt>
                <c:pt idx="490">
                  <c:v>12.55</c:v>
                </c:pt>
                <c:pt idx="491">
                  <c:v>9.5500000000000007</c:v>
                </c:pt>
                <c:pt idx="492">
                  <c:v>10.56</c:v>
                </c:pt>
                <c:pt idx="493">
                  <c:v>9.92</c:v>
                </c:pt>
                <c:pt idx="494">
                  <c:v>10.36</c:v>
                </c:pt>
                <c:pt idx="495">
                  <c:v>9.07</c:v>
                </c:pt>
                <c:pt idx="496">
                  <c:v>6.87</c:v>
                </c:pt>
                <c:pt idx="497">
                  <c:v>5.39</c:v>
                </c:pt>
                <c:pt idx="498">
                  <c:v>3.68</c:v>
                </c:pt>
                <c:pt idx="499">
                  <c:v>3.07</c:v>
                </c:pt>
                <c:pt idx="500">
                  <c:v>1.82</c:v>
                </c:pt>
                <c:pt idx="501">
                  <c:v>1.86</c:v>
                </c:pt>
                <c:pt idx="502">
                  <c:v>2.34</c:v>
                </c:pt>
                <c:pt idx="503">
                  <c:v>3.27</c:v>
                </c:pt>
                <c:pt idx="504">
                  <c:v>3.63</c:v>
                </c:pt>
                <c:pt idx="505">
                  <c:v>3.08</c:v>
                </c:pt>
                <c:pt idx="506">
                  <c:v>1.22</c:v>
                </c:pt>
                <c:pt idx="507">
                  <c:v>0.85</c:v>
                </c:pt>
                <c:pt idx="508">
                  <c:v>0.8</c:v>
                </c:pt>
                <c:pt idx="509">
                  <c:v>1.06</c:v>
                </c:pt>
                <c:pt idx="510">
                  <c:v>1.07</c:v>
                </c:pt>
                <c:pt idx="511">
                  <c:v>1.88</c:v>
                </c:pt>
                <c:pt idx="512">
                  <c:v>4.54</c:v>
                </c:pt>
                <c:pt idx="513">
                  <c:v>6.49</c:v>
                </c:pt>
                <c:pt idx="514">
                  <c:v>7.89</c:v>
                </c:pt>
                <c:pt idx="515">
                  <c:v>9.06</c:v>
                </c:pt>
                <c:pt idx="516">
                  <c:v>9.08</c:v>
                </c:pt>
                <c:pt idx="517">
                  <c:v>11.84</c:v>
                </c:pt>
                <c:pt idx="518">
                  <c:v>11.46</c:v>
                </c:pt>
                <c:pt idx="519">
                  <c:v>11.93</c:v>
                </c:pt>
                <c:pt idx="520">
                  <c:v>13.07</c:v>
                </c:pt>
                <c:pt idx="521">
                  <c:v>11.33</c:v>
                </c:pt>
                <c:pt idx="522">
                  <c:v>10.84</c:v>
                </c:pt>
                <c:pt idx="523">
                  <c:v>9</c:v>
                </c:pt>
                <c:pt idx="524">
                  <c:v>7.26</c:v>
                </c:pt>
                <c:pt idx="525">
                  <c:v>7.26</c:v>
                </c:pt>
                <c:pt idx="526">
                  <c:v>5.61</c:v>
                </c:pt>
                <c:pt idx="527">
                  <c:v>5.36</c:v>
                </c:pt>
                <c:pt idx="528">
                  <c:v>4.88</c:v>
                </c:pt>
                <c:pt idx="529">
                  <c:v>5.08</c:v>
                </c:pt>
                <c:pt idx="530">
                  <c:v>6.73</c:v>
                </c:pt>
                <c:pt idx="531">
                  <c:v>8.4</c:v>
                </c:pt>
                <c:pt idx="532">
                  <c:v>9.42</c:v>
                </c:pt>
                <c:pt idx="533">
                  <c:v>10.67</c:v>
                </c:pt>
                <c:pt idx="534">
                  <c:v>10.6</c:v>
                </c:pt>
                <c:pt idx="535">
                  <c:v>10.82</c:v>
                </c:pt>
                <c:pt idx="536">
                  <c:v>12.03</c:v>
                </c:pt>
                <c:pt idx="537">
                  <c:v>12.79</c:v>
                </c:pt>
                <c:pt idx="538">
                  <c:v>13.61</c:v>
                </c:pt>
                <c:pt idx="539">
                  <c:v>12.13</c:v>
                </c:pt>
                <c:pt idx="540">
                  <c:v>12.04</c:v>
                </c:pt>
                <c:pt idx="541">
                  <c:v>11.86</c:v>
                </c:pt>
                <c:pt idx="542">
                  <c:v>13.68</c:v>
                </c:pt>
                <c:pt idx="543">
                  <c:v>12.89</c:v>
                </c:pt>
                <c:pt idx="544">
                  <c:v>12.02</c:v>
                </c:pt>
                <c:pt idx="545">
                  <c:v>12.71</c:v>
                </c:pt>
                <c:pt idx="546">
                  <c:v>11.3</c:v>
                </c:pt>
                <c:pt idx="547">
                  <c:v>10.74</c:v>
                </c:pt>
                <c:pt idx="548">
                  <c:v>10.84</c:v>
                </c:pt>
                <c:pt idx="549">
                  <c:v>8.57</c:v>
                </c:pt>
                <c:pt idx="550">
                  <c:v>6.73</c:v>
                </c:pt>
                <c:pt idx="551">
                  <c:v>4.74</c:v>
                </c:pt>
                <c:pt idx="552">
                  <c:v>2.95</c:v>
                </c:pt>
                <c:pt idx="553">
                  <c:v>1.76</c:v>
                </c:pt>
                <c:pt idx="554">
                  <c:v>1.39</c:v>
                </c:pt>
                <c:pt idx="555">
                  <c:v>1.5</c:v>
                </c:pt>
                <c:pt idx="556">
                  <c:v>1.69</c:v>
                </c:pt>
                <c:pt idx="557">
                  <c:v>2</c:v>
                </c:pt>
                <c:pt idx="558">
                  <c:v>3.26</c:v>
                </c:pt>
                <c:pt idx="559">
                  <c:v>2.85</c:v>
                </c:pt>
                <c:pt idx="560">
                  <c:v>3.78</c:v>
                </c:pt>
                <c:pt idx="561">
                  <c:v>3.76</c:v>
                </c:pt>
                <c:pt idx="562">
                  <c:v>4.07</c:v>
                </c:pt>
                <c:pt idx="563">
                  <c:v>4.6900000000000004</c:v>
                </c:pt>
                <c:pt idx="564">
                  <c:v>5.0599999999999996</c:v>
                </c:pt>
                <c:pt idx="565">
                  <c:v>5.5</c:v>
                </c:pt>
                <c:pt idx="566">
                  <c:v>7.22</c:v>
                </c:pt>
                <c:pt idx="567">
                  <c:v>7.72</c:v>
                </c:pt>
                <c:pt idx="568">
                  <c:v>9.31</c:v>
                </c:pt>
                <c:pt idx="569">
                  <c:v>11.66</c:v>
                </c:pt>
                <c:pt idx="570">
                  <c:v>11.24</c:v>
                </c:pt>
                <c:pt idx="571">
                  <c:v>12.74</c:v>
                </c:pt>
                <c:pt idx="572">
                  <c:v>10.57</c:v>
                </c:pt>
                <c:pt idx="573">
                  <c:v>11.2</c:v>
                </c:pt>
                <c:pt idx="574">
                  <c:v>10.44</c:v>
                </c:pt>
                <c:pt idx="575">
                  <c:v>11.93</c:v>
                </c:pt>
                <c:pt idx="576">
                  <c:v>11.24</c:v>
                </c:pt>
                <c:pt idx="577">
                  <c:v>13.72</c:v>
                </c:pt>
                <c:pt idx="578">
                  <c:v>13.7</c:v>
                </c:pt>
                <c:pt idx="579">
                  <c:v>15</c:v>
                </c:pt>
                <c:pt idx="580">
                  <c:v>15.03</c:v>
                </c:pt>
                <c:pt idx="581">
                  <c:v>15.04</c:v>
                </c:pt>
                <c:pt idx="582">
                  <c:v>15.47</c:v>
                </c:pt>
                <c:pt idx="583">
                  <c:v>14.93</c:v>
                </c:pt>
                <c:pt idx="584">
                  <c:v>16.34</c:v>
                </c:pt>
                <c:pt idx="585">
                  <c:v>16.72</c:v>
                </c:pt>
                <c:pt idx="586">
                  <c:v>16.86</c:v>
                </c:pt>
                <c:pt idx="587">
                  <c:v>16.420000000000002</c:v>
                </c:pt>
                <c:pt idx="588">
                  <c:v>17.8</c:v>
                </c:pt>
                <c:pt idx="589">
                  <c:v>17.8</c:v>
                </c:pt>
                <c:pt idx="590">
                  <c:v>19.05</c:v>
                </c:pt>
                <c:pt idx="591">
                  <c:v>19.05</c:v>
                </c:pt>
                <c:pt idx="592">
                  <c:v>19.05</c:v>
                </c:pt>
                <c:pt idx="593">
                  <c:v>18.61</c:v>
                </c:pt>
                <c:pt idx="594">
                  <c:v>18.21</c:v>
                </c:pt>
                <c:pt idx="595">
                  <c:v>13.56</c:v>
                </c:pt>
                <c:pt idx="596">
                  <c:v>10.81</c:v>
                </c:pt>
                <c:pt idx="597">
                  <c:v>9.49</c:v>
                </c:pt>
                <c:pt idx="598">
                  <c:v>7.43</c:v>
                </c:pt>
                <c:pt idx="599">
                  <c:v>9.65</c:v>
                </c:pt>
                <c:pt idx="600">
                  <c:v>13.41</c:v>
                </c:pt>
                <c:pt idx="601">
                  <c:v>11.98</c:v>
                </c:pt>
                <c:pt idx="602">
                  <c:v>11.44</c:v>
                </c:pt>
                <c:pt idx="603">
                  <c:v>13.83</c:v>
                </c:pt>
                <c:pt idx="604">
                  <c:v>14.79</c:v>
                </c:pt>
                <c:pt idx="605">
                  <c:v>14.13</c:v>
                </c:pt>
                <c:pt idx="606">
                  <c:v>13.65</c:v>
                </c:pt>
                <c:pt idx="607">
                  <c:v>13.6</c:v>
                </c:pt>
                <c:pt idx="608">
                  <c:v>10</c:v>
                </c:pt>
                <c:pt idx="609">
                  <c:v>8.49</c:v>
                </c:pt>
                <c:pt idx="610">
                  <c:v>8.14</c:v>
                </c:pt>
                <c:pt idx="611">
                  <c:v>7.25</c:v>
                </c:pt>
                <c:pt idx="612">
                  <c:v>9.94</c:v>
                </c:pt>
                <c:pt idx="613">
                  <c:v>12.18</c:v>
                </c:pt>
                <c:pt idx="614">
                  <c:v>12.82</c:v>
                </c:pt>
                <c:pt idx="615">
                  <c:v>15.7</c:v>
                </c:pt>
                <c:pt idx="616">
                  <c:v>15.8</c:v>
                </c:pt>
                <c:pt idx="617">
                  <c:v>15.8</c:v>
                </c:pt>
                <c:pt idx="618">
                  <c:v>16.899999999999999</c:v>
                </c:pt>
                <c:pt idx="619">
                  <c:v>16.5</c:v>
                </c:pt>
                <c:pt idx="620">
                  <c:v>15.58</c:v>
                </c:pt>
                <c:pt idx="621">
                  <c:v>15.38</c:v>
                </c:pt>
                <c:pt idx="622">
                  <c:v>14.59</c:v>
                </c:pt>
                <c:pt idx="623">
                  <c:v>14.3</c:v>
                </c:pt>
                <c:pt idx="624">
                  <c:v>15.04</c:v>
                </c:pt>
                <c:pt idx="625">
                  <c:v>15.04</c:v>
                </c:pt>
                <c:pt idx="626">
                  <c:v>15.95</c:v>
                </c:pt>
                <c:pt idx="627">
                  <c:v>16.63</c:v>
                </c:pt>
                <c:pt idx="628">
                  <c:v>15.27</c:v>
                </c:pt>
                <c:pt idx="629">
                  <c:v>15.42</c:v>
                </c:pt>
                <c:pt idx="630">
                  <c:v>15.06</c:v>
                </c:pt>
                <c:pt idx="631">
                  <c:v>13.67</c:v>
                </c:pt>
                <c:pt idx="632">
                  <c:v>15.84</c:v>
                </c:pt>
                <c:pt idx="633">
                  <c:v>18.010000000000002</c:v>
                </c:pt>
                <c:pt idx="634">
                  <c:v>18.010000000000002</c:v>
                </c:pt>
                <c:pt idx="635">
                  <c:v>16.66</c:v>
                </c:pt>
                <c:pt idx="636">
                  <c:v>14.92</c:v>
                </c:pt>
                <c:pt idx="637">
                  <c:v>14.36</c:v>
                </c:pt>
                <c:pt idx="638">
                  <c:v>18.11</c:v>
                </c:pt>
                <c:pt idx="639">
                  <c:v>18.03</c:v>
                </c:pt>
                <c:pt idx="640">
                  <c:v>17.91</c:v>
                </c:pt>
                <c:pt idx="641">
                  <c:v>17.91</c:v>
                </c:pt>
                <c:pt idx="642">
                  <c:v>17.53</c:v>
                </c:pt>
                <c:pt idx="643">
                  <c:v>19.09</c:v>
                </c:pt>
                <c:pt idx="644">
                  <c:v>19.09</c:v>
                </c:pt>
                <c:pt idx="645">
                  <c:v>19.09</c:v>
                </c:pt>
                <c:pt idx="646">
                  <c:v>18.05</c:v>
                </c:pt>
                <c:pt idx="647">
                  <c:v>12.63</c:v>
                </c:pt>
                <c:pt idx="648">
                  <c:v>13.25</c:v>
                </c:pt>
                <c:pt idx="649">
                  <c:v>10.92</c:v>
                </c:pt>
                <c:pt idx="650">
                  <c:v>10.87</c:v>
                </c:pt>
                <c:pt idx="651">
                  <c:v>8.8000000000000007</c:v>
                </c:pt>
                <c:pt idx="652">
                  <c:v>9.84</c:v>
                </c:pt>
                <c:pt idx="653">
                  <c:v>12.23</c:v>
                </c:pt>
                <c:pt idx="654">
                  <c:v>11.85</c:v>
                </c:pt>
                <c:pt idx="655">
                  <c:v>12.15</c:v>
                </c:pt>
                <c:pt idx="656">
                  <c:v>12.57</c:v>
                </c:pt>
                <c:pt idx="657">
                  <c:v>12.57</c:v>
                </c:pt>
                <c:pt idx="658">
                  <c:v>11.65</c:v>
                </c:pt>
                <c:pt idx="659">
                  <c:v>13.97</c:v>
                </c:pt>
                <c:pt idx="660">
                  <c:v>13.5</c:v>
                </c:pt>
                <c:pt idx="661">
                  <c:v>13.81</c:v>
                </c:pt>
                <c:pt idx="662">
                  <c:v>15.85</c:v>
                </c:pt>
                <c:pt idx="663">
                  <c:v>16.53</c:v>
                </c:pt>
                <c:pt idx="664">
                  <c:v>16.84</c:v>
                </c:pt>
                <c:pt idx="665">
                  <c:v>16.86</c:v>
                </c:pt>
                <c:pt idx="666">
                  <c:v>17.75</c:v>
                </c:pt>
                <c:pt idx="667">
                  <c:v>16.87</c:v>
                </c:pt>
                <c:pt idx="668">
                  <c:v>16.87</c:v>
                </c:pt>
                <c:pt idx="669">
                  <c:v>18.399999999999999</c:v>
                </c:pt>
                <c:pt idx="670">
                  <c:v>18.399999999999999</c:v>
                </c:pt>
                <c:pt idx="671">
                  <c:v>18.27</c:v>
                </c:pt>
                <c:pt idx="672">
                  <c:v>18.88</c:v>
                </c:pt>
                <c:pt idx="673">
                  <c:v>18.88</c:v>
                </c:pt>
                <c:pt idx="674">
                  <c:v>18.88</c:v>
                </c:pt>
                <c:pt idx="675">
                  <c:v>18.87</c:v>
                </c:pt>
                <c:pt idx="676">
                  <c:v>18.87</c:v>
                </c:pt>
                <c:pt idx="677">
                  <c:v>17.829999999999998</c:v>
                </c:pt>
                <c:pt idx="678">
                  <c:v>17.829999999999998</c:v>
                </c:pt>
                <c:pt idx="679">
                  <c:v>17.989999999999998</c:v>
                </c:pt>
                <c:pt idx="680">
                  <c:v>18.05</c:v>
                </c:pt>
                <c:pt idx="681">
                  <c:v>18.05</c:v>
                </c:pt>
                <c:pt idx="682">
                  <c:v>18.79</c:v>
                </c:pt>
                <c:pt idx="683">
                  <c:v>18.79</c:v>
                </c:pt>
                <c:pt idx="684">
                  <c:v>19.57</c:v>
                </c:pt>
                <c:pt idx="685">
                  <c:v>19.23</c:v>
                </c:pt>
                <c:pt idx="686">
                  <c:v>19.23</c:v>
                </c:pt>
                <c:pt idx="687">
                  <c:v>18.77</c:v>
                </c:pt>
                <c:pt idx="688">
                  <c:v>18.66</c:v>
                </c:pt>
                <c:pt idx="689">
                  <c:v>15.32</c:v>
                </c:pt>
                <c:pt idx="690">
                  <c:v>16.23</c:v>
                </c:pt>
                <c:pt idx="691">
                  <c:v>18.41</c:v>
                </c:pt>
                <c:pt idx="692">
                  <c:v>18.41</c:v>
                </c:pt>
                <c:pt idx="693">
                  <c:v>17.25</c:v>
                </c:pt>
                <c:pt idx="694">
                  <c:v>17.25</c:v>
                </c:pt>
                <c:pt idx="695">
                  <c:v>16.059999999999999</c:v>
                </c:pt>
                <c:pt idx="696">
                  <c:v>21.32</c:v>
                </c:pt>
                <c:pt idx="697">
                  <c:v>21.32</c:v>
                </c:pt>
                <c:pt idx="698">
                  <c:v>18.010000000000002</c:v>
                </c:pt>
                <c:pt idx="699">
                  <c:v>18.059999999999999</c:v>
                </c:pt>
                <c:pt idx="700">
                  <c:v>18.600000000000001</c:v>
                </c:pt>
                <c:pt idx="701">
                  <c:v>17.88</c:v>
                </c:pt>
                <c:pt idx="702">
                  <c:v>16.63</c:v>
                </c:pt>
                <c:pt idx="703">
                  <c:v>15.74</c:v>
                </c:pt>
                <c:pt idx="704">
                  <c:v>15.74</c:v>
                </c:pt>
                <c:pt idx="705">
                  <c:v>19.25</c:v>
                </c:pt>
                <c:pt idx="706">
                  <c:v>16.05</c:v>
                </c:pt>
                <c:pt idx="707">
                  <c:v>16.239999999999998</c:v>
                </c:pt>
                <c:pt idx="708">
                  <c:v>14.2</c:v>
                </c:pt>
                <c:pt idx="709">
                  <c:v>12.27</c:v>
                </c:pt>
                <c:pt idx="710">
                  <c:v>9.9</c:v>
                </c:pt>
                <c:pt idx="711">
                  <c:v>10.79</c:v>
                </c:pt>
                <c:pt idx="712">
                  <c:v>8.75</c:v>
                </c:pt>
                <c:pt idx="713">
                  <c:v>8.32</c:v>
                </c:pt>
                <c:pt idx="714">
                  <c:v>8.32</c:v>
                </c:pt>
                <c:pt idx="715">
                  <c:v>5.89</c:v>
                </c:pt>
                <c:pt idx="716">
                  <c:v>2.78</c:v>
                </c:pt>
                <c:pt idx="717">
                  <c:v>1.3</c:v>
                </c:pt>
                <c:pt idx="718">
                  <c:v>0.46</c:v>
                </c:pt>
                <c:pt idx="719">
                  <c:v>0.87</c:v>
                </c:pt>
                <c:pt idx="720">
                  <c:v>1.02</c:v>
                </c:pt>
                <c:pt idx="721">
                  <c:v>0.98</c:v>
                </c:pt>
                <c:pt idx="722">
                  <c:v>1.1100000000000001</c:v>
                </c:pt>
                <c:pt idx="723">
                  <c:v>0.48</c:v>
                </c:pt>
                <c:pt idx="724">
                  <c:v>0.75</c:v>
                </c:pt>
                <c:pt idx="725">
                  <c:v>0.5</c:v>
                </c:pt>
                <c:pt idx="726">
                  <c:v>0.48</c:v>
                </c:pt>
                <c:pt idx="727">
                  <c:v>1.17</c:v>
                </c:pt>
                <c:pt idx="728">
                  <c:v>0.92</c:v>
                </c:pt>
                <c:pt idx="729">
                  <c:v>1.26</c:v>
                </c:pt>
                <c:pt idx="730">
                  <c:v>1.1000000000000001</c:v>
                </c:pt>
                <c:pt idx="731">
                  <c:v>1.1200000000000001</c:v>
                </c:pt>
                <c:pt idx="732">
                  <c:v>0.86</c:v>
                </c:pt>
                <c:pt idx="733">
                  <c:v>0.66</c:v>
                </c:pt>
                <c:pt idx="734">
                  <c:v>1.78</c:v>
                </c:pt>
                <c:pt idx="735">
                  <c:v>1.75</c:v>
                </c:pt>
                <c:pt idx="736">
                  <c:v>2.27</c:v>
                </c:pt>
                <c:pt idx="737">
                  <c:v>2.1</c:v>
                </c:pt>
                <c:pt idx="738">
                  <c:v>2.0699999999999998</c:v>
                </c:pt>
                <c:pt idx="739">
                  <c:v>1.93</c:v>
                </c:pt>
                <c:pt idx="740">
                  <c:v>1.41</c:v>
                </c:pt>
                <c:pt idx="741">
                  <c:v>2.0099999999999998</c:v>
                </c:pt>
                <c:pt idx="742">
                  <c:v>1.8</c:v>
                </c:pt>
                <c:pt idx="743">
                  <c:v>1.1599999999999999</c:v>
                </c:pt>
                <c:pt idx="744">
                  <c:v>1.74</c:v>
                </c:pt>
                <c:pt idx="745">
                  <c:v>1.74</c:v>
                </c:pt>
                <c:pt idx="746">
                  <c:v>1.66</c:v>
                </c:pt>
                <c:pt idx="747">
                  <c:v>1.88</c:v>
                </c:pt>
                <c:pt idx="748">
                  <c:v>1.47</c:v>
                </c:pt>
                <c:pt idx="749">
                  <c:v>1.52</c:v>
                </c:pt>
                <c:pt idx="750">
                  <c:v>1.78</c:v>
                </c:pt>
                <c:pt idx="751">
                  <c:v>1.96</c:v>
                </c:pt>
                <c:pt idx="752">
                  <c:v>1.56</c:v>
                </c:pt>
                <c:pt idx="753">
                  <c:v>1.61</c:v>
                </c:pt>
                <c:pt idx="754">
                  <c:v>1.49</c:v>
                </c:pt>
                <c:pt idx="755">
                  <c:v>1.34</c:v>
                </c:pt>
                <c:pt idx="756">
                  <c:v>2.0099999999999998</c:v>
                </c:pt>
                <c:pt idx="757">
                  <c:v>1.83</c:v>
                </c:pt>
                <c:pt idx="758">
                  <c:v>1.84</c:v>
                </c:pt>
                <c:pt idx="759">
                  <c:v>1.9</c:v>
                </c:pt>
                <c:pt idx="760">
                  <c:v>2.25</c:v>
                </c:pt>
                <c:pt idx="761">
                  <c:v>2.41</c:v>
                </c:pt>
                <c:pt idx="762">
                  <c:v>2.83</c:v>
                </c:pt>
                <c:pt idx="763">
                  <c:v>2.5099999999999998</c:v>
                </c:pt>
                <c:pt idx="764">
                  <c:v>2.1</c:v>
                </c:pt>
                <c:pt idx="765">
                  <c:v>2.11</c:v>
                </c:pt>
                <c:pt idx="766">
                  <c:v>1.34</c:v>
                </c:pt>
                <c:pt idx="767">
                  <c:v>1.88</c:v>
                </c:pt>
                <c:pt idx="768">
                  <c:v>1.75</c:v>
                </c:pt>
                <c:pt idx="769">
                  <c:v>0.62</c:v>
                </c:pt>
                <c:pt idx="770">
                  <c:v>0.77</c:v>
                </c:pt>
                <c:pt idx="771">
                  <c:v>1.1100000000000001</c:v>
                </c:pt>
                <c:pt idx="772">
                  <c:v>1.86</c:v>
                </c:pt>
                <c:pt idx="773">
                  <c:v>2.25</c:v>
                </c:pt>
                <c:pt idx="774">
                  <c:v>1.63</c:v>
                </c:pt>
                <c:pt idx="775">
                  <c:v>1.44</c:v>
                </c:pt>
                <c:pt idx="776">
                  <c:v>0.93</c:v>
                </c:pt>
                <c:pt idx="777">
                  <c:v>0.22</c:v>
                </c:pt>
                <c:pt idx="778">
                  <c:v>0.49</c:v>
                </c:pt>
                <c:pt idx="779">
                  <c:v>0.57999999999999996</c:v>
                </c:pt>
                <c:pt idx="780">
                  <c:v>0.95</c:v>
                </c:pt>
                <c:pt idx="781">
                  <c:v>0.25</c:v>
                </c:pt>
                <c:pt idx="782">
                  <c:v>0.15</c:v>
                </c:pt>
                <c:pt idx="783">
                  <c:v>0.63</c:v>
                </c:pt>
                <c:pt idx="784">
                  <c:v>0.9</c:v>
                </c:pt>
                <c:pt idx="785">
                  <c:v>0.88</c:v>
                </c:pt>
                <c:pt idx="786">
                  <c:v>0.81</c:v>
                </c:pt>
                <c:pt idx="787">
                  <c:v>1</c:v>
                </c:pt>
                <c:pt idx="788">
                  <c:v>0.84</c:v>
                </c:pt>
                <c:pt idx="789">
                  <c:v>0.69</c:v>
                </c:pt>
                <c:pt idx="790">
                  <c:v>0.53</c:v>
                </c:pt>
                <c:pt idx="791">
                  <c:v>0.76</c:v>
                </c:pt>
                <c:pt idx="792">
                  <c:v>1.2</c:v>
                </c:pt>
                <c:pt idx="793">
                  <c:v>0.72</c:v>
                </c:pt>
                <c:pt idx="794">
                  <c:v>0.51</c:v>
                </c:pt>
                <c:pt idx="795">
                  <c:v>0.51</c:v>
                </c:pt>
                <c:pt idx="796">
                  <c:v>0.42</c:v>
                </c:pt>
                <c:pt idx="797">
                  <c:v>0.99</c:v>
                </c:pt>
                <c:pt idx="798">
                  <c:v>1.1499999999999999</c:v>
                </c:pt>
                <c:pt idx="799">
                  <c:v>1</c:v>
                </c:pt>
                <c:pt idx="800">
                  <c:v>1.19</c:v>
                </c:pt>
                <c:pt idx="801">
                  <c:v>1.47</c:v>
                </c:pt>
                <c:pt idx="802">
                  <c:v>1.35</c:v>
                </c:pt>
                <c:pt idx="803">
                  <c:v>1.31</c:v>
                </c:pt>
                <c:pt idx="804">
                  <c:v>1.1000000000000001</c:v>
                </c:pt>
                <c:pt idx="805">
                  <c:v>0.71</c:v>
                </c:pt>
                <c:pt idx="806">
                  <c:v>0.35</c:v>
                </c:pt>
                <c:pt idx="807">
                  <c:v>1.46</c:v>
                </c:pt>
                <c:pt idx="808">
                  <c:v>1.27</c:v>
                </c:pt>
                <c:pt idx="809">
                  <c:v>1.51</c:v>
                </c:pt>
                <c:pt idx="810">
                  <c:v>1.82</c:v>
                </c:pt>
                <c:pt idx="811">
                  <c:v>2.04</c:v>
                </c:pt>
                <c:pt idx="812">
                  <c:v>2.75</c:v>
                </c:pt>
                <c:pt idx="813">
                  <c:v>4.28</c:v>
                </c:pt>
                <c:pt idx="814">
                  <c:v>4.41</c:v>
                </c:pt>
                <c:pt idx="815">
                  <c:v>4.41</c:v>
                </c:pt>
                <c:pt idx="816">
                  <c:v>3.19</c:v>
                </c:pt>
                <c:pt idx="817">
                  <c:v>2.62</c:v>
                </c:pt>
                <c:pt idx="818">
                  <c:v>2.5499999999999998</c:v>
                </c:pt>
                <c:pt idx="819">
                  <c:v>1.65</c:v>
                </c:pt>
                <c:pt idx="820">
                  <c:v>1.79</c:v>
                </c:pt>
                <c:pt idx="821">
                  <c:v>1.75</c:v>
                </c:pt>
                <c:pt idx="822">
                  <c:v>1.95</c:v>
                </c:pt>
                <c:pt idx="823">
                  <c:v>1.96</c:v>
                </c:pt>
                <c:pt idx="824">
                  <c:v>0.9</c:v>
                </c:pt>
                <c:pt idx="825">
                  <c:v>0.55000000000000004</c:v>
                </c:pt>
                <c:pt idx="826">
                  <c:v>0.26</c:v>
                </c:pt>
                <c:pt idx="827">
                  <c:v>0.83</c:v>
                </c:pt>
                <c:pt idx="828">
                  <c:v>0.99</c:v>
                </c:pt>
                <c:pt idx="829">
                  <c:v>1.59</c:v>
                </c:pt>
                <c:pt idx="830">
                  <c:v>2.0299999999999998</c:v>
                </c:pt>
                <c:pt idx="831">
                  <c:v>2.36</c:v>
                </c:pt>
                <c:pt idx="832">
                  <c:v>3.04</c:v>
                </c:pt>
                <c:pt idx="833">
                  <c:v>2.68</c:v>
                </c:pt>
                <c:pt idx="834">
                  <c:v>3.18</c:v>
                </c:pt>
                <c:pt idx="835">
                  <c:v>2.86</c:v>
                </c:pt>
                <c:pt idx="836">
                  <c:v>2.74</c:v>
                </c:pt>
                <c:pt idx="837">
                  <c:v>2.4</c:v>
                </c:pt>
                <c:pt idx="838">
                  <c:v>2.0299999999999998</c:v>
                </c:pt>
                <c:pt idx="839">
                  <c:v>1.83</c:v>
                </c:pt>
                <c:pt idx="840">
                  <c:v>1.7</c:v>
                </c:pt>
                <c:pt idx="841">
                  <c:v>2.0699999999999998</c:v>
                </c:pt>
                <c:pt idx="842">
                  <c:v>1.52</c:v>
                </c:pt>
                <c:pt idx="843">
                  <c:v>0.76</c:v>
                </c:pt>
                <c:pt idx="844">
                  <c:v>0.66</c:v>
                </c:pt>
                <c:pt idx="845">
                  <c:v>0.81</c:v>
                </c:pt>
                <c:pt idx="846">
                  <c:v>0.34</c:v>
                </c:pt>
                <c:pt idx="847">
                  <c:v>0.27</c:v>
                </c:pt>
                <c:pt idx="848">
                  <c:v>0.72</c:v>
                </c:pt>
                <c:pt idx="849">
                  <c:v>1.33</c:v>
                </c:pt>
                <c:pt idx="850">
                  <c:v>0.94</c:v>
                </c:pt>
                <c:pt idx="851">
                  <c:v>0.88</c:v>
                </c:pt>
                <c:pt idx="852">
                  <c:v>0.76</c:v>
                </c:pt>
                <c:pt idx="853">
                  <c:v>0.6</c:v>
                </c:pt>
                <c:pt idx="854">
                  <c:v>0.57999999999999996</c:v>
                </c:pt>
                <c:pt idx="855">
                  <c:v>0.88</c:v>
                </c:pt>
                <c:pt idx="856">
                  <c:v>0.36</c:v>
                </c:pt>
                <c:pt idx="857">
                  <c:v>0.15</c:v>
                </c:pt>
                <c:pt idx="858">
                  <c:v>0.9</c:v>
                </c:pt>
                <c:pt idx="859">
                  <c:v>0.42</c:v>
                </c:pt>
                <c:pt idx="860">
                  <c:v>1.6</c:v>
                </c:pt>
                <c:pt idx="861">
                  <c:v>1.38</c:v>
                </c:pt>
                <c:pt idx="862">
                  <c:v>1.52</c:v>
                </c:pt>
                <c:pt idx="863">
                  <c:v>1.51</c:v>
                </c:pt>
                <c:pt idx="864">
                  <c:v>1.8</c:v>
                </c:pt>
                <c:pt idx="865">
                  <c:v>0.91</c:v>
                </c:pt>
                <c:pt idx="866">
                  <c:v>0.68</c:v>
                </c:pt>
                <c:pt idx="867">
                  <c:v>0.65</c:v>
                </c:pt>
                <c:pt idx="868">
                  <c:v>0.55000000000000004</c:v>
                </c:pt>
                <c:pt idx="869">
                  <c:v>0.42</c:v>
                </c:pt>
                <c:pt idx="870">
                  <c:v>0.74</c:v>
                </c:pt>
                <c:pt idx="871">
                  <c:v>0.69</c:v>
                </c:pt>
                <c:pt idx="872">
                  <c:v>0.59</c:v>
                </c:pt>
                <c:pt idx="873">
                  <c:v>0.57999999999999996</c:v>
                </c:pt>
                <c:pt idx="874">
                  <c:v>0.33</c:v>
                </c:pt>
                <c:pt idx="875">
                  <c:v>0.79</c:v>
                </c:pt>
                <c:pt idx="876">
                  <c:v>0.39</c:v>
                </c:pt>
                <c:pt idx="877">
                  <c:v>0.28000000000000003</c:v>
                </c:pt>
                <c:pt idx="878">
                  <c:v>0.25</c:v>
                </c:pt>
                <c:pt idx="879">
                  <c:v>0.49</c:v>
                </c:pt>
                <c:pt idx="880">
                  <c:v>0.45</c:v>
                </c:pt>
                <c:pt idx="881">
                  <c:v>0.73</c:v>
                </c:pt>
                <c:pt idx="882">
                  <c:v>0.84</c:v>
                </c:pt>
                <c:pt idx="883">
                  <c:v>0.81</c:v>
                </c:pt>
                <c:pt idx="884">
                  <c:v>0.72</c:v>
                </c:pt>
                <c:pt idx="885">
                  <c:v>1.26</c:v>
                </c:pt>
                <c:pt idx="886">
                  <c:v>1.29</c:v>
                </c:pt>
                <c:pt idx="887">
                  <c:v>0.9</c:v>
                </c:pt>
                <c:pt idx="888">
                  <c:v>0.96</c:v>
                </c:pt>
                <c:pt idx="889">
                  <c:v>0.77</c:v>
                </c:pt>
                <c:pt idx="890">
                  <c:v>0.42</c:v>
                </c:pt>
                <c:pt idx="891">
                  <c:v>0.64</c:v>
                </c:pt>
                <c:pt idx="892">
                  <c:v>0.77</c:v>
                </c:pt>
                <c:pt idx="893">
                  <c:v>0.69</c:v>
                </c:pt>
                <c:pt idx="894">
                  <c:v>0.56000000000000005</c:v>
                </c:pt>
                <c:pt idx="895">
                  <c:v>0.56000000000000005</c:v>
                </c:pt>
                <c:pt idx="896">
                  <c:v>0.52</c:v>
                </c:pt>
                <c:pt idx="897">
                  <c:v>0.72</c:v>
                </c:pt>
                <c:pt idx="898">
                  <c:v>0.48</c:v>
                </c:pt>
                <c:pt idx="899">
                  <c:v>0.26</c:v>
                </c:pt>
                <c:pt idx="900">
                  <c:v>0.12</c:v>
                </c:pt>
                <c:pt idx="901">
                  <c:v>0.13</c:v>
                </c:pt>
                <c:pt idx="902">
                  <c:v>0.21</c:v>
                </c:pt>
                <c:pt idx="903">
                  <c:v>0.4</c:v>
                </c:pt>
                <c:pt idx="904">
                  <c:v>0.11</c:v>
                </c:pt>
                <c:pt idx="905">
                  <c:v>0.19</c:v>
                </c:pt>
                <c:pt idx="906">
                  <c:v>0.27</c:v>
                </c:pt>
                <c:pt idx="907">
                  <c:v>0.41</c:v>
                </c:pt>
                <c:pt idx="908">
                  <c:v>0.33</c:v>
                </c:pt>
                <c:pt idx="909">
                  <c:v>0.43</c:v>
                </c:pt>
                <c:pt idx="910">
                  <c:v>0.44</c:v>
                </c:pt>
                <c:pt idx="911">
                  <c:v>0.08</c:v>
                </c:pt>
                <c:pt idx="912">
                  <c:v>0.04</c:v>
                </c:pt>
                <c:pt idx="913">
                  <c:v>0.27</c:v>
                </c:pt>
                <c:pt idx="914">
                  <c:v>0.66</c:v>
                </c:pt>
                <c:pt idx="915">
                  <c:v>0.73</c:v>
                </c:pt>
                <c:pt idx="916">
                  <c:v>0.84</c:v>
                </c:pt>
                <c:pt idx="917">
                  <c:v>0.73</c:v>
                </c:pt>
                <c:pt idx="918">
                  <c:v>0.33</c:v>
                </c:pt>
                <c:pt idx="919">
                  <c:v>0.53</c:v>
                </c:pt>
                <c:pt idx="920">
                  <c:v>0.66</c:v>
                </c:pt>
                <c:pt idx="921">
                  <c:v>0.55000000000000004</c:v>
                </c:pt>
                <c:pt idx="922">
                  <c:v>0.77</c:v>
                </c:pt>
                <c:pt idx="923">
                  <c:v>1.01</c:v>
                </c:pt>
                <c:pt idx="924">
                  <c:v>0.89</c:v>
                </c:pt>
                <c:pt idx="925">
                  <c:v>1.1200000000000001</c:v>
                </c:pt>
                <c:pt idx="926">
                  <c:v>1.27</c:v>
                </c:pt>
                <c:pt idx="927">
                  <c:v>1.07</c:v>
                </c:pt>
                <c:pt idx="928">
                  <c:v>0.72</c:v>
                </c:pt>
                <c:pt idx="929">
                  <c:v>1.17</c:v>
                </c:pt>
                <c:pt idx="930">
                  <c:v>0.96</c:v>
                </c:pt>
                <c:pt idx="931">
                  <c:v>1.28</c:v>
                </c:pt>
                <c:pt idx="932">
                  <c:v>1.05</c:v>
                </c:pt>
                <c:pt idx="933">
                  <c:v>1.36</c:v>
                </c:pt>
                <c:pt idx="934">
                  <c:v>0.84</c:v>
                </c:pt>
                <c:pt idx="935">
                  <c:v>0.63</c:v>
                </c:pt>
                <c:pt idx="936">
                  <c:v>1.02</c:v>
                </c:pt>
                <c:pt idx="937">
                  <c:v>1.1599999999999999</c:v>
                </c:pt>
                <c:pt idx="938">
                  <c:v>1.36</c:v>
                </c:pt>
                <c:pt idx="939">
                  <c:v>1.73</c:v>
                </c:pt>
                <c:pt idx="940">
                  <c:v>1.96</c:v>
                </c:pt>
                <c:pt idx="941">
                  <c:v>0.75</c:v>
                </c:pt>
                <c:pt idx="942">
                  <c:v>1.07</c:v>
                </c:pt>
                <c:pt idx="943">
                  <c:v>1.52</c:v>
                </c:pt>
                <c:pt idx="944">
                  <c:v>1.58</c:v>
                </c:pt>
                <c:pt idx="945">
                  <c:v>1.98</c:v>
                </c:pt>
                <c:pt idx="946">
                  <c:v>0.97</c:v>
                </c:pt>
                <c:pt idx="947">
                  <c:v>1.26</c:v>
                </c:pt>
                <c:pt idx="948">
                  <c:v>0.75</c:v>
                </c:pt>
                <c:pt idx="949">
                  <c:v>0.63</c:v>
                </c:pt>
                <c:pt idx="950">
                  <c:v>1.46</c:v>
                </c:pt>
                <c:pt idx="951">
                  <c:v>1.77</c:v>
                </c:pt>
                <c:pt idx="952">
                  <c:v>1.08</c:v>
                </c:pt>
                <c:pt idx="953">
                  <c:v>1.67</c:v>
                </c:pt>
                <c:pt idx="954">
                  <c:v>1.27</c:v>
                </c:pt>
                <c:pt idx="955">
                  <c:v>0.94</c:v>
                </c:pt>
                <c:pt idx="956">
                  <c:v>1.75</c:v>
                </c:pt>
                <c:pt idx="957">
                  <c:v>1.81</c:v>
                </c:pt>
                <c:pt idx="958">
                  <c:v>1.36</c:v>
                </c:pt>
                <c:pt idx="959">
                  <c:v>2.2799999999999998</c:v>
                </c:pt>
                <c:pt idx="960">
                  <c:v>2.5099999999999998</c:v>
                </c:pt>
                <c:pt idx="961">
                  <c:v>1.82</c:v>
                </c:pt>
                <c:pt idx="962">
                  <c:v>0.69</c:v>
                </c:pt>
                <c:pt idx="963">
                  <c:v>0.26</c:v>
                </c:pt>
                <c:pt idx="964">
                  <c:v>0.74</c:v>
                </c:pt>
                <c:pt idx="965">
                  <c:v>1.55</c:v>
                </c:pt>
                <c:pt idx="966">
                  <c:v>1.27</c:v>
                </c:pt>
                <c:pt idx="967">
                  <c:v>0.71</c:v>
                </c:pt>
                <c:pt idx="968">
                  <c:v>1.02</c:v>
                </c:pt>
                <c:pt idx="969">
                  <c:v>0.77</c:v>
                </c:pt>
                <c:pt idx="970">
                  <c:v>1.39</c:v>
                </c:pt>
                <c:pt idx="971">
                  <c:v>1.88</c:v>
                </c:pt>
                <c:pt idx="972">
                  <c:v>0.87</c:v>
                </c:pt>
                <c:pt idx="973">
                  <c:v>2.36</c:v>
                </c:pt>
                <c:pt idx="974">
                  <c:v>1.67</c:v>
                </c:pt>
                <c:pt idx="975">
                  <c:v>2.31</c:v>
                </c:pt>
                <c:pt idx="976">
                  <c:v>2.69</c:v>
                </c:pt>
                <c:pt idx="977">
                  <c:v>1.96</c:v>
                </c:pt>
                <c:pt idx="978">
                  <c:v>1.17</c:v>
                </c:pt>
                <c:pt idx="979">
                  <c:v>0.92</c:v>
                </c:pt>
                <c:pt idx="980">
                  <c:v>1.47</c:v>
                </c:pt>
                <c:pt idx="981">
                  <c:v>1</c:v>
                </c:pt>
                <c:pt idx="982">
                  <c:v>0.35</c:v>
                </c:pt>
                <c:pt idx="983">
                  <c:v>0.4</c:v>
                </c:pt>
                <c:pt idx="984">
                  <c:v>0.05</c:v>
                </c:pt>
                <c:pt idx="985">
                  <c:v>0.36</c:v>
                </c:pt>
                <c:pt idx="986">
                  <c:v>0.27</c:v>
                </c:pt>
                <c:pt idx="987">
                  <c:v>7.0000000000000007E-2</c:v>
                </c:pt>
                <c:pt idx="988">
                  <c:v>1.03</c:v>
                </c:pt>
                <c:pt idx="989">
                  <c:v>1.45</c:v>
                </c:pt>
                <c:pt idx="990">
                  <c:v>0.9</c:v>
                </c:pt>
                <c:pt idx="991">
                  <c:v>0.9</c:v>
                </c:pt>
                <c:pt idx="992">
                  <c:v>1.68</c:v>
                </c:pt>
                <c:pt idx="993">
                  <c:v>2.74</c:v>
                </c:pt>
                <c:pt idx="994">
                  <c:v>1.66</c:v>
                </c:pt>
                <c:pt idx="995">
                  <c:v>1.4</c:v>
                </c:pt>
                <c:pt idx="996">
                  <c:v>1.01</c:v>
                </c:pt>
                <c:pt idx="997">
                  <c:v>0.71</c:v>
                </c:pt>
                <c:pt idx="998">
                  <c:v>0.74</c:v>
                </c:pt>
                <c:pt idx="999">
                  <c:v>0.44</c:v>
                </c:pt>
                <c:pt idx="1000">
                  <c:v>0.36</c:v>
                </c:pt>
                <c:pt idx="1001">
                  <c:v>1.03</c:v>
                </c:pt>
                <c:pt idx="1002">
                  <c:v>0.86</c:v>
                </c:pt>
                <c:pt idx="1003">
                  <c:v>1.1100000000000001</c:v>
                </c:pt>
                <c:pt idx="1004">
                  <c:v>0.5</c:v>
                </c:pt>
                <c:pt idx="1005">
                  <c:v>0.78</c:v>
                </c:pt>
                <c:pt idx="1006">
                  <c:v>0.34</c:v>
                </c:pt>
                <c:pt idx="1007">
                  <c:v>0.75</c:v>
                </c:pt>
                <c:pt idx="1008">
                  <c:v>0.75</c:v>
                </c:pt>
                <c:pt idx="1009">
                  <c:v>1.95</c:v>
                </c:pt>
                <c:pt idx="1010">
                  <c:v>0.92</c:v>
                </c:pt>
                <c:pt idx="1011">
                  <c:v>2.15</c:v>
                </c:pt>
                <c:pt idx="1012">
                  <c:v>1.88</c:v>
                </c:pt>
                <c:pt idx="1013">
                  <c:v>1.82</c:v>
                </c:pt>
                <c:pt idx="1014">
                  <c:v>1.67</c:v>
                </c:pt>
                <c:pt idx="1015">
                  <c:v>1.32</c:v>
                </c:pt>
                <c:pt idx="1016">
                  <c:v>0.43</c:v>
                </c:pt>
                <c:pt idx="1017">
                  <c:v>0.2</c:v>
                </c:pt>
                <c:pt idx="1018">
                  <c:v>0.48</c:v>
                </c:pt>
                <c:pt idx="1019">
                  <c:v>0.72</c:v>
                </c:pt>
                <c:pt idx="1020">
                  <c:v>0.26</c:v>
                </c:pt>
                <c:pt idx="1021">
                  <c:v>0.97</c:v>
                </c:pt>
                <c:pt idx="1022">
                  <c:v>1.06</c:v>
                </c:pt>
                <c:pt idx="1023">
                  <c:v>0.65</c:v>
                </c:pt>
                <c:pt idx="1024">
                  <c:v>0.97</c:v>
                </c:pt>
                <c:pt idx="1025">
                  <c:v>0.54</c:v>
                </c:pt>
                <c:pt idx="1026">
                  <c:v>1.41</c:v>
                </c:pt>
                <c:pt idx="1027">
                  <c:v>1.45</c:v>
                </c:pt>
                <c:pt idx="1028">
                  <c:v>1.52</c:v>
                </c:pt>
                <c:pt idx="1029">
                  <c:v>0.28999999999999998</c:v>
                </c:pt>
                <c:pt idx="1030">
                  <c:v>1.19</c:v>
                </c:pt>
                <c:pt idx="1031">
                  <c:v>0.45</c:v>
                </c:pt>
                <c:pt idx="1032">
                  <c:v>0.34</c:v>
                </c:pt>
                <c:pt idx="1033">
                  <c:v>0.88</c:v>
                </c:pt>
                <c:pt idx="1034">
                  <c:v>0.47</c:v>
                </c:pt>
                <c:pt idx="1035">
                  <c:v>0.05</c:v>
                </c:pt>
                <c:pt idx="1036">
                  <c:v>0.52</c:v>
                </c:pt>
                <c:pt idx="1037">
                  <c:v>0.64</c:v>
                </c:pt>
                <c:pt idx="1038">
                  <c:v>0.74</c:v>
                </c:pt>
                <c:pt idx="1039">
                  <c:v>0.88</c:v>
                </c:pt>
                <c:pt idx="1040">
                  <c:v>0.7</c:v>
                </c:pt>
                <c:pt idx="1041">
                  <c:v>0.76</c:v>
                </c:pt>
                <c:pt idx="1042">
                  <c:v>1.1000000000000001</c:v>
                </c:pt>
                <c:pt idx="1043">
                  <c:v>1.36</c:v>
                </c:pt>
                <c:pt idx="1044">
                  <c:v>0.5</c:v>
                </c:pt>
                <c:pt idx="1045">
                  <c:v>1.44</c:v>
                </c:pt>
                <c:pt idx="1046">
                  <c:v>2.46</c:v>
                </c:pt>
                <c:pt idx="1047">
                  <c:v>1.71</c:v>
                </c:pt>
                <c:pt idx="1048">
                  <c:v>1.34</c:v>
                </c:pt>
                <c:pt idx="1049">
                  <c:v>2.36</c:v>
                </c:pt>
                <c:pt idx="1050">
                  <c:v>1.1599999999999999</c:v>
                </c:pt>
                <c:pt idx="1051">
                  <c:v>0.76</c:v>
                </c:pt>
                <c:pt idx="1052">
                  <c:v>0.86</c:v>
                </c:pt>
                <c:pt idx="1053">
                  <c:v>0.87</c:v>
                </c:pt>
                <c:pt idx="1054">
                  <c:v>2.2599999999999998</c:v>
                </c:pt>
                <c:pt idx="1055">
                  <c:v>1.27</c:v>
                </c:pt>
                <c:pt idx="1056">
                  <c:v>0.88</c:v>
                </c:pt>
                <c:pt idx="1057">
                  <c:v>1.08</c:v>
                </c:pt>
                <c:pt idx="1058">
                  <c:v>1.18</c:v>
                </c:pt>
                <c:pt idx="1059">
                  <c:v>1.07</c:v>
                </c:pt>
                <c:pt idx="1060">
                  <c:v>1.2</c:v>
                </c:pt>
                <c:pt idx="1061">
                  <c:v>2.42</c:v>
                </c:pt>
                <c:pt idx="1062">
                  <c:v>2.52</c:v>
                </c:pt>
                <c:pt idx="1063">
                  <c:v>2.2200000000000002</c:v>
                </c:pt>
                <c:pt idx="1064">
                  <c:v>1.76</c:v>
                </c:pt>
                <c:pt idx="1065">
                  <c:v>2.23</c:v>
                </c:pt>
                <c:pt idx="1066">
                  <c:v>1.7</c:v>
                </c:pt>
                <c:pt idx="1067">
                  <c:v>2.25</c:v>
                </c:pt>
                <c:pt idx="1068">
                  <c:v>2.2400000000000002</c:v>
                </c:pt>
                <c:pt idx="1069">
                  <c:v>1.1000000000000001</c:v>
                </c:pt>
                <c:pt idx="1070">
                  <c:v>1.25</c:v>
                </c:pt>
                <c:pt idx="1071">
                  <c:v>1.05</c:v>
                </c:pt>
                <c:pt idx="1072">
                  <c:v>1.2</c:v>
                </c:pt>
                <c:pt idx="1073">
                  <c:v>0.9</c:v>
                </c:pt>
                <c:pt idx="1074">
                  <c:v>1.01</c:v>
                </c:pt>
                <c:pt idx="1075">
                  <c:v>1.1100000000000001</c:v>
                </c:pt>
                <c:pt idx="1076">
                  <c:v>1</c:v>
                </c:pt>
                <c:pt idx="1077">
                  <c:v>0.96</c:v>
                </c:pt>
                <c:pt idx="1078">
                  <c:v>0.75</c:v>
                </c:pt>
                <c:pt idx="1079">
                  <c:v>0.93</c:v>
                </c:pt>
                <c:pt idx="1080">
                  <c:v>1.67</c:v>
                </c:pt>
                <c:pt idx="1081">
                  <c:v>0.95</c:v>
                </c:pt>
                <c:pt idx="1082">
                  <c:v>1.0900000000000001</c:v>
                </c:pt>
                <c:pt idx="1083">
                  <c:v>1.17</c:v>
                </c:pt>
                <c:pt idx="1084">
                  <c:v>1.1299999999999999</c:v>
                </c:pt>
                <c:pt idx="1085">
                  <c:v>0.72</c:v>
                </c:pt>
                <c:pt idx="1086">
                  <c:v>0.82</c:v>
                </c:pt>
                <c:pt idx="1087">
                  <c:v>0.88</c:v>
                </c:pt>
                <c:pt idx="1088">
                  <c:v>0.48</c:v>
                </c:pt>
                <c:pt idx="1089">
                  <c:v>0.76</c:v>
                </c:pt>
                <c:pt idx="1090">
                  <c:v>1</c:v>
                </c:pt>
                <c:pt idx="1091">
                  <c:v>1.01</c:v>
                </c:pt>
                <c:pt idx="1092">
                  <c:v>0.55000000000000004</c:v>
                </c:pt>
                <c:pt idx="1093">
                  <c:v>0.96</c:v>
                </c:pt>
                <c:pt idx="1094">
                  <c:v>0.72</c:v>
                </c:pt>
                <c:pt idx="1095">
                  <c:v>0.53</c:v>
                </c:pt>
                <c:pt idx="1096">
                  <c:v>0.56999999999999995</c:v>
                </c:pt>
                <c:pt idx="1097">
                  <c:v>0.63</c:v>
                </c:pt>
                <c:pt idx="1098">
                  <c:v>0.78</c:v>
                </c:pt>
                <c:pt idx="1099">
                  <c:v>0.62</c:v>
                </c:pt>
                <c:pt idx="1100">
                  <c:v>0.54</c:v>
                </c:pt>
                <c:pt idx="1101">
                  <c:v>0.68</c:v>
                </c:pt>
                <c:pt idx="1102">
                  <c:v>0.43</c:v>
                </c:pt>
                <c:pt idx="1103">
                  <c:v>0.23</c:v>
                </c:pt>
                <c:pt idx="1104">
                  <c:v>0.64</c:v>
                </c:pt>
                <c:pt idx="1105">
                  <c:v>0.57999999999999996</c:v>
                </c:pt>
                <c:pt idx="1106">
                  <c:v>0.75</c:v>
                </c:pt>
                <c:pt idx="1107">
                  <c:v>0.54</c:v>
                </c:pt>
                <c:pt idx="1108">
                  <c:v>0.36</c:v>
                </c:pt>
                <c:pt idx="1109">
                  <c:v>0.42</c:v>
                </c:pt>
                <c:pt idx="1110">
                  <c:v>0.52</c:v>
                </c:pt>
                <c:pt idx="1111">
                  <c:v>0.47</c:v>
                </c:pt>
                <c:pt idx="1112">
                  <c:v>0.49</c:v>
                </c:pt>
                <c:pt idx="1113">
                  <c:v>0.6</c:v>
                </c:pt>
                <c:pt idx="1114">
                  <c:v>0.63</c:v>
                </c:pt>
                <c:pt idx="1115">
                  <c:v>0.68</c:v>
                </c:pt>
                <c:pt idx="1116">
                  <c:v>0.48</c:v>
                </c:pt>
                <c:pt idx="1117">
                  <c:v>0.37</c:v>
                </c:pt>
                <c:pt idx="1118">
                  <c:v>0.39</c:v>
                </c:pt>
                <c:pt idx="1119">
                  <c:v>0.67</c:v>
                </c:pt>
                <c:pt idx="1120">
                  <c:v>0.48</c:v>
                </c:pt>
                <c:pt idx="1121">
                  <c:v>0.65</c:v>
                </c:pt>
                <c:pt idx="1122">
                  <c:v>0.97</c:v>
                </c:pt>
                <c:pt idx="1123">
                  <c:v>1.25</c:v>
                </c:pt>
                <c:pt idx="1124">
                  <c:v>1.03</c:v>
                </c:pt>
                <c:pt idx="1125">
                  <c:v>1.08</c:v>
                </c:pt>
                <c:pt idx="1126">
                  <c:v>1.63</c:v>
                </c:pt>
                <c:pt idx="1127">
                  <c:v>1.36</c:v>
                </c:pt>
                <c:pt idx="1128">
                  <c:v>0.96</c:v>
                </c:pt>
                <c:pt idx="1129">
                  <c:v>1.02</c:v>
                </c:pt>
                <c:pt idx="1130">
                  <c:v>0.96</c:v>
                </c:pt>
                <c:pt idx="1131">
                  <c:v>0.64</c:v>
                </c:pt>
                <c:pt idx="1132">
                  <c:v>0.62</c:v>
                </c:pt>
                <c:pt idx="1133">
                  <c:v>0.47</c:v>
                </c:pt>
                <c:pt idx="1134">
                  <c:v>0.7</c:v>
                </c:pt>
                <c:pt idx="1135">
                  <c:v>0.61</c:v>
                </c:pt>
                <c:pt idx="1136">
                  <c:v>1.22</c:v>
                </c:pt>
                <c:pt idx="1137">
                  <c:v>1.43</c:v>
                </c:pt>
                <c:pt idx="1138">
                  <c:v>1.1200000000000001</c:v>
                </c:pt>
                <c:pt idx="1139">
                  <c:v>1.5</c:v>
                </c:pt>
                <c:pt idx="1140">
                  <c:v>1.2</c:v>
                </c:pt>
                <c:pt idx="1141">
                  <c:v>0.64</c:v>
                </c:pt>
                <c:pt idx="1142">
                  <c:v>0.66</c:v>
                </c:pt>
                <c:pt idx="1143">
                  <c:v>0.83</c:v>
                </c:pt>
                <c:pt idx="1144">
                  <c:v>0.85</c:v>
                </c:pt>
                <c:pt idx="1145">
                  <c:v>0.88</c:v>
                </c:pt>
                <c:pt idx="1146">
                  <c:v>0.54</c:v>
                </c:pt>
                <c:pt idx="1147">
                  <c:v>0.59</c:v>
                </c:pt>
                <c:pt idx="1148">
                  <c:v>0.97</c:v>
                </c:pt>
                <c:pt idx="1149">
                  <c:v>0.95</c:v>
                </c:pt>
                <c:pt idx="1150">
                  <c:v>0.89</c:v>
                </c:pt>
                <c:pt idx="1151">
                  <c:v>1.1499999999999999</c:v>
                </c:pt>
                <c:pt idx="1152">
                  <c:v>1.39</c:v>
                </c:pt>
                <c:pt idx="1153">
                  <c:v>1.06</c:v>
                </c:pt>
                <c:pt idx="1154">
                  <c:v>1.0900000000000001</c:v>
                </c:pt>
                <c:pt idx="1155">
                  <c:v>1.47</c:v>
                </c:pt>
                <c:pt idx="1156">
                  <c:v>1.83</c:v>
                </c:pt>
                <c:pt idx="1157">
                  <c:v>2.3199999999999998</c:v>
                </c:pt>
                <c:pt idx="1158">
                  <c:v>2.4900000000000002</c:v>
                </c:pt>
                <c:pt idx="1159">
                  <c:v>1.08</c:v>
                </c:pt>
                <c:pt idx="1160">
                  <c:v>1.37</c:v>
                </c:pt>
                <c:pt idx="1161">
                  <c:v>1.47</c:v>
                </c:pt>
                <c:pt idx="1162">
                  <c:v>1.93</c:v>
                </c:pt>
                <c:pt idx="1163">
                  <c:v>1.89</c:v>
                </c:pt>
                <c:pt idx="1164">
                  <c:v>1.17</c:v>
                </c:pt>
                <c:pt idx="1165">
                  <c:v>1.37</c:v>
                </c:pt>
                <c:pt idx="1166">
                  <c:v>1.55</c:v>
                </c:pt>
                <c:pt idx="1167">
                  <c:v>0.9</c:v>
                </c:pt>
                <c:pt idx="1168">
                  <c:v>1.64</c:v>
                </c:pt>
                <c:pt idx="1169">
                  <c:v>1.34</c:v>
                </c:pt>
                <c:pt idx="1170">
                  <c:v>0.97</c:v>
                </c:pt>
                <c:pt idx="1171">
                  <c:v>0.81</c:v>
                </c:pt>
                <c:pt idx="1172">
                  <c:v>0.95</c:v>
                </c:pt>
                <c:pt idx="1173">
                  <c:v>0.81</c:v>
                </c:pt>
                <c:pt idx="1174">
                  <c:v>0.74</c:v>
                </c:pt>
                <c:pt idx="1175">
                  <c:v>0.9</c:v>
                </c:pt>
                <c:pt idx="1176">
                  <c:v>0.47</c:v>
                </c:pt>
                <c:pt idx="1177">
                  <c:v>0.7</c:v>
                </c:pt>
                <c:pt idx="1178">
                  <c:v>1.1499999999999999</c:v>
                </c:pt>
                <c:pt idx="1179">
                  <c:v>1.56</c:v>
                </c:pt>
                <c:pt idx="1180">
                  <c:v>1.68</c:v>
                </c:pt>
                <c:pt idx="1181">
                  <c:v>1.55</c:v>
                </c:pt>
                <c:pt idx="1182">
                  <c:v>0.89</c:v>
                </c:pt>
                <c:pt idx="1183">
                  <c:v>0.73</c:v>
                </c:pt>
                <c:pt idx="1184">
                  <c:v>0.61</c:v>
                </c:pt>
                <c:pt idx="1185">
                  <c:v>0.53</c:v>
                </c:pt>
                <c:pt idx="1186">
                  <c:v>0.68</c:v>
                </c:pt>
                <c:pt idx="1187">
                  <c:v>0.66</c:v>
                </c:pt>
                <c:pt idx="1188">
                  <c:v>0.34</c:v>
                </c:pt>
                <c:pt idx="1189">
                  <c:v>0.51</c:v>
                </c:pt>
                <c:pt idx="1190">
                  <c:v>0.93</c:v>
                </c:pt>
                <c:pt idx="1191">
                  <c:v>0.87</c:v>
                </c:pt>
                <c:pt idx="1192">
                  <c:v>0.41</c:v>
                </c:pt>
                <c:pt idx="1193">
                  <c:v>0.97</c:v>
                </c:pt>
                <c:pt idx="1194">
                  <c:v>1.1499999999999999</c:v>
                </c:pt>
                <c:pt idx="1195">
                  <c:v>0.79</c:v>
                </c:pt>
                <c:pt idx="1196">
                  <c:v>0.71</c:v>
                </c:pt>
                <c:pt idx="1197">
                  <c:v>0.48</c:v>
                </c:pt>
                <c:pt idx="1198">
                  <c:v>0.51</c:v>
                </c:pt>
                <c:pt idx="1199">
                  <c:v>1.04</c:v>
                </c:pt>
                <c:pt idx="1200">
                  <c:v>0.64</c:v>
                </c:pt>
                <c:pt idx="1201">
                  <c:v>0.28999999999999998</c:v>
                </c:pt>
                <c:pt idx="1202">
                  <c:v>0.93</c:v>
                </c:pt>
                <c:pt idx="1203">
                  <c:v>0.62</c:v>
                </c:pt>
                <c:pt idx="1204">
                  <c:v>0.48</c:v>
                </c:pt>
                <c:pt idx="1205">
                  <c:v>0.46</c:v>
                </c:pt>
                <c:pt idx="1206">
                  <c:v>0.24</c:v>
                </c:pt>
                <c:pt idx="1207">
                  <c:v>1.4</c:v>
                </c:pt>
                <c:pt idx="1208">
                  <c:v>1.85</c:v>
                </c:pt>
                <c:pt idx="1209">
                  <c:v>2.58</c:v>
                </c:pt>
                <c:pt idx="1210">
                  <c:v>2.66</c:v>
                </c:pt>
                <c:pt idx="1211">
                  <c:v>1.94</c:v>
                </c:pt>
                <c:pt idx="1212">
                  <c:v>2.5299999999999998</c:v>
                </c:pt>
                <c:pt idx="1213">
                  <c:v>2.5</c:v>
                </c:pt>
                <c:pt idx="1214">
                  <c:v>1.56</c:v>
                </c:pt>
                <c:pt idx="1215">
                  <c:v>1.58</c:v>
                </c:pt>
                <c:pt idx="1216">
                  <c:v>1.19</c:v>
                </c:pt>
                <c:pt idx="1217">
                  <c:v>1.39</c:v>
                </c:pt>
                <c:pt idx="1218">
                  <c:v>1.0900000000000001</c:v>
                </c:pt>
                <c:pt idx="1219">
                  <c:v>1.87</c:v>
                </c:pt>
                <c:pt idx="1220">
                  <c:v>1.65</c:v>
                </c:pt>
                <c:pt idx="1221">
                  <c:v>1.39</c:v>
                </c:pt>
                <c:pt idx="1222">
                  <c:v>0.65</c:v>
                </c:pt>
                <c:pt idx="1223">
                  <c:v>1.39</c:v>
                </c:pt>
                <c:pt idx="1224">
                  <c:v>2.09</c:v>
                </c:pt>
                <c:pt idx="1225">
                  <c:v>1.6</c:v>
                </c:pt>
                <c:pt idx="1226">
                  <c:v>0.91</c:v>
                </c:pt>
                <c:pt idx="1227">
                  <c:v>0.67</c:v>
                </c:pt>
                <c:pt idx="1228">
                  <c:v>0.87</c:v>
                </c:pt>
                <c:pt idx="1229">
                  <c:v>1.1499999999999999</c:v>
                </c:pt>
                <c:pt idx="1230">
                  <c:v>1.47</c:v>
                </c:pt>
                <c:pt idx="1231">
                  <c:v>1.89</c:v>
                </c:pt>
                <c:pt idx="1232">
                  <c:v>0.95</c:v>
                </c:pt>
                <c:pt idx="1233">
                  <c:v>1.9</c:v>
                </c:pt>
                <c:pt idx="1234">
                  <c:v>2.74</c:v>
                </c:pt>
                <c:pt idx="1235">
                  <c:v>1.74</c:v>
                </c:pt>
                <c:pt idx="1236">
                  <c:v>1.4</c:v>
                </c:pt>
                <c:pt idx="1237">
                  <c:v>1.4</c:v>
                </c:pt>
                <c:pt idx="1238">
                  <c:v>1.49</c:v>
                </c:pt>
                <c:pt idx="1239">
                  <c:v>2.41</c:v>
                </c:pt>
                <c:pt idx="1240">
                  <c:v>1.89</c:v>
                </c:pt>
                <c:pt idx="1241">
                  <c:v>1.86</c:v>
                </c:pt>
                <c:pt idx="1242">
                  <c:v>3.48</c:v>
                </c:pt>
                <c:pt idx="1243">
                  <c:v>4.22</c:v>
                </c:pt>
                <c:pt idx="1244">
                  <c:v>2.56</c:v>
                </c:pt>
                <c:pt idx="1245">
                  <c:v>2.93</c:v>
                </c:pt>
                <c:pt idx="1246">
                  <c:v>3.76</c:v>
                </c:pt>
                <c:pt idx="1247">
                  <c:v>1.72</c:v>
                </c:pt>
                <c:pt idx="1248">
                  <c:v>2.4900000000000002</c:v>
                </c:pt>
                <c:pt idx="1249">
                  <c:v>1.3</c:v>
                </c:pt>
                <c:pt idx="1250">
                  <c:v>0.95</c:v>
                </c:pt>
                <c:pt idx="1251">
                  <c:v>0.4</c:v>
                </c:pt>
                <c:pt idx="1252">
                  <c:v>0.87</c:v>
                </c:pt>
                <c:pt idx="1253">
                  <c:v>1.3</c:v>
                </c:pt>
                <c:pt idx="1254">
                  <c:v>1.1100000000000001</c:v>
                </c:pt>
                <c:pt idx="1255">
                  <c:v>1.73</c:v>
                </c:pt>
                <c:pt idx="1256">
                  <c:v>1.18</c:v>
                </c:pt>
                <c:pt idx="1257">
                  <c:v>2.98</c:v>
                </c:pt>
                <c:pt idx="1258">
                  <c:v>2.9</c:v>
                </c:pt>
                <c:pt idx="1259">
                  <c:v>3.1</c:v>
                </c:pt>
                <c:pt idx="1260">
                  <c:v>4.01</c:v>
                </c:pt>
                <c:pt idx="1261">
                  <c:v>3.22</c:v>
                </c:pt>
                <c:pt idx="1262">
                  <c:v>2.33</c:v>
                </c:pt>
                <c:pt idx="1263">
                  <c:v>3.31</c:v>
                </c:pt>
                <c:pt idx="1264">
                  <c:v>1.45</c:v>
                </c:pt>
                <c:pt idx="1265">
                  <c:v>1.1299999999999999</c:v>
                </c:pt>
                <c:pt idx="1266">
                  <c:v>1.67</c:v>
                </c:pt>
                <c:pt idx="1267">
                  <c:v>0.49</c:v>
                </c:pt>
                <c:pt idx="1268">
                  <c:v>0.2</c:v>
                </c:pt>
                <c:pt idx="1269">
                  <c:v>1.84</c:v>
                </c:pt>
                <c:pt idx="1270">
                  <c:v>2.69</c:v>
                </c:pt>
                <c:pt idx="1271">
                  <c:v>1.64</c:v>
                </c:pt>
                <c:pt idx="1272">
                  <c:v>1.1599999999999999</c:v>
                </c:pt>
                <c:pt idx="1273">
                  <c:v>1.19</c:v>
                </c:pt>
                <c:pt idx="1274">
                  <c:v>2.2400000000000002</c:v>
                </c:pt>
                <c:pt idx="1275">
                  <c:v>2.5299999999999998</c:v>
                </c:pt>
                <c:pt idx="1276">
                  <c:v>1.4</c:v>
                </c:pt>
                <c:pt idx="1277">
                  <c:v>2.35</c:v>
                </c:pt>
                <c:pt idx="1278">
                  <c:v>4</c:v>
                </c:pt>
                <c:pt idx="1279">
                  <c:v>2.58</c:v>
                </c:pt>
                <c:pt idx="1280">
                  <c:v>3.28</c:v>
                </c:pt>
                <c:pt idx="1281">
                  <c:v>3.13</c:v>
                </c:pt>
                <c:pt idx="1282">
                  <c:v>2.41</c:v>
                </c:pt>
                <c:pt idx="1283">
                  <c:v>2.99</c:v>
                </c:pt>
                <c:pt idx="1284">
                  <c:v>2.52</c:v>
                </c:pt>
                <c:pt idx="1285">
                  <c:v>2.92</c:v>
                </c:pt>
                <c:pt idx="1286">
                  <c:v>2.15</c:v>
                </c:pt>
                <c:pt idx="1287">
                  <c:v>2.78</c:v>
                </c:pt>
                <c:pt idx="1288">
                  <c:v>2.92</c:v>
                </c:pt>
                <c:pt idx="1289">
                  <c:v>2.65</c:v>
                </c:pt>
                <c:pt idx="1290">
                  <c:v>3.03</c:v>
                </c:pt>
                <c:pt idx="1291">
                  <c:v>2.08</c:v>
                </c:pt>
                <c:pt idx="1292">
                  <c:v>1.42</c:v>
                </c:pt>
                <c:pt idx="1293">
                  <c:v>0.68</c:v>
                </c:pt>
                <c:pt idx="1294">
                  <c:v>0.88</c:v>
                </c:pt>
                <c:pt idx="1295">
                  <c:v>0.97</c:v>
                </c:pt>
                <c:pt idx="1296">
                  <c:v>1</c:v>
                </c:pt>
                <c:pt idx="1297">
                  <c:v>1.1200000000000001</c:v>
                </c:pt>
                <c:pt idx="1298">
                  <c:v>0.84</c:v>
                </c:pt>
                <c:pt idx="1299">
                  <c:v>0.62</c:v>
                </c:pt>
                <c:pt idx="1300">
                  <c:v>0.68</c:v>
                </c:pt>
                <c:pt idx="1301">
                  <c:v>0.97</c:v>
                </c:pt>
                <c:pt idx="1302">
                  <c:v>1.77</c:v>
                </c:pt>
                <c:pt idx="1303">
                  <c:v>2.0299999999999998</c:v>
                </c:pt>
                <c:pt idx="1304">
                  <c:v>1.69</c:v>
                </c:pt>
                <c:pt idx="1305">
                  <c:v>2.35</c:v>
                </c:pt>
                <c:pt idx="1306">
                  <c:v>1.97</c:v>
                </c:pt>
                <c:pt idx="1307">
                  <c:v>2.48</c:v>
                </c:pt>
                <c:pt idx="1308">
                  <c:v>1.86</c:v>
                </c:pt>
                <c:pt idx="1309">
                  <c:v>3.48</c:v>
                </c:pt>
                <c:pt idx="1310">
                  <c:v>2.4</c:v>
                </c:pt>
                <c:pt idx="1311">
                  <c:v>3.01</c:v>
                </c:pt>
                <c:pt idx="1312">
                  <c:v>2.48</c:v>
                </c:pt>
                <c:pt idx="1313">
                  <c:v>2.25</c:v>
                </c:pt>
                <c:pt idx="1314">
                  <c:v>1.55</c:v>
                </c:pt>
                <c:pt idx="1315">
                  <c:v>1.64</c:v>
                </c:pt>
                <c:pt idx="1316">
                  <c:v>1.75</c:v>
                </c:pt>
                <c:pt idx="1317">
                  <c:v>1.91</c:v>
                </c:pt>
                <c:pt idx="1318">
                  <c:v>2.75</c:v>
                </c:pt>
                <c:pt idx="1319">
                  <c:v>1.91</c:v>
                </c:pt>
                <c:pt idx="1320">
                  <c:v>2.4300000000000002</c:v>
                </c:pt>
                <c:pt idx="1321">
                  <c:v>3.02</c:v>
                </c:pt>
                <c:pt idx="1322">
                  <c:v>3.59</c:v>
                </c:pt>
                <c:pt idx="1323">
                  <c:v>3.18</c:v>
                </c:pt>
                <c:pt idx="1324">
                  <c:v>3</c:v>
                </c:pt>
                <c:pt idx="1325">
                  <c:v>3.16</c:v>
                </c:pt>
                <c:pt idx="1326">
                  <c:v>4</c:v>
                </c:pt>
                <c:pt idx="1327">
                  <c:v>2.56</c:v>
                </c:pt>
                <c:pt idx="1328">
                  <c:v>3.09</c:v>
                </c:pt>
                <c:pt idx="1329">
                  <c:v>0.97</c:v>
                </c:pt>
                <c:pt idx="1330">
                  <c:v>1.58</c:v>
                </c:pt>
                <c:pt idx="1331">
                  <c:v>1.96</c:v>
                </c:pt>
                <c:pt idx="1332">
                  <c:v>2.67</c:v>
                </c:pt>
                <c:pt idx="1333">
                  <c:v>2.52</c:v>
                </c:pt>
                <c:pt idx="1334">
                  <c:v>2.1800000000000002</c:v>
                </c:pt>
                <c:pt idx="1335">
                  <c:v>1.9</c:v>
                </c:pt>
                <c:pt idx="1336">
                  <c:v>1.55</c:v>
                </c:pt>
                <c:pt idx="1337">
                  <c:v>1.35</c:v>
                </c:pt>
                <c:pt idx="1338">
                  <c:v>1.52</c:v>
                </c:pt>
                <c:pt idx="1339">
                  <c:v>2.08</c:v>
                </c:pt>
                <c:pt idx="1340">
                  <c:v>1.31</c:v>
                </c:pt>
                <c:pt idx="1341">
                  <c:v>1.38</c:v>
                </c:pt>
                <c:pt idx="1342">
                  <c:v>1.54</c:v>
                </c:pt>
                <c:pt idx="1343">
                  <c:v>1.57</c:v>
                </c:pt>
                <c:pt idx="1344">
                  <c:v>1.88</c:v>
                </c:pt>
                <c:pt idx="1345">
                  <c:v>1.27</c:v>
                </c:pt>
                <c:pt idx="1346">
                  <c:v>1.31</c:v>
                </c:pt>
                <c:pt idx="1347">
                  <c:v>2.14</c:v>
                </c:pt>
                <c:pt idx="1348">
                  <c:v>1.96</c:v>
                </c:pt>
                <c:pt idx="1349">
                  <c:v>1.84</c:v>
                </c:pt>
                <c:pt idx="1350">
                  <c:v>1.67</c:v>
                </c:pt>
                <c:pt idx="1351">
                  <c:v>2.82</c:v>
                </c:pt>
                <c:pt idx="1352">
                  <c:v>3.42</c:v>
                </c:pt>
                <c:pt idx="1353">
                  <c:v>2.58</c:v>
                </c:pt>
                <c:pt idx="1354">
                  <c:v>2.64</c:v>
                </c:pt>
                <c:pt idx="1355">
                  <c:v>2.42</c:v>
                </c:pt>
                <c:pt idx="1356">
                  <c:v>0.7</c:v>
                </c:pt>
                <c:pt idx="1357">
                  <c:v>2.94</c:v>
                </c:pt>
                <c:pt idx="1358">
                  <c:v>1.75</c:v>
                </c:pt>
                <c:pt idx="1359">
                  <c:v>0.95</c:v>
                </c:pt>
                <c:pt idx="1360">
                  <c:v>1.39</c:v>
                </c:pt>
                <c:pt idx="1361">
                  <c:v>1.85</c:v>
                </c:pt>
                <c:pt idx="1362">
                  <c:v>1.88</c:v>
                </c:pt>
                <c:pt idx="1363">
                  <c:v>2.64</c:v>
                </c:pt>
                <c:pt idx="1364">
                  <c:v>1.23</c:v>
                </c:pt>
                <c:pt idx="1365">
                  <c:v>1.36</c:v>
                </c:pt>
                <c:pt idx="1366">
                  <c:v>1.1100000000000001</c:v>
                </c:pt>
                <c:pt idx="1367">
                  <c:v>0.91</c:v>
                </c:pt>
                <c:pt idx="1368">
                  <c:v>0.8</c:v>
                </c:pt>
                <c:pt idx="1369">
                  <c:v>1.35</c:v>
                </c:pt>
                <c:pt idx="1370">
                  <c:v>1.02</c:v>
                </c:pt>
                <c:pt idx="1371">
                  <c:v>1.37</c:v>
                </c:pt>
                <c:pt idx="1372">
                  <c:v>2.33</c:v>
                </c:pt>
                <c:pt idx="1373">
                  <c:v>2.44</c:v>
                </c:pt>
                <c:pt idx="1374">
                  <c:v>3.23</c:v>
                </c:pt>
                <c:pt idx="1375">
                  <c:v>2.76</c:v>
                </c:pt>
                <c:pt idx="1376">
                  <c:v>1.84</c:v>
                </c:pt>
                <c:pt idx="1377">
                  <c:v>1.57</c:v>
                </c:pt>
                <c:pt idx="1378">
                  <c:v>2.15</c:v>
                </c:pt>
                <c:pt idx="1379">
                  <c:v>1.07</c:v>
                </c:pt>
                <c:pt idx="1380">
                  <c:v>1.54</c:v>
                </c:pt>
                <c:pt idx="1381">
                  <c:v>1.4</c:v>
                </c:pt>
                <c:pt idx="1382">
                  <c:v>1.96</c:v>
                </c:pt>
                <c:pt idx="1383">
                  <c:v>1.68</c:v>
                </c:pt>
                <c:pt idx="1384">
                  <c:v>1.48</c:v>
                </c:pt>
                <c:pt idx="1385">
                  <c:v>1.21</c:v>
                </c:pt>
                <c:pt idx="1386">
                  <c:v>1</c:v>
                </c:pt>
                <c:pt idx="1387">
                  <c:v>1.62</c:v>
                </c:pt>
                <c:pt idx="1388">
                  <c:v>1.48</c:v>
                </c:pt>
                <c:pt idx="1389">
                  <c:v>1.23</c:v>
                </c:pt>
                <c:pt idx="1390">
                  <c:v>0.76</c:v>
                </c:pt>
                <c:pt idx="1391">
                  <c:v>0.1</c:v>
                </c:pt>
                <c:pt idx="1392">
                  <c:v>0.66</c:v>
                </c:pt>
                <c:pt idx="1393">
                  <c:v>0.94</c:v>
                </c:pt>
                <c:pt idx="1394">
                  <c:v>0.79</c:v>
                </c:pt>
                <c:pt idx="1395">
                  <c:v>3.23</c:v>
                </c:pt>
                <c:pt idx="1396">
                  <c:v>2.74</c:v>
                </c:pt>
                <c:pt idx="1397">
                  <c:v>1.99</c:v>
                </c:pt>
                <c:pt idx="1398">
                  <c:v>1.92</c:v>
                </c:pt>
                <c:pt idx="1399">
                  <c:v>1.02</c:v>
                </c:pt>
                <c:pt idx="1400">
                  <c:v>0.67</c:v>
                </c:pt>
                <c:pt idx="1401">
                  <c:v>0.78</c:v>
                </c:pt>
                <c:pt idx="1402">
                  <c:v>0.77</c:v>
                </c:pt>
                <c:pt idx="1403">
                  <c:v>1.32</c:v>
                </c:pt>
                <c:pt idx="1404">
                  <c:v>1.6</c:v>
                </c:pt>
                <c:pt idx="1405">
                  <c:v>2.5499999999999998</c:v>
                </c:pt>
                <c:pt idx="1406">
                  <c:v>1.25</c:v>
                </c:pt>
                <c:pt idx="1407">
                  <c:v>2.19</c:v>
                </c:pt>
                <c:pt idx="1408">
                  <c:v>1.49</c:v>
                </c:pt>
                <c:pt idx="1409">
                  <c:v>1.74</c:v>
                </c:pt>
                <c:pt idx="1410">
                  <c:v>2.0099999999999998</c:v>
                </c:pt>
                <c:pt idx="1411">
                  <c:v>0.87</c:v>
                </c:pt>
                <c:pt idx="1412">
                  <c:v>1.1399999999999999</c:v>
                </c:pt>
                <c:pt idx="1413">
                  <c:v>2.83</c:v>
                </c:pt>
                <c:pt idx="1414">
                  <c:v>2.42</c:v>
                </c:pt>
                <c:pt idx="1415">
                  <c:v>2.62</c:v>
                </c:pt>
                <c:pt idx="1416">
                  <c:v>1.86</c:v>
                </c:pt>
                <c:pt idx="1417">
                  <c:v>2.4700000000000002</c:v>
                </c:pt>
                <c:pt idx="1418">
                  <c:v>1.78</c:v>
                </c:pt>
                <c:pt idx="1419">
                  <c:v>2.08</c:v>
                </c:pt>
                <c:pt idx="1420">
                  <c:v>1.94</c:v>
                </c:pt>
                <c:pt idx="1421">
                  <c:v>2.09</c:v>
                </c:pt>
                <c:pt idx="1422">
                  <c:v>2.3199999999999998</c:v>
                </c:pt>
                <c:pt idx="1423">
                  <c:v>1.49</c:v>
                </c:pt>
                <c:pt idx="1424">
                  <c:v>2.31</c:v>
                </c:pt>
                <c:pt idx="1425">
                  <c:v>2.33</c:v>
                </c:pt>
                <c:pt idx="1426">
                  <c:v>2.5499999999999998</c:v>
                </c:pt>
                <c:pt idx="1427">
                  <c:v>1.83</c:v>
                </c:pt>
                <c:pt idx="1428">
                  <c:v>2.15</c:v>
                </c:pt>
                <c:pt idx="1429">
                  <c:v>1.27</c:v>
                </c:pt>
                <c:pt idx="1430">
                  <c:v>2.33</c:v>
                </c:pt>
                <c:pt idx="1431">
                  <c:v>2.0699999999999998</c:v>
                </c:pt>
                <c:pt idx="1432">
                  <c:v>1.66</c:v>
                </c:pt>
                <c:pt idx="1433">
                  <c:v>1.19</c:v>
                </c:pt>
                <c:pt idx="1434">
                  <c:v>0.84</c:v>
                </c:pt>
                <c:pt idx="1435">
                  <c:v>1.06</c:v>
                </c:pt>
                <c:pt idx="1436">
                  <c:v>2.0299999999999998</c:v>
                </c:pt>
                <c:pt idx="1437">
                  <c:v>1.98</c:v>
                </c:pt>
                <c:pt idx="1438">
                  <c:v>1.8</c:v>
                </c:pt>
                <c:pt idx="1439">
                  <c:v>1.92</c:v>
                </c:pt>
                <c:pt idx="1440">
                  <c:v>1.63</c:v>
                </c:pt>
                <c:pt idx="1441">
                  <c:v>1.97</c:v>
                </c:pt>
                <c:pt idx="1442">
                  <c:v>2.12</c:v>
                </c:pt>
                <c:pt idx="1443">
                  <c:v>1.74</c:v>
                </c:pt>
                <c:pt idx="1444">
                  <c:v>2.68</c:v>
                </c:pt>
                <c:pt idx="1445">
                  <c:v>2.74</c:v>
                </c:pt>
                <c:pt idx="1446">
                  <c:v>2.71</c:v>
                </c:pt>
                <c:pt idx="1447">
                  <c:v>2.54</c:v>
                </c:pt>
                <c:pt idx="1448">
                  <c:v>3.39</c:v>
                </c:pt>
                <c:pt idx="1449">
                  <c:v>4.3499999999999996</c:v>
                </c:pt>
                <c:pt idx="1450">
                  <c:v>3.96</c:v>
                </c:pt>
                <c:pt idx="1451">
                  <c:v>3.63</c:v>
                </c:pt>
                <c:pt idx="1452">
                  <c:v>2.97</c:v>
                </c:pt>
                <c:pt idx="1453">
                  <c:v>3.62</c:v>
                </c:pt>
                <c:pt idx="1454">
                  <c:v>3.27</c:v>
                </c:pt>
                <c:pt idx="1455">
                  <c:v>5.32</c:v>
                </c:pt>
                <c:pt idx="1456">
                  <c:v>4.78</c:v>
                </c:pt>
                <c:pt idx="1457">
                  <c:v>3.94</c:v>
                </c:pt>
                <c:pt idx="1458">
                  <c:v>3.42</c:v>
                </c:pt>
                <c:pt idx="1459">
                  <c:v>5.1100000000000003</c:v>
                </c:pt>
                <c:pt idx="1460">
                  <c:v>5.63</c:v>
                </c:pt>
                <c:pt idx="1461">
                  <c:v>4.72</c:v>
                </c:pt>
                <c:pt idx="1462">
                  <c:v>3.78</c:v>
                </c:pt>
                <c:pt idx="1463">
                  <c:v>1.56</c:v>
                </c:pt>
                <c:pt idx="1464">
                  <c:v>3.87</c:v>
                </c:pt>
                <c:pt idx="1465">
                  <c:v>2.82</c:v>
                </c:pt>
                <c:pt idx="1466">
                  <c:v>2.37</c:v>
                </c:pt>
                <c:pt idx="1467">
                  <c:v>3.43</c:v>
                </c:pt>
                <c:pt idx="1468">
                  <c:v>2.8</c:v>
                </c:pt>
                <c:pt idx="1469">
                  <c:v>2.95</c:v>
                </c:pt>
                <c:pt idx="1470">
                  <c:v>3.29</c:v>
                </c:pt>
                <c:pt idx="1471">
                  <c:v>2.71</c:v>
                </c:pt>
                <c:pt idx="1472">
                  <c:v>2.5299999999999998</c:v>
                </c:pt>
                <c:pt idx="1473">
                  <c:v>1.62</c:v>
                </c:pt>
                <c:pt idx="1474">
                  <c:v>2.6</c:v>
                </c:pt>
                <c:pt idx="1475">
                  <c:v>2.79</c:v>
                </c:pt>
                <c:pt idx="1476">
                  <c:v>3.86</c:v>
                </c:pt>
                <c:pt idx="1477">
                  <c:v>3.31</c:v>
                </c:pt>
                <c:pt idx="1478">
                  <c:v>3.45</c:v>
                </c:pt>
                <c:pt idx="1479">
                  <c:v>3.69</c:v>
                </c:pt>
                <c:pt idx="1480">
                  <c:v>2.89</c:v>
                </c:pt>
                <c:pt idx="1481">
                  <c:v>1.99</c:v>
                </c:pt>
                <c:pt idx="1482">
                  <c:v>2</c:v>
                </c:pt>
                <c:pt idx="1483">
                  <c:v>2.93</c:v>
                </c:pt>
                <c:pt idx="1484">
                  <c:v>2.04</c:v>
                </c:pt>
                <c:pt idx="1485">
                  <c:v>2.64</c:v>
                </c:pt>
                <c:pt idx="1486">
                  <c:v>2.09</c:v>
                </c:pt>
                <c:pt idx="1487">
                  <c:v>1.47</c:v>
                </c:pt>
                <c:pt idx="1488">
                  <c:v>0.92</c:v>
                </c:pt>
                <c:pt idx="1489">
                  <c:v>1.48</c:v>
                </c:pt>
                <c:pt idx="1490">
                  <c:v>1.43</c:v>
                </c:pt>
                <c:pt idx="1491">
                  <c:v>1.41</c:v>
                </c:pt>
                <c:pt idx="1492">
                  <c:v>1.23</c:v>
                </c:pt>
                <c:pt idx="1493">
                  <c:v>1.58</c:v>
                </c:pt>
                <c:pt idx="1494">
                  <c:v>0.86</c:v>
                </c:pt>
                <c:pt idx="1495">
                  <c:v>0.68</c:v>
                </c:pt>
                <c:pt idx="1496">
                  <c:v>0.34</c:v>
                </c:pt>
                <c:pt idx="1497">
                  <c:v>1.74</c:v>
                </c:pt>
                <c:pt idx="1498">
                  <c:v>1.31</c:v>
                </c:pt>
                <c:pt idx="1499">
                  <c:v>1.92</c:v>
                </c:pt>
                <c:pt idx="1500">
                  <c:v>2.2599999999999998</c:v>
                </c:pt>
                <c:pt idx="1501">
                  <c:v>2.4500000000000002</c:v>
                </c:pt>
                <c:pt idx="1502">
                  <c:v>2.14</c:v>
                </c:pt>
                <c:pt idx="1503">
                  <c:v>1.94</c:v>
                </c:pt>
                <c:pt idx="1504">
                  <c:v>1.27</c:v>
                </c:pt>
                <c:pt idx="1505">
                  <c:v>0.83</c:v>
                </c:pt>
                <c:pt idx="1506">
                  <c:v>0.53</c:v>
                </c:pt>
                <c:pt idx="1507">
                  <c:v>0.94</c:v>
                </c:pt>
                <c:pt idx="1508">
                  <c:v>1.03</c:v>
                </c:pt>
                <c:pt idx="1509">
                  <c:v>0.66</c:v>
                </c:pt>
                <c:pt idx="1510">
                  <c:v>1.33</c:v>
                </c:pt>
                <c:pt idx="1511">
                  <c:v>1.58</c:v>
                </c:pt>
                <c:pt idx="1512">
                  <c:v>0.78</c:v>
                </c:pt>
                <c:pt idx="1513">
                  <c:v>0.45</c:v>
                </c:pt>
                <c:pt idx="1514">
                  <c:v>0.11</c:v>
                </c:pt>
                <c:pt idx="1515">
                  <c:v>0.56999999999999995</c:v>
                </c:pt>
                <c:pt idx="1516">
                  <c:v>0.81</c:v>
                </c:pt>
                <c:pt idx="1517">
                  <c:v>0.86</c:v>
                </c:pt>
                <c:pt idx="1518">
                  <c:v>1.23</c:v>
                </c:pt>
                <c:pt idx="1519">
                  <c:v>0.78</c:v>
                </c:pt>
                <c:pt idx="1520">
                  <c:v>1.39</c:v>
                </c:pt>
                <c:pt idx="1521">
                  <c:v>1.51</c:v>
                </c:pt>
                <c:pt idx="1522">
                  <c:v>2.0499999999999998</c:v>
                </c:pt>
                <c:pt idx="1523">
                  <c:v>0.44</c:v>
                </c:pt>
                <c:pt idx="1524">
                  <c:v>0.75</c:v>
                </c:pt>
                <c:pt idx="1525">
                  <c:v>1.23</c:v>
                </c:pt>
                <c:pt idx="1526">
                  <c:v>0.79</c:v>
                </c:pt>
                <c:pt idx="1527">
                  <c:v>0.63</c:v>
                </c:pt>
                <c:pt idx="1528">
                  <c:v>0.52</c:v>
                </c:pt>
                <c:pt idx="1529">
                  <c:v>0.71</c:v>
                </c:pt>
                <c:pt idx="1530">
                  <c:v>2.02</c:v>
                </c:pt>
                <c:pt idx="1531">
                  <c:v>1.54</c:v>
                </c:pt>
                <c:pt idx="1532">
                  <c:v>2</c:v>
                </c:pt>
                <c:pt idx="1533">
                  <c:v>1.24</c:v>
                </c:pt>
                <c:pt idx="1534">
                  <c:v>0.81</c:v>
                </c:pt>
                <c:pt idx="1535">
                  <c:v>0.39</c:v>
                </c:pt>
                <c:pt idx="1536">
                  <c:v>0.9</c:v>
                </c:pt>
                <c:pt idx="1537">
                  <c:v>1.68</c:v>
                </c:pt>
                <c:pt idx="1538">
                  <c:v>1.78</c:v>
                </c:pt>
                <c:pt idx="1539">
                  <c:v>1.51</c:v>
                </c:pt>
                <c:pt idx="1540">
                  <c:v>1.87</c:v>
                </c:pt>
                <c:pt idx="1541">
                  <c:v>2.62</c:v>
                </c:pt>
                <c:pt idx="1542">
                  <c:v>2.0699999999999998</c:v>
                </c:pt>
                <c:pt idx="1543">
                  <c:v>3.76</c:v>
                </c:pt>
                <c:pt idx="1544">
                  <c:v>2.7</c:v>
                </c:pt>
                <c:pt idx="1545">
                  <c:v>3.09</c:v>
                </c:pt>
                <c:pt idx="1546">
                  <c:v>1.83</c:v>
                </c:pt>
                <c:pt idx="1547">
                  <c:v>2.81</c:v>
                </c:pt>
                <c:pt idx="1548">
                  <c:v>1.63</c:v>
                </c:pt>
                <c:pt idx="1549">
                  <c:v>2.02</c:v>
                </c:pt>
                <c:pt idx="1550">
                  <c:v>3.34</c:v>
                </c:pt>
                <c:pt idx="1551">
                  <c:v>4.3899999999999997</c:v>
                </c:pt>
                <c:pt idx="1552">
                  <c:v>2.36</c:v>
                </c:pt>
                <c:pt idx="1553">
                  <c:v>3.41</c:v>
                </c:pt>
                <c:pt idx="1554">
                  <c:v>4.0199999999999996</c:v>
                </c:pt>
                <c:pt idx="1555">
                  <c:v>2.48</c:v>
                </c:pt>
                <c:pt idx="1556">
                  <c:v>2.44</c:v>
                </c:pt>
                <c:pt idx="1557">
                  <c:v>2.34</c:v>
                </c:pt>
                <c:pt idx="1558">
                  <c:v>2.29</c:v>
                </c:pt>
                <c:pt idx="1559">
                  <c:v>3.12</c:v>
                </c:pt>
                <c:pt idx="1560">
                  <c:v>1.1200000000000001</c:v>
                </c:pt>
                <c:pt idx="1561">
                  <c:v>0.96</c:v>
                </c:pt>
                <c:pt idx="1562">
                  <c:v>0.92</c:v>
                </c:pt>
                <c:pt idx="1563">
                  <c:v>0.9</c:v>
                </c:pt>
                <c:pt idx="1564">
                  <c:v>1.02</c:v>
                </c:pt>
                <c:pt idx="1565">
                  <c:v>1.35</c:v>
                </c:pt>
                <c:pt idx="1566">
                  <c:v>2.0299999999999998</c:v>
                </c:pt>
                <c:pt idx="1567">
                  <c:v>2.56</c:v>
                </c:pt>
                <c:pt idx="1568">
                  <c:v>2.2000000000000002</c:v>
                </c:pt>
                <c:pt idx="1569">
                  <c:v>2.12</c:v>
                </c:pt>
                <c:pt idx="1570">
                  <c:v>2.61</c:v>
                </c:pt>
                <c:pt idx="1571">
                  <c:v>2.0299999999999998</c:v>
                </c:pt>
                <c:pt idx="1572">
                  <c:v>2.4300000000000002</c:v>
                </c:pt>
                <c:pt idx="1573">
                  <c:v>2.52</c:v>
                </c:pt>
                <c:pt idx="1574">
                  <c:v>1.7</c:v>
                </c:pt>
                <c:pt idx="1575">
                  <c:v>1.64</c:v>
                </c:pt>
                <c:pt idx="1576">
                  <c:v>1.22</c:v>
                </c:pt>
                <c:pt idx="1577">
                  <c:v>1.23</c:v>
                </c:pt>
                <c:pt idx="1578">
                  <c:v>0.42</c:v>
                </c:pt>
                <c:pt idx="1579">
                  <c:v>0.35</c:v>
                </c:pt>
                <c:pt idx="1580">
                  <c:v>0.41</c:v>
                </c:pt>
                <c:pt idx="1581">
                  <c:v>0.92</c:v>
                </c:pt>
                <c:pt idx="1582">
                  <c:v>0.65</c:v>
                </c:pt>
                <c:pt idx="1583">
                  <c:v>0.79</c:v>
                </c:pt>
                <c:pt idx="1584">
                  <c:v>0.88</c:v>
                </c:pt>
                <c:pt idx="1585">
                  <c:v>1.66</c:v>
                </c:pt>
                <c:pt idx="1586">
                  <c:v>1.2</c:v>
                </c:pt>
                <c:pt idx="1587">
                  <c:v>1.0900000000000001</c:v>
                </c:pt>
                <c:pt idx="1588">
                  <c:v>1.24</c:v>
                </c:pt>
                <c:pt idx="1589">
                  <c:v>1.97</c:v>
                </c:pt>
                <c:pt idx="1590">
                  <c:v>2.02</c:v>
                </c:pt>
                <c:pt idx="1591">
                  <c:v>3.23</c:v>
                </c:pt>
                <c:pt idx="1592">
                  <c:v>1.9</c:v>
                </c:pt>
                <c:pt idx="1593">
                  <c:v>1.93</c:v>
                </c:pt>
                <c:pt idx="1594">
                  <c:v>3.05</c:v>
                </c:pt>
                <c:pt idx="1595">
                  <c:v>4.93</c:v>
                </c:pt>
                <c:pt idx="1596">
                  <c:v>4.49</c:v>
                </c:pt>
                <c:pt idx="1597">
                  <c:v>3.26</c:v>
                </c:pt>
                <c:pt idx="1598">
                  <c:v>2.41</c:v>
                </c:pt>
                <c:pt idx="1599">
                  <c:v>3.36</c:v>
                </c:pt>
                <c:pt idx="1600">
                  <c:v>2.09</c:v>
                </c:pt>
                <c:pt idx="1601">
                  <c:v>2.39</c:v>
                </c:pt>
                <c:pt idx="1602">
                  <c:v>2.82</c:v>
                </c:pt>
                <c:pt idx="1603">
                  <c:v>2.92</c:v>
                </c:pt>
                <c:pt idx="1604">
                  <c:v>1.64</c:v>
                </c:pt>
                <c:pt idx="1605">
                  <c:v>2.16</c:v>
                </c:pt>
                <c:pt idx="1606">
                  <c:v>2.34</c:v>
                </c:pt>
                <c:pt idx="1607">
                  <c:v>2.4300000000000002</c:v>
                </c:pt>
                <c:pt idx="1608">
                  <c:v>1.96</c:v>
                </c:pt>
                <c:pt idx="1609">
                  <c:v>1.69</c:v>
                </c:pt>
                <c:pt idx="1610">
                  <c:v>1.32</c:v>
                </c:pt>
                <c:pt idx="1611">
                  <c:v>3.32</c:v>
                </c:pt>
                <c:pt idx="1612">
                  <c:v>2.29</c:v>
                </c:pt>
                <c:pt idx="1613">
                  <c:v>2.58</c:v>
                </c:pt>
                <c:pt idx="1614">
                  <c:v>0.69</c:v>
                </c:pt>
                <c:pt idx="1615">
                  <c:v>1.37</c:v>
                </c:pt>
                <c:pt idx="1616">
                  <c:v>2.34</c:v>
                </c:pt>
                <c:pt idx="1617">
                  <c:v>2.73</c:v>
                </c:pt>
                <c:pt idx="1618">
                  <c:v>0.79</c:v>
                </c:pt>
                <c:pt idx="1619">
                  <c:v>1.66</c:v>
                </c:pt>
                <c:pt idx="1620">
                  <c:v>1.5</c:v>
                </c:pt>
                <c:pt idx="1621">
                  <c:v>1.39</c:v>
                </c:pt>
                <c:pt idx="1622">
                  <c:v>1.66</c:v>
                </c:pt>
                <c:pt idx="1623">
                  <c:v>2.5099999999999998</c:v>
                </c:pt>
                <c:pt idx="1624">
                  <c:v>1.84</c:v>
                </c:pt>
                <c:pt idx="1625">
                  <c:v>3.66</c:v>
                </c:pt>
                <c:pt idx="1626">
                  <c:v>2.63</c:v>
                </c:pt>
                <c:pt idx="1627">
                  <c:v>2.69</c:v>
                </c:pt>
                <c:pt idx="1628">
                  <c:v>3.63</c:v>
                </c:pt>
                <c:pt idx="1629">
                  <c:v>2.4900000000000002</c:v>
                </c:pt>
                <c:pt idx="1630">
                  <c:v>2.9</c:v>
                </c:pt>
                <c:pt idx="1631">
                  <c:v>3.39</c:v>
                </c:pt>
                <c:pt idx="1632">
                  <c:v>3.62</c:v>
                </c:pt>
                <c:pt idx="1633">
                  <c:v>3.11</c:v>
                </c:pt>
                <c:pt idx="1634">
                  <c:v>2.88</c:v>
                </c:pt>
                <c:pt idx="1635">
                  <c:v>3.09</c:v>
                </c:pt>
                <c:pt idx="1636">
                  <c:v>2.74</c:v>
                </c:pt>
                <c:pt idx="1637">
                  <c:v>2.4500000000000002</c:v>
                </c:pt>
                <c:pt idx="1638">
                  <c:v>2.2000000000000002</c:v>
                </c:pt>
                <c:pt idx="1639">
                  <c:v>1.77</c:v>
                </c:pt>
                <c:pt idx="1640">
                  <c:v>2.69</c:v>
                </c:pt>
                <c:pt idx="1641">
                  <c:v>3.76</c:v>
                </c:pt>
                <c:pt idx="1642">
                  <c:v>4.03</c:v>
                </c:pt>
                <c:pt idx="1643">
                  <c:v>3.49</c:v>
                </c:pt>
                <c:pt idx="1644">
                  <c:v>2.0299999999999998</c:v>
                </c:pt>
                <c:pt idx="1645">
                  <c:v>1.77</c:v>
                </c:pt>
                <c:pt idx="1646">
                  <c:v>2.36</c:v>
                </c:pt>
                <c:pt idx="1647">
                  <c:v>1.91</c:v>
                </c:pt>
                <c:pt idx="1648">
                  <c:v>1.87</c:v>
                </c:pt>
                <c:pt idx="1649">
                  <c:v>1.6</c:v>
                </c:pt>
                <c:pt idx="1650">
                  <c:v>1.5</c:v>
                </c:pt>
                <c:pt idx="1651">
                  <c:v>1.53</c:v>
                </c:pt>
                <c:pt idx="1652">
                  <c:v>0.72</c:v>
                </c:pt>
                <c:pt idx="1653">
                  <c:v>0.35</c:v>
                </c:pt>
                <c:pt idx="1654">
                  <c:v>0.8</c:v>
                </c:pt>
                <c:pt idx="1655">
                  <c:v>1.47</c:v>
                </c:pt>
                <c:pt idx="1656">
                  <c:v>1.22</c:v>
                </c:pt>
                <c:pt idx="1657">
                  <c:v>1.94</c:v>
                </c:pt>
                <c:pt idx="1658">
                  <c:v>1.94</c:v>
                </c:pt>
                <c:pt idx="1659">
                  <c:v>1.87</c:v>
                </c:pt>
                <c:pt idx="1660">
                  <c:v>1.83</c:v>
                </c:pt>
                <c:pt idx="1661">
                  <c:v>1.96</c:v>
                </c:pt>
                <c:pt idx="1662">
                  <c:v>1.83</c:v>
                </c:pt>
                <c:pt idx="1663">
                  <c:v>1.61</c:v>
                </c:pt>
                <c:pt idx="1664">
                  <c:v>1.23</c:v>
                </c:pt>
                <c:pt idx="1665">
                  <c:v>1.01</c:v>
                </c:pt>
                <c:pt idx="1666">
                  <c:v>0.65</c:v>
                </c:pt>
                <c:pt idx="1667">
                  <c:v>0.47</c:v>
                </c:pt>
                <c:pt idx="1668">
                  <c:v>1.28</c:v>
                </c:pt>
                <c:pt idx="1669">
                  <c:v>1.74</c:v>
                </c:pt>
                <c:pt idx="1670">
                  <c:v>2</c:v>
                </c:pt>
                <c:pt idx="1671">
                  <c:v>1.38</c:v>
                </c:pt>
                <c:pt idx="1672">
                  <c:v>1.21</c:v>
                </c:pt>
                <c:pt idx="1673">
                  <c:v>0.27</c:v>
                </c:pt>
                <c:pt idx="1674">
                  <c:v>0.82</c:v>
                </c:pt>
                <c:pt idx="1675">
                  <c:v>1.26</c:v>
                </c:pt>
                <c:pt idx="1676">
                  <c:v>2.19</c:v>
                </c:pt>
                <c:pt idx="1677">
                  <c:v>3.05</c:v>
                </c:pt>
                <c:pt idx="1678">
                  <c:v>3.38</c:v>
                </c:pt>
                <c:pt idx="1679">
                  <c:v>2.5299999999999998</c:v>
                </c:pt>
                <c:pt idx="1680">
                  <c:v>1.88</c:v>
                </c:pt>
                <c:pt idx="1681">
                  <c:v>1.1399999999999999</c:v>
                </c:pt>
                <c:pt idx="1682">
                  <c:v>1.06</c:v>
                </c:pt>
                <c:pt idx="1683">
                  <c:v>0.93</c:v>
                </c:pt>
                <c:pt idx="1684">
                  <c:v>0.65</c:v>
                </c:pt>
                <c:pt idx="1685">
                  <c:v>1.05</c:v>
                </c:pt>
                <c:pt idx="1686">
                  <c:v>1.25</c:v>
                </c:pt>
                <c:pt idx="1687">
                  <c:v>2.23</c:v>
                </c:pt>
                <c:pt idx="1688">
                  <c:v>1.96</c:v>
                </c:pt>
                <c:pt idx="1689">
                  <c:v>1.76</c:v>
                </c:pt>
                <c:pt idx="1690">
                  <c:v>1.76</c:v>
                </c:pt>
                <c:pt idx="1691">
                  <c:v>1.83</c:v>
                </c:pt>
                <c:pt idx="1692">
                  <c:v>3.11</c:v>
                </c:pt>
                <c:pt idx="1693">
                  <c:v>4.22</c:v>
                </c:pt>
                <c:pt idx="1694">
                  <c:v>4.28</c:v>
                </c:pt>
                <c:pt idx="1695">
                  <c:v>3.83</c:v>
                </c:pt>
                <c:pt idx="1696">
                  <c:v>4.75</c:v>
                </c:pt>
                <c:pt idx="1697">
                  <c:v>4.28</c:v>
                </c:pt>
                <c:pt idx="1698">
                  <c:v>5.01</c:v>
                </c:pt>
                <c:pt idx="1699">
                  <c:v>5.09</c:v>
                </c:pt>
                <c:pt idx="1700">
                  <c:v>5.9</c:v>
                </c:pt>
                <c:pt idx="1701">
                  <c:v>7.51</c:v>
                </c:pt>
                <c:pt idx="1702">
                  <c:v>6.8</c:v>
                </c:pt>
                <c:pt idx="1703">
                  <c:v>8.6</c:v>
                </c:pt>
                <c:pt idx="1704">
                  <c:v>8.65</c:v>
                </c:pt>
                <c:pt idx="1705">
                  <c:v>9.8699999999999992</c:v>
                </c:pt>
                <c:pt idx="1706">
                  <c:v>10.32</c:v>
                </c:pt>
                <c:pt idx="1707">
                  <c:v>10.27</c:v>
                </c:pt>
                <c:pt idx="1708">
                  <c:v>10.87</c:v>
                </c:pt>
                <c:pt idx="1709">
                  <c:v>10.38</c:v>
                </c:pt>
                <c:pt idx="1710">
                  <c:v>9.25</c:v>
                </c:pt>
                <c:pt idx="1711">
                  <c:v>8.75</c:v>
                </c:pt>
                <c:pt idx="1712">
                  <c:v>6.42</c:v>
                </c:pt>
                <c:pt idx="1713">
                  <c:v>6.56</c:v>
                </c:pt>
                <c:pt idx="1714">
                  <c:v>6.85</c:v>
                </c:pt>
                <c:pt idx="1715">
                  <c:v>5.21</c:v>
                </c:pt>
                <c:pt idx="1716">
                  <c:v>4.4400000000000004</c:v>
                </c:pt>
                <c:pt idx="1717">
                  <c:v>5.57</c:v>
                </c:pt>
                <c:pt idx="1718">
                  <c:v>4.8600000000000003</c:v>
                </c:pt>
                <c:pt idx="1719">
                  <c:v>3.11</c:v>
                </c:pt>
                <c:pt idx="1720">
                  <c:v>1.5</c:v>
                </c:pt>
                <c:pt idx="1721">
                  <c:v>0.33</c:v>
                </c:pt>
                <c:pt idx="1722">
                  <c:v>0.68</c:v>
                </c:pt>
                <c:pt idx="1723">
                  <c:v>0.46</c:v>
                </c:pt>
                <c:pt idx="1724">
                  <c:v>1.43</c:v>
                </c:pt>
                <c:pt idx="1725">
                  <c:v>0.64</c:v>
                </c:pt>
                <c:pt idx="1726">
                  <c:v>0.76</c:v>
                </c:pt>
                <c:pt idx="1727">
                  <c:v>1.36</c:v>
                </c:pt>
                <c:pt idx="1728">
                  <c:v>3.14</c:v>
                </c:pt>
                <c:pt idx="1729">
                  <c:v>2.39</c:v>
                </c:pt>
                <c:pt idx="1730">
                  <c:v>1.89</c:v>
                </c:pt>
                <c:pt idx="1731">
                  <c:v>3.59</c:v>
                </c:pt>
                <c:pt idx="1732">
                  <c:v>4.32</c:v>
                </c:pt>
                <c:pt idx="1733">
                  <c:v>4.16</c:v>
                </c:pt>
                <c:pt idx="1734">
                  <c:v>4.62</c:v>
                </c:pt>
                <c:pt idx="1735">
                  <c:v>5.12</c:v>
                </c:pt>
                <c:pt idx="1736">
                  <c:v>5.71</c:v>
                </c:pt>
                <c:pt idx="1737">
                  <c:v>4.0999999999999996</c:v>
                </c:pt>
                <c:pt idx="1738">
                  <c:v>2.72</c:v>
                </c:pt>
                <c:pt idx="1739">
                  <c:v>2.5299999999999998</c:v>
                </c:pt>
                <c:pt idx="1740">
                  <c:v>4.09</c:v>
                </c:pt>
                <c:pt idx="1741">
                  <c:v>4.24</c:v>
                </c:pt>
                <c:pt idx="1742">
                  <c:v>5.05</c:v>
                </c:pt>
                <c:pt idx="1743">
                  <c:v>5.25</c:v>
                </c:pt>
                <c:pt idx="1744">
                  <c:v>7.2</c:v>
                </c:pt>
                <c:pt idx="1745">
                  <c:v>7.25</c:v>
                </c:pt>
                <c:pt idx="1746">
                  <c:v>6.51</c:v>
                </c:pt>
                <c:pt idx="1747">
                  <c:v>5.08</c:v>
                </c:pt>
                <c:pt idx="1748">
                  <c:v>6.47</c:v>
                </c:pt>
                <c:pt idx="1749">
                  <c:v>6</c:v>
                </c:pt>
                <c:pt idx="1750">
                  <c:v>2.9</c:v>
                </c:pt>
                <c:pt idx="1751">
                  <c:v>0.52</c:v>
                </c:pt>
                <c:pt idx="1752">
                  <c:v>0.94</c:v>
                </c:pt>
                <c:pt idx="1753">
                  <c:v>1.67</c:v>
                </c:pt>
                <c:pt idx="1754">
                  <c:v>2.2799999999999998</c:v>
                </c:pt>
                <c:pt idx="1755">
                  <c:v>3.34</c:v>
                </c:pt>
                <c:pt idx="1756">
                  <c:v>3.7</c:v>
                </c:pt>
                <c:pt idx="1757">
                  <c:v>6.58</c:v>
                </c:pt>
                <c:pt idx="1758">
                  <c:v>8.51</c:v>
                </c:pt>
                <c:pt idx="1759">
                  <c:v>8.2200000000000006</c:v>
                </c:pt>
                <c:pt idx="1760">
                  <c:v>12.13</c:v>
                </c:pt>
                <c:pt idx="1761">
                  <c:v>11.81</c:v>
                </c:pt>
                <c:pt idx="1762">
                  <c:v>8.7799999999999994</c:v>
                </c:pt>
                <c:pt idx="1763">
                  <c:v>9.6199999999999992</c:v>
                </c:pt>
                <c:pt idx="1764">
                  <c:v>11.2</c:v>
                </c:pt>
                <c:pt idx="1765">
                  <c:v>11.3</c:v>
                </c:pt>
                <c:pt idx="1766">
                  <c:v>11.62</c:v>
                </c:pt>
                <c:pt idx="1767">
                  <c:v>10.91</c:v>
                </c:pt>
                <c:pt idx="1768">
                  <c:v>10.62</c:v>
                </c:pt>
                <c:pt idx="1769">
                  <c:v>9.06</c:v>
                </c:pt>
                <c:pt idx="1770">
                  <c:v>7.99</c:v>
                </c:pt>
                <c:pt idx="1771">
                  <c:v>7.55</c:v>
                </c:pt>
                <c:pt idx="1772">
                  <c:v>4.58</c:v>
                </c:pt>
                <c:pt idx="1773">
                  <c:v>2.12</c:v>
                </c:pt>
                <c:pt idx="1774">
                  <c:v>1.1299999999999999</c:v>
                </c:pt>
                <c:pt idx="1775">
                  <c:v>3.14</c:v>
                </c:pt>
                <c:pt idx="1776">
                  <c:v>2.76</c:v>
                </c:pt>
                <c:pt idx="1777">
                  <c:v>1.83</c:v>
                </c:pt>
                <c:pt idx="1778">
                  <c:v>2.52</c:v>
                </c:pt>
                <c:pt idx="1779">
                  <c:v>4.72</c:v>
                </c:pt>
                <c:pt idx="1780">
                  <c:v>5.85</c:v>
                </c:pt>
                <c:pt idx="1781">
                  <c:v>8.06</c:v>
                </c:pt>
                <c:pt idx="1782">
                  <c:v>8.8000000000000007</c:v>
                </c:pt>
                <c:pt idx="1783">
                  <c:v>10.42</c:v>
                </c:pt>
                <c:pt idx="1784">
                  <c:v>12.2</c:v>
                </c:pt>
                <c:pt idx="1785">
                  <c:v>12.02</c:v>
                </c:pt>
                <c:pt idx="1786">
                  <c:v>15.55</c:v>
                </c:pt>
                <c:pt idx="1787">
                  <c:v>12.52</c:v>
                </c:pt>
                <c:pt idx="1788">
                  <c:v>14.27</c:v>
                </c:pt>
                <c:pt idx="1789">
                  <c:v>14.26</c:v>
                </c:pt>
                <c:pt idx="1790">
                  <c:v>13.81</c:v>
                </c:pt>
                <c:pt idx="1791">
                  <c:v>13.38</c:v>
                </c:pt>
                <c:pt idx="1792">
                  <c:v>14.45</c:v>
                </c:pt>
                <c:pt idx="1793">
                  <c:v>12.96</c:v>
                </c:pt>
                <c:pt idx="1794">
                  <c:v>12.27</c:v>
                </c:pt>
                <c:pt idx="1795">
                  <c:v>11</c:v>
                </c:pt>
                <c:pt idx="1796">
                  <c:v>9.6</c:v>
                </c:pt>
                <c:pt idx="1797">
                  <c:v>7.69</c:v>
                </c:pt>
                <c:pt idx="1798">
                  <c:v>8.42</c:v>
                </c:pt>
                <c:pt idx="1799">
                  <c:v>8.51</c:v>
                </c:pt>
                <c:pt idx="1800">
                  <c:v>6.2</c:v>
                </c:pt>
                <c:pt idx="1801">
                  <c:v>7.23</c:v>
                </c:pt>
                <c:pt idx="1802">
                  <c:v>7.41</c:v>
                </c:pt>
                <c:pt idx="1803">
                  <c:v>5.69</c:v>
                </c:pt>
                <c:pt idx="1804">
                  <c:v>5.74</c:v>
                </c:pt>
                <c:pt idx="1805">
                  <c:v>5.66</c:v>
                </c:pt>
                <c:pt idx="1806">
                  <c:v>7.15</c:v>
                </c:pt>
                <c:pt idx="1807">
                  <c:v>6.07</c:v>
                </c:pt>
                <c:pt idx="1808">
                  <c:v>4.5</c:v>
                </c:pt>
                <c:pt idx="1809">
                  <c:v>2</c:v>
                </c:pt>
                <c:pt idx="1810">
                  <c:v>0.95</c:v>
                </c:pt>
                <c:pt idx="1811">
                  <c:v>1.58</c:v>
                </c:pt>
                <c:pt idx="1812">
                  <c:v>1.39</c:v>
                </c:pt>
                <c:pt idx="1813">
                  <c:v>2.15</c:v>
                </c:pt>
                <c:pt idx="1814">
                  <c:v>2.69</c:v>
                </c:pt>
                <c:pt idx="1815">
                  <c:v>3.03</c:v>
                </c:pt>
                <c:pt idx="1816">
                  <c:v>2.69</c:v>
                </c:pt>
                <c:pt idx="1817">
                  <c:v>2.11</c:v>
                </c:pt>
                <c:pt idx="1818">
                  <c:v>2.15</c:v>
                </c:pt>
                <c:pt idx="1819">
                  <c:v>2.02</c:v>
                </c:pt>
                <c:pt idx="1820">
                  <c:v>2.54</c:v>
                </c:pt>
                <c:pt idx="1821">
                  <c:v>3.1</c:v>
                </c:pt>
                <c:pt idx="1822">
                  <c:v>2.77</c:v>
                </c:pt>
                <c:pt idx="1823">
                  <c:v>2.5</c:v>
                </c:pt>
                <c:pt idx="1824">
                  <c:v>2.2000000000000002</c:v>
                </c:pt>
                <c:pt idx="1825">
                  <c:v>1.61</c:v>
                </c:pt>
                <c:pt idx="1826">
                  <c:v>1.32</c:v>
                </c:pt>
                <c:pt idx="1827">
                  <c:v>1.44</c:v>
                </c:pt>
                <c:pt idx="1828">
                  <c:v>1.79</c:v>
                </c:pt>
                <c:pt idx="1829">
                  <c:v>2.82</c:v>
                </c:pt>
                <c:pt idx="1830">
                  <c:v>3.22</c:v>
                </c:pt>
                <c:pt idx="1831">
                  <c:v>2.4</c:v>
                </c:pt>
                <c:pt idx="1832">
                  <c:v>2.0099999999999998</c:v>
                </c:pt>
                <c:pt idx="1833">
                  <c:v>2.36</c:v>
                </c:pt>
                <c:pt idx="1834">
                  <c:v>2.92</c:v>
                </c:pt>
                <c:pt idx="1835">
                  <c:v>2.59</c:v>
                </c:pt>
                <c:pt idx="1836">
                  <c:v>2.84</c:v>
                </c:pt>
                <c:pt idx="1837">
                  <c:v>3.51</c:v>
                </c:pt>
                <c:pt idx="1838">
                  <c:v>2.5</c:v>
                </c:pt>
                <c:pt idx="1839">
                  <c:v>4.04</c:v>
                </c:pt>
                <c:pt idx="1840">
                  <c:v>3.28</c:v>
                </c:pt>
                <c:pt idx="1841">
                  <c:v>3.61</c:v>
                </c:pt>
                <c:pt idx="1842">
                  <c:v>3.95</c:v>
                </c:pt>
                <c:pt idx="1843">
                  <c:v>2.9</c:v>
                </c:pt>
                <c:pt idx="1844">
                  <c:v>2.31</c:v>
                </c:pt>
                <c:pt idx="1845">
                  <c:v>2.54</c:v>
                </c:pt>
                <c:pt idx="1846">
                  <c:v>1.89</c:v>
                </c:pt>
                <c:pt idx="1847">
                  <c:v>3.25</c:v>
                </c:pt>
                <c:pt idx="1848">
                  <c:v>3.55</c:v>
                </c:pt>
                <c:pt idx="1849">
                  <c:v>2.78</c:v>
                </c:pt>
                <c:pt idx="1850">
                  <c:v>2.91</c:v>
                </c:pt>
                <c:pt idx="1851">
                  <c:v>3.07</c:v>
                </c:pt>
                <c:pt idx="1852">
                  <c:v>4.1399999999999997</c:v>
                </c:pt>
                <c:pt idx="1853">
                  <c:v>3.27</c:v>
                </c:pt>
                <c:pt idx="1854">
                  <c:v>2.77</c:v>
                </c:pt>
                <c:pt idx="1855">
                  <c:v>2.75</c:v>
                </c:pt>
                <c:pt idx="1856">
                  <c:v>2.2200000000000002</c:v>
                </c:pt>
                <c:pt idx="1857">
                  <c:v>3.28</c:v>
                </c:pt>
                <c:pt idx="1858">
                  <c:v>2.78</c:v>
                </c:pt>
                <c:pt idx="1859">
                  <c:v>2.23</c:v>
                </c:pt>
                <c:pt idx="1860">
                  <c:v>2.06</c:v>
                </c:pt>
                <c:pt idx="1861">
                  <c:v>2.33</c:v>
                </c:pt>
                <c:pt idx="1862">
                  <c:v>2.2200000000000002</c:v>
                </c:pt>
                <c:pt idx="1863">
                  <c:v>1.56</c:v>
                </c:pt>
                <c:pt idx="1864">
                  <c:v>2.79</c:v>
                </c:pt>
                <c:pt idx="1865">
                  <c:v>2.81</c:v>
                </c:pt>
                <c:pt idx="1866">
                  <c:v>2.5</c:v>
                </c:pt>
                <c:pt idx="1867">
                  <c:v>2.02</c:v>
                </c:pt>
                <c:pt idx="1868">
                  <c:v>1.99</c:v>
                </c:pt>
                <c:pt idx="1869">
                  <c:v>2.59</c:v>
                </c:pt>
                <c:pt idx="1870">
                  <c:v>2.2000000000000002</c:v>
                </c:pt>
                <c:pt idx="1871">
                  <c:v>2.37</c:v>
                </c:pt>
                <c:pt idx="1872">
                  <c:v>3.01</c:v>
                </c:pt>
                <c:pt idx="1873">
                  <c:v>3.68</c:v>
                </c:pt>
                <c:pt idx="1874">
                  <c:v>3.95</c:v>
                </c:pt>
                <c:pt idx="1875">
                  <c:v>3.54</c:v>
                </c:pt>
                <c:pt idx="1876">
                  <c:v>3.93</c:v>
                </c:pt>
                <c:pt idx="1877">
                  <c:v>3.65</c:v>
                </c:pt>
                <c:pt idx="1878">
                  <c:v>4.62</c:v>
                </c:pt>
                <c:pt idx="1879">
                  <c:v>3.94</c:v>
                </c:pt>
                <c:pt idx="1880">
                  <c:v>3.28</c:v>
                </c:pt>
                <c:pt idx="1881">
                  <c:v>3.62</c:v>
                </c:pt>
                <c:pt idx="1882">
                  <c:v>3.44</c:v>
                </c:pt>
                <c:pt idx="1883">
                  <c:v>3.28</c:v>
                </c:pt>
                <c:pt idx="1884">
                  <c:v>3.09</c:v>
                </c:pt>
                <c:pt idx="1885">
                  <c:v>3.29</c:v>
                </c:pt>
                <c:pt idx="1886">
                  <c:v>3.44</c:v>
                </c:pt>
                <c:pt idx="1887">
                  <c:v>3.45</c:v>
                </c:pt>
                <c:pt idx="1888">
                  <c:v>2.2999999999999998</c:v>
                </c:pt>
                <c:pt idx="1889">
                  <c:v>2.56</c:v>
                </c:pt>
                <c:pt idx="1890">
                  <c:v>2.73</c:v>
                </c:pt>
                <c:pt idx="1891">
                  <c:v>2.9</c:v>
                </c:pt>
                <c:pt idx="1892">
                  <c:v>2.29</c:v>
                </c:pt>
                <c:pt idx="1893">
                  <c:v>2.16</c:v>
                </c:pt>
                <c:pt idx="1894">
                  <c:v>2.73</c:v>
                </c:pt>
                <c:pt idx="1895">
                  <c:v>2.5299999999999998</c:v>
                </c:pt>
                <c:pt idx="1896">
                  <c:v>2.69</c:v>
                </c:pt>
                <c:pt idx="1897">
                  <c:v>2.87</c:v>
                </c:pt>
                <c:pt idx="1898">
                  <c:v>1.92</c:v>
                </c:pt>
                <c:pt idx="1899">
                  <c:v>1.74</c:v>
                </c:pt>
                <c:pt idx="1900">
                  <c:v>1.68</c:v>
                </c:pt>
                <c:pt idx="1901">
                  <c:v>1.54</c:v>
                </c:pt>
                <c:pt idx="1902">
                  <c:v>1.31</c:v>
                </c:pt>
                <c:pt idx="1903">
                  <c:v>1.84</c:v>
                </c:pt>
                <c:pt idx="1904">
                  <c:v>1.6</c:v>
                </c:pt>
                <c:pt idx="1905">
                  <c:v>2.97</c:v>
                </c:pt>
                <c:pt idx="1906">
                  <c:v>2.25</c:v>
                </c:pt>
                <c:pt idx="1907">
                  <c:v>3.29</c:v>
                </c:pt>
                <c:pt idx="1908">
                  <c:v>2.73</c:v>
                </c:pt>
                <c:pt idx="1909">
                  <c:v>1.91</c:v>
                </c:pt>
                <c:pt idx="1910">
                  <c:v>1.92</c:v>
                </c:pt>
                <c:pt idx="1911">
                  <c:v>2.09</c:v>
                </c:pt>
                <c:pt idx="1912">
                  <c:v>1.7</c:v>
                </c:pt>
                <c:pt idx="1913">
                  <c:v>1.73</c:v>
                </c:pt>
                <c:pt idx="1914">
                  <c:v>2.04</c:v>
                </c:pt>
                <c:pt idx="1915">
                  <c:v>1.43</c:v>
                </c:pt>
                <c:pt idx="1916">
                  <c:v>1.77</c:v>
                </c:pt>
                <c:pt idx="1917">
                  <c:v>1.1299999999999999</c:v>
                </c:pt>
                <c:pt idx="1918">
                  <c:v>2</c:v>
                </c:pt>
                <c:pt idx="1919">
                  <c:v>1.83</c:v>
                </c:pt>
                <c:pt idx="1920">
                  <c:v>1.28</c:v>
                </c:pt>
                <c:pt idx="1921">
                  <c:v>0.4</c:v>
                </c:pt>
                <c:pt idx="1922">
                  <c:v>0.81</c:v>
                </c:pt>
                <c:pt idx="1923">
                  <c:v>1.26</c:v>
                </c:pt>
                <c:pt idx="1924">
                  <c:v>0.12</c:v>
                </c:pt>
                <c:pt idx="1925">
                  <c:v>0.24</c:v>
                </c:pt>
                <c:pt idx="1926">
                  <c:v>1.1599999999999999</c:v>
                </c:pt>
                <c:pt idx="1927">
                  <c:v>1.1299999999999999</c:v>
                </c:pt>
                <c:pt idx="1928">
                  <c:v>0.26</c:v>
                </c:pt>
                <c:pt idx="1929">
                  <c:v>1.22</c:v>
                </c:pt>
                <c:pt idx="1930">
                  <c:v>1.08</c:v>
                </c:pt>
                <c:pt idx="1931">
                  <c:v>0.8</c:v>
                </c:pt>
                <c:pt idx="1932">
                  <c:v>0.92</c:v>
                </c:pt>
                <c:pt idx="1933">
                  <c:v>0.75</c:v>
                </c:pt>
                <c:pt idx="1934">
                  <c:v>0.39</c:v>
                </c:pt>
                <c:pt idx="1935">
                  <c:v>0.72</c:v>
                </c:pt>
                <c:pt idx="1936">
                  <c:v>1.34</c:v>
                </c:pt>
                <c:pt idx="1937">
                  <c:v>1.19</c:v>
                </c:pt>
                <c:pt idx="1938">
                  <c:v>1.59</c:v>
                </c:pt>
                <c:pt idx="1939">
                  <c:v>2.0099999999999998</c:v>
                </c:pt>
                <c:pt idx="1940">
                  <c:v>1.56</c:v>
                </c:pt>
                <c:pt idx="1941">
                  <c:v>1.4</c:v>
                </c:pt>
                <c:pt idx="1942">
                  <c:v>1.1399999999999999</c:v>
                </c:pt>
                <c:pt idx="1943">
                  <c:v>1.05</c:v>
                </c:pt>
                <c:pt idx="1944">
                  <c:v>1.32</c:v>
                </c:pt>
                <c:pt idx="1945">
                  <c:v>1.76</c:v>
                </c:pt>
                <c:pt idx="1946">
                  <c:v>2.12</c:v>
                </c:pt>
                <c:pt idx="1947">
                  <c:v>1.89</c:v>
                </c:pt>
                <c:pt idx="1948">
                  <c:v>1.32</c:v>
                </c:pt>
                <c:pt idx="1949">
                  <c:v>1.85</c:v>
                </c:pt>
                <c:pt idx="1950">
                  <c:v>3.34</c:v>
                </c:pt>
                <c:pt idx="1951">
                  <c:v>1.64</c:v>
                </c:pt>
                <c:pt idx="1952">
                  <c:v>1.2</c:v>
                </c:pt>
                <c:pt idx="1953">
                  <c:v>0.41</c:v>
                </c:pt>
                <c:pt idx="1954">
                  <c:v>0.79</c:v>
                </c:pt>
                <c:pt idx="1955">
                  <c:v>0.61</c:v>
                </c:pt>
                <c:pt idx="1956">
                  <c:v>0.82</c:v>
                </c:pt>
                <c:pt idx="1957">
                  <c:v>0.68</c:v>
                </c:pt>
                <c:pt idx="1958">
                  <c:v>1.1399999999999999</c:v>
                </c:pt>
                <c:pt idx="1959">
                  <c:v>1.96</c:v>
                </c:pt>
                <c:pt idx="1960">
                  <c:v>1.97</c:v>
                </c:pt>
                <c:pt idx="1961">
                  <c:v>1.48</c:v>
                </c:pt>
                <c:pt idx="1962">
                  <c:v>0.97</c:v>
                </c:pt>
                <c:pt idx="1963">
                  <c:v>0.95</c:v>
                </c:pt>
                <c:pt idx="1964">
                  <c:v>2.97</c:v>
                </c:pt>
                <c:pt idx="1965">
                  <c:v>1</c:v>
                </c:pt>
                <c:pt idx="1966">
                  <c:v>1.68</c:v>
                </c:pt>
                <c:pt idx="1967">
                  <c:v>2.34</c:v>
                </c:pt>
                <c:pt idx="1968">
                  <c:v>2.12</c:v>
                </c:pt>
                <c:pt idx="1969">
                  <c:v>2.27</c:v>
                </c:pt>
                <c:pt idx="1970">
                  <c:v>1.75</c:v>
                </c:pt>
                <c:pt idx="1971">
                  <c:v>1.61</c:v>
                </c:pt>
                <c:pt idx="1972">
                  <c:v>1.28</c:v>
                </c:pt>
                <c:pt idx="1973">
                  <c:v>1.1599999999999999</c:v>
                </c:pt>
                <c:pt idx="1974">
                  <c:v>1.29</c:v>
                </c:pt>
                <c:pt idx="1975">
                  <c:v>1.48</c:v>
                </c:pt>
                <c:pt idx="1976">
                  <c:v>2.1</c:v>
                </c:pt>
                <c:pt idx="1977">
                  <c:v>2.36</c:v>
                </c:pt>
                <c:pt idx="1978">
                  <c:v>3.57</c:v>
                </c:pt>
                <c:pt idx="1979">
                  <c:v>2.0699999999999998</c:v>
                </c:pt>
                <c:pt idx="1980">
                  <c:v>1.74</c:v>
                </c:pt>
                <c:pt idx="1981">
                  <c:v>0.46</c:v>
                </c:pt>
                <c:pt idx="1982">
                  <c:v>0.64</c:v>
                </c:pt>
                <c:pt idx="1983">
                  <c:v>2.63</c:v>
                </c:pt>
                <c:pt idx="1984">
                  <c:v>2.17</c:v>
                </c:pt>
                <c:pt idx="1985">
                  <c:v>2.78</c:v>
                </c:pt>
                <c:pt idx="1986">
                  <c:v>2.78</c:v>
                </c:pt>
                <c:pt idx="1987">
                  <c:v>3.01</c:v>
                </c:pt>
                <c:pt idx="1988">
                  <c:v>1.83</c:v>
                </c:pt>
                <c:pt idx="1989">
                  <c:v>1.99</c:v>
                </c:pt>
                <c:pt idx="1990">
                  <c:v>0.99</c:v>
                </c:pt>
                <c:pt idx="1991">
                  <c:v>1.18</c:v>
                </c:pt>
                <c:pt idx="1992">
                  <c:v>0.66</c:v>
                </c:pt>
                <c:pt idx="1993">
                  <c:v>0.67</c:v>
                </c:pt>
                <c:pt idx="1994">
                  <c:v>1.31</c:v>
                </c:pt>
                <c:pt idx="1995">
                  <c:v>0.79</c:v>
                </c:pt>
                <c:pt idx="1996">
                  <c:v>0.36</c:v>
                </c:pt>
                <c:pt idx="1997">
                  <c:v>0.86</c:v>
                </c:pt>
                <c:pt idx="1998">
                  <c:v>2.4</c:v>
                </c:pt>
                <c:pt idx="1999">
                  <c:v>2.02</c:v>
                </c:pt>
                <c:pt idx="2000">
                  <c:v>1.33</c:v>
                </c:pt>
                <c:pt idx="2001">
                  <c:v>0.43</c:v>
                </c:pt>
                <c:pt idx="2002">
                  <c:v>0.25</c:v>
                </c:pt>
                <c:pt idx="2003">
                  <c:v>0.43</c:v>
                </c:pt>
                <c:pt idx="2004">
                  <c:v>0.47</c:v>
                </c:pt>
                <c:pt idx="2005">
                  <c:v>0.5</c:v>
                </c:pt>
                <c:pt idx="2006">
                  <c:v>0.37</c:v>
                </c:pt>
                <c:pt idx="2007">
                  <c:v>0.8</c:v>
                </c:pt>
                <c:pt idx="2008">
                  <c:v>0.72</c:v>
                </c:pt>
                <c:pt idx="2009">
                  <c:v>1.3</c:v>
                </c:pt>
                <c:pt idx="2010">
                  <c:v>0.67</c:v>
                </c:pt>
                <c:pt idx="2011">
                  <c:v>1.53</c:v>
                </c:pt>
                <c:pt idx="2012">
                  <c:v>1.01</c:v>
                </c:pt>
                <c:pt idx="2013">
                  <c:v>0.65</c:v>
                </c:pt>
                <c:pt idx="2014">
                  <c:v>0.09</c:v>
                </c:pt>
                <c:pt idx="2015">
                  <c:v>1.25</c:v>
                </c:pt>
                <c:pt idx="2016">
                  <c:v>1.57</c:v>
                </c:pt>
                <c:pt idx="2017">
                  <c:v>1.19</c:v>
                </c:pt>
                <c:pt idx="2018">
                  <c:v>3.26</c:v>
                </c:pt>
                <c:pt idx="2019">
                  <c:v>4.0999999999999996</c:v>
                </c:pt>
                <c:pt idx="2020">
                  <c:v>3.67</c:v>
                </c:pt>
                <c:pt idx="2021">
                  <c:v>4.8</c:v>
                </c:pt>
                <c:pt idx="2022">
                  <c:v>4.7</c:v>
                </c:pt>
                <c:pt idx="2023">
                  <c:v>4.54</c:v>
                </c:pt>
                <c:pt idx="2024">
                  <c:v>5.48</c:v>
                </c:pt>
                <c:pt idx="2025">
                  <c:v>5.99</c:v>
                </c:pt>
                <c:pt idx="2026">
                  <c:v>8.02</c:v>
                </c:pt>
                <c:pt idx="2027">
                  <c:v>8.57</c:v>
                </c:pt>
                <c:pt idx="2028">
                  <c:v>9.94</c:v>
                </c:pt>
                <c:pt idx="2029">
                  <c:v>10.62</c:v>
                </c:pt>
                <c:pt idx="2030">
                  <c:v>11.29</c:v>
                </c:pt>
                <c:pt idx="2031">
                  <c:v>10.23</c:v>
                </c:pt>
                <c:pt idx="2032">
                  <c:v>10.38</c:v>
                </c:pt>
                <c:pt idx="2033">
                  <c:v>10.47</c:v>
                </c:pt>
                <c:pt idx="2034">
                  <c:v>10.44</c:v>
                </c:pt>
                <c:pt idx="2035">
                  <c:v>10.57</c:v>
                </c:pt>
                <c:pt idx="2036">
                  <c:v>10.84</c:v>
                </c:pt>
                <c:pt idx="2037">
                  <c:v>10.44</c:v>
                </c:pt>
                <c:pt idx="2038">
                  <c:v>10.08</c:v>
                </c:pt>
                <c:pt idx="2039">
                  <c:v>9.8800000000000008</c:v>
                </c:pt>
                <c:pt idx="2040">
                  <c:v>10.62</c:v>
                </c:pt>
                <c:pt idx="2041">
                  <c:v>10.06</c:v>
                </c:pt>
                <c:pt idx="2042">
                  <c:v>10.45</c:v>
                </c:pt>
                <c:pt idx="2043">
                  <c:v>10.65</c:v>
                </c:pt>
                <c:pt idx="2044">
                  <c:v>9.76</c:v>
                </c:pt>
                <c:pt idx="2045">
                  <c:v>9.23</c:v>
                </c:pt>
                <c:pt idx="2046">
                  <c:v>8.18</c:v>
                </c:pt>
                <c:pt idx="2047">
                  <c:v>8.35</c:v>
                </c:pt>
                <c:pt idx="2048">
                  <c:v>8.17</c:v>
                </c:pt>
                <c:pt idx="2049">
                  <c:v>8.7200000000000006</c:v>
                </c:pt>
                <c:pt idx="2050">
                  <c:v>8.69</c:v>
                </c:pt>
                <c:pt idx="2051">
                  <c:v>10.81</c:v>
                </c:pt>
                <c:pt idx="2052">
                  <c:v>10.67</c:v>
                </c:pt>
                <c:pt idx="2053">
                  <c:v>11.58</c:v>
                </c:pt>
                <c:pt idx="2054">
                  <c:v>10.61</c:v>
                </c:pt>
                <c:pt idx="2055">
                  <c:v>9.9700000000000006</c:v>
                </c:pt>
                <c:pt idx="2056">
                  <c:v>9.9700000000000006</c:v>
                </c:pt>
                <c:pt idx="2057">
                  <c:v>10.91</c:v>
                </c:pt>
                <c:pt idx="2058">
                  <c:v>10.98</c:v>
                </c:pt>
                <c:pt idx="2059">
                  <c:v>11.21</c:v>
                </c:pt>
                <c:pt idx="2060">
                  <c:v>11.93</c:v>
                </c:pt>
                <c:pt idx="2061">
                  <c:v>13.55</c:v>
                </c:pt>
                <c:pt idx="2062">
                  <c:v>12.12</c:v>
                </c:pt>
                <c:pt idx="2063">
                  <c:v>11.44</c:v>
                </c:pt>
                <c:pt idx="2064">
                  <c:v>8.65</c:v>
                </c:pt>
                <c:pt idx="2065">
                  <c:v>9.7899999999999991</c:v>
                </c:pt>
                <c:pt idx="2066">
                  <c:v>6.69</c:v>
                </c:pt>
                <c:pt idx="2067">
                  <c:v>8.2200000000000006</c:v>
                </c:pt>
                <c:pt idx="2068">
                  <c:v>8.7799999999999994</c:v>
                </c:pt>
                <c:pt idx="2069">
                  <c:v>12.79</c:v>
                </c:pt>
                <c:pt idx="2070">
                  <c:v>13.91</c:v>
                </c:pt>
                <c:pt idx="2071">
                  <c:v>13.91</c:v>
                </c:pt>
                <c:pt idx="2072">
                  <c:v>13.91</c:v>
                </c:pt>
                <c:pt idx="2073">
                  <c:v>14.5</c:v>
                </c:pt>
                <c:pt idx="2074">
                  <c:v>11.7</c:v>
                </c:pt>
                <c:pt idx="2075">
                  <c:v>14.38</c:v>
                </c:pt>
                <c:pt idx="2076">
                  <c:v>14.12</c:v>
                </c:pt>
                <c:pt idx="2077">
                  <c:v>15.77</c:v>
                </c:pt>
                <c:pt idx="2078">
                  <c:v>15.47</c:v>
                </c:pt>
                <c:pt idx="2079">
                  <c:v>14.79</c:v>
                </c:pt>
                <c:pt idx="2080">
                  <c:v>13.69</c:v>
                </c:pt>
                <c:pt idx="2081">
                  <c:v>9.6300000000000008</c:v>
                </c:pt>
                <c:pt idx="2082">
                  <c:v>9.19</c:v>
                </c:pt>
                <c:pt idx="2083">
                  <c:v>10.63</c:v>
                </c:pt>
                <c:pt idx="2084">
                  <c:v>11.41</c:v>
                </c:pt>
                <c:pt idx="2085">
                  <c:v>11.16</c:v>
                </c:pt>
                <c:pt idx="2086">
                  <c:v>10.02</c:v>
                </c:pt>
                <c:pt idx="2087">
                  <c:v>8.33</c:v>
                </c:pt>
                <c:pt idx="2088">
                  <c:v>10.42</c:v>
                </c:pt>
                <c:pt idx="2089">
                  <c:v>10.85</c:v>
                </c:pt>
                <c:pt idx="2090">
                  <c:v>9.7100000000000009</c:v>
                </c:pt>
                <c:pt idx="2091">
                  <c:v>9.68</c:v>
                </c:pt>
                <c:pt idx="2092">
                  <c:v>9.81</c:v>
                </c:pt>
                <c:pt idx="2093">
                  <c:v>10.56</c:v>
                </c:pt>
                <c:pt idx="2094">
                  <c:v>11.06</c:v>
                </c:pt>
                <c:pt idx="2095">
                  <c:v>10.96</c:v>
                </c:pt>
                <c:pt idx="2096">
                  <c:v>10.91</c:v>
                </c:pt>
                <c:pt idx="2097">
                  <c:v>10.94</c:v>
                </c:pt>
                <c:pt idx="2098">
                  <c:v>12.56</c:v>
                </c:pt>
                <c:pt idx="2099">
                  <c:v>12.9</c:v>
                </c:pt>
                <c:pt idx="2100">
                  <c:v>15.4</c:v>
                </c:pt>
                <c:pt idx="2101">
                  <c:v>14.98</c:v>
                </c:pt>
                <c:pt idx="2102">
                  <c:v>12.89</c:v>
                </c:pt>
                <c:pt idx="2103">
                  <c:v>12.54</c:v>
                </c:pt>
                <c:pt idx="2104">
                  <c:v>14.44</c:v>
                </c:pt>
                <c:pt idx="2105">
                  <c:v>12.51</c:v>
                </c:pt>
                <c:pt idx="2106">
                  <c:v>11.61</c:v>
                </c:pt>
                <c:pt idx="2107">
                  <c:v>11.92</c:v>
                </c:pt>
                <c:pt idx="2108">
                  <c:v>11.34</c:v>
                </c:pt>
                <c:pt idx="2109">
                  <c:v>12.15</c:v>
                </c:pt>
                <c:pt idx="2110">
                  <c:v>10.7</c:v>
                </c:pt>
                <c:pt idx="2111">
                  <c:v>8.34</c:v>
                </c:pt>
                <c:pt idx="2112">
                  <c:v>6.11</c:v>
                </c:pt>
                <c:pt idx="2113">
                  <c:v>4.03</c:v>
                </c:pt>
                <c:pt idx="2114">
                  <c:v>3.71</c:v>
                </c:pt>
                <c:pt idx="2115">
                  <c:v>3.27</c:v>
                </c:pt>
                <c:pt idx="2116">
                  <c:v>2.4900000000000002</c:v>
                </c:pt>
                <c:pt idx="2117">
                  <c:v>2.08</c:v>
                </c:pt>
                <c:pt idx="2118">
                  <c:v>1.48</c:v>
                </c:pt>
                <c:pt idx="2119">
                  <c:v>1.49</c:v>
                </c:pt>
                <c:pt idx="2120">
                  <c:v>2.25</c:v>
                </c:pt>
                <c:pt idx="2121">
                  <c:v>2.31</c:v>
                </c:pt>
                <c:pt idx="2122">
                  <c:v>2.23</c:v>
                </c:pt>
                <c:pt idx="2123">
                  <c:v>2.78</c:v>
                </c:pt>
                <c:pt idx="2124">
                  <c:v>2.46</c:v>
                </c:pt>
                <c:pt idx="2125">
                  <c:v>1.2</c:v>
                </c:pt>
                <c:pt idx="2126">
                  <c:v>2.0099999999999998</c:v>
                </c:pt>
                <c:pt idx="2127">
                  <c:v>1.61</c:v>
                </c:pt>
                <c:pt idx="2128">
                  <c:v>1.31</c:v>
                </c:pt>
                <c:pt idx="2129">
                  <c:v>1.08</c:v>
                </c:pt>
                <c:pt idx="2130">
                  <c:v>1.19</c:v>
                </c:pt>
                <c:pt idx="2131">
                  <c:v>0.89</c:v>
                </c:pt>
                <c:pt idx="2132">
                  <c:v>0.71</c:v>
                </c:pt>
                <c:pt idx="2133">
                  <c:v>0.77</c:v>
                </c:pt>
                <c:pt idx="2134">
                  <c:v>1.3</c:v>
                </c:pt>
                <c:pt idx="2135">
                  <c:v>0.79</c:v>
                </c:pt>
                <c:pt idx="2136">
                  <c:v>0.35</c:v>
                </c:pt>
                <c:pt idx="2137">
                  <c:v>1.74</c:v>
                </c:pt>
                <c:pt idx="2138">
                  <c:v>5.29</c:v>
                </c:pt>
                <c:pt idx="2139">
                  <c:v>6.29</c:v>
                </c:pt>
                <c:pt idx="2140">
                  <c:v>6.82</c:v>
                </c:pt>
                <c:pt idx="2141">
                  <c:v>7.4</c:v>
                </c:pt>
                <c:pt idx="2142">
                  <c:v>6.98</c:v>
                </c:pt>
                <c:pt idx="2143">
                  <c:v>7.58</c:v>
                </c:pt>
                <c:pt idx="2144">
                  <c:v>9.0399999999999991</c:v>
                </c:pt>
                <c:pt idx="2145">
                  <c:v>9.77</c:v>
                </c:pt>
                <c:pt idx="2146">
                  <c:v>10.5</c:v>
                </c:pt>
                <c:pt idx="2147">
                  <c:v>10.5</c:v>
                </c:pt>
                <c:pt idx="2148">
                  <c:v>13</c:v>
                </c:pt>
                <c:pt idx="2149">
                  <c:v>14.32</c:v>
                </c:pt>
                <c:pt idx="2150">
                  <c:v>14.28</c:v>
                </c:pt>
                <c:pt idx="2151">
                  <c:v>15.01</c:v>
                </c:pt>
                <c:pt idx="2152">
                  <c:v>13.68</c:v>
                </c:pt>
                <c:pt idx="2153">
                  <c:v>15.05</c:v>
                </c:pt>
                <c:pt idx="2154">
                  <c:v>15.32</c:v>
                </c:pt>
                <c:pt idx="2155">
                  <c:v>15.19</c:v>
                </c:pt>
                <c:pt idx="2156">
                  <c:v>14.2</c:v>
                </c:pt>
                <c:pt idx="2157">
                  <c:v>13.91</c:v>
                </c:pt>
                <c:pt idx="2158">
                  <c:v>13.95</c:v>
                </c:pt>
                <c:pt idx="2159">
                  <c:v>14.93</c:v>
                </c:pt>
                <c:pt idx="2160">
                  <c:v>15.64</c:v>
                </c:pt>
                <c:pt idx="2161">
                  <c:v>16.670000000000002</c:v>
                </c:pt>
                <c:pt idx="2162">
                  <c:v>17.100000000000001</c:v>
                </c:pt>
                <c:pt idx="2163">
                  <c:v>15.24</c:v>
                </c:pt>
                <c:pt idx="2164">
                  <c:v>14</c:v>
                </c:pt>
                <c:pt idx="2165">
                  <c:v>14.65</c:v>
                </c:pt>
                <c:pt idx="2166">
                  <c:v>14.65</c:v>
                </c:pt>
                <c:pt idx="2167">
                  <c:v>15.1</c:v>
                </c:pt>
                <c:pt idx="2168">
                  <c:v>16.739999999999998</c:v>
                </c:pt>
                <c:pt idx="2169">
                  <c:v>19.5</c:v>
                </c:pt>
                <c:pt idx="2170">
                  <c:v>15.21</c:v>
                </c:pt>
                <c:pt idx="2171">
                  <c:v>15.01</c:v>
                </c:pt>
                <c:pt idx="2172">
                  <c:v>13.7</c:v>
                </c:pt>
                <c:pt idx="2173">
                  <c:v>13.7</c:v>
                </c:pt>
                <c:pt idx="2174">
                  <c:v>14.05</c:v>
                </c:pt>
                <c:pt idx="2175">
                  <c:v>15.45</c:v>
                </c:pt>
                <c:pt idx="2176">
                  <c:v>12.4</c:v>
                </c:pt>
                <c:pt idx="2177">
                  <c:v>12.16</c:v>
                </c:pt>
                <c:pt idx="2178">
                  <c:v>12.5</c:v>
                </c:pt>
                <c:pt idx="2179">
                  <c:v>12.91</c:v>
                </c:pt>
                <c:pt idx="2180">
                  <c:v>12.91</c:v>
                </c:pt>
                <c:pt idx="2181">
                  <c:v>9.61</c:v>
                </c:pt>
                <c:pt idx="2182">
                  <c:v>7.55</c:v>
                </c:pt>
                <c:pt idx="2183">
                  <c:v>5.63</c:v>
                </c:pt>
                <c:pt idx="2184">
                  <c:v>6.84</c:v>
                </c:pt>
                <c:pt idx="2185">
                  <c:v>7.56</c:v>
                </c:pt>
                <c:pt idx="2186">
                  <c:v>9.07</c:v>
                </c:pt>
                <c:pt idx="2187">
                  <c:v>10.31</c:v>
                </c:pt>
                <c:pt idx="2188">
                  <c:v>10.08</c:v>
                </c:pt>
                <c:pt idx="2189">
                  <c:v>8.33</c:v>
                </c:pt>
                <c:pt idx="2190">
                  <c:v>7.87</c:v>
                </c:pt>
                <c:pt idx="2191">
                  <c:v>9.57</c:v>
                </c:pt>
                <c:pt idx="2192">
                  <c:v>8.43</c:v>
                </c:pt>
                <c:pt idx="2193">
                  <c:v>8.64</c:v>
                </c:pt>
                <c:pt idx="2194">
                  <c:v>9.1199999999999992</c:v>
                </c:pt>
                <c:pt idx="2195">
                  <c:v>12.94</c:v>
                </c:pt>
                <c:pt idx="2196">
                  <c:v>9.2799999999999994</c:v>
                </c:pt>
                <c:pt idx="2197">
                  <c:v>5.53</c:v>
                </c:pt>
                <c:pt idx="2198">
                  <c:v>6.78</c:v>
                </c:pt>
                <c:pt idx="2199">
                  <c:v>5.23</c:v>
                </c:pt>
                <c:pt idx="2200">
                  <c:v>3.92</c:v>
                </c:pt>
                <c:pt idx="2201">
                  <c:v>4.1100000000000003</c:v>
                </c:pt>
                <c:pt idx="2202">
                  <c:v>4.07</c:v>
                </c:pt>
                <c:pt idx="2203">
                  <c:v>4.38</c:v>
                </c:pt>
                <c:pt idx="2204">
                  <c:v>3.33</c:v>
                </c:pt>
                <c:pt idx="2205">
                  <c:v>3.02</c:v>
                </c:pt>
                <c:pt idx="2206">
                  <c:v>3.85</c:v>
                </c:pt>
                <c:pt idx="2207">
                  <c:v>4.26</c:v>
                </c:pt>
                <c:pt idx="2208">
                  <c:v>3.65</c:v>
                </c:pt>
                <c:pt idx="2209">
                  <c:v>2.2400000000000002</c:v>
                </c:pt>
                <c:pt idx="2210">
                  <c:v>2.9</c:v>
                </c:pt>
                <c:pt idx="2211">
                  <c:v>3.75</c:v>
                </c:pt>
                <c:pt idx="2212">
                  <c:v>4.82</c:v>
                </c:pt>
                <c:pt idx="2213">
                  <c:v>4.7699999999999996</c:v>
                </c:pt>
                <c:pt idx="2214">
                  <c:v>6.33</c:v>
                </c:pt>
                <c:pt idx="2215">
                  <c:v>6.31</c:v>
                </c:pt>
                <c:pt idx="2216">
                  <c:v>6.25</c:v>
                </c:pt>
                <c:pt idx="2217">
                  <c:v>5.31</c:v>
                </c:pt>
                <c:pt idx="2218">
                  <c:v>5.3</c:v>
                </c:pt>
                <c:pt idx="2219">
                  <c:v>3.79</c:v>
                </c:pt>
                <c:pt idx="2220">
                  <c:v>3.72</c:v>
                </c:pt>
                <c:pt idx="2221">
                  <c:v>3.66</c:v>
                </c:pt>
                <c:pt idx="2222">
                  <c:v>2.99</c:v>
                </c:pt>
                <c:pt idx="2223">
                  <c:v>2.4500000000000002</c:v>
                </c:pt>
                <c:pt idx="2224">
                  <c:v>2.3199999999999998</c:v>
                </c:pt>
                <c:pt idx="2225">
                  <c:v>2.15</c:v>
                </c:pt>
                <c:pt idx="2226">
                  <c:v>2.37</c:v>
                </c:pt>
                <c:pt idx="2227">
                  <c:v>2.29</c:v>
                </c:pt>
                <c:pt idx="2228">
                  <c:v>1.89</c:v>
                </c:pt>
                <c:pt idx="2229">
                  <c:v>2.34</c:v>
                </c:pt>
                <c:pt idx="2230">
                  <c:v>2.21</c:v>
                </c:pt>
                <c:pt idx="2231">
                  <c:v>1.5</c:v>
                </c:pt>
                <c:pt idx="2232">
                  <c:v>0.39</c:v>
                </c:pt>
                <c:pt idx="2233">
                  <c:v>1.1100000000000001</c:v>
                </c:pt>
                <c:pt idx="2234">
                  <c:v>1.84</c:v>
                </c:pt>
                <c:pt idx="2235">
                  <c:v>1.1299999999999999</c:v>
                </c:pt>
                <c:pt idx="2236">
                  <c:v>1.8</c:v>
                </c:pt>
                <c:pt idx="2237">
                  <c:v>2.23</c:v>
                </c:pt>
                <c:pt idx="2238">
                  <c:v>3.12</c:v>
                </c:pt>
                <c:pt idx="2239">
                  <c:v>3.42</c:v>
                </c:pt>
                <c:pt idx="2240">
                  <c:v>2.75</c:v>
                </c:pt>
                <c:pt idx="2241">
                  <c:v>2.5499999999999998</c:v>
                </c:pt>
                <c:pt idx="2242">
                  <c:v>2.4900000000000002</c:v>
                </c:pt>
                <c:pt idx="2243">
                  <c:v>3.2</c:v>
                </c:pt>
                <c:pt idx="2244">
                  <c:v>2.67</c:v>
                </c:pt>
                <c:pt idx="2245">
                  <c:v>3.1</c:v>
                </c:pt>
                <c:pt idx="2246">
                  <c:v>2.74</c:v>
                </c:pt>
                <c:pt idx="2247">
                  <c:v>1.87</c:v>
                </c:pt>
                <c:pt idx="2248">
                  <c:v>2.14</c:v>
                </c:pt>
                <c:pt idx="2249">
                  <c:v>2.2200000000000002</c:v>
                </c:pt>
                <c:pt idx="2250">
                  <c:v>2.29</c:v>
                </c:pt>
                <c:pt idx="2251">
                  <c:v>1.89</c:v>
                </c:pt>
                <c:pt idx="2252">
                  <c:v>1.86</c:v>
                </c:pt>
                <c:pt idx="2253">
                  <c:v>1.17</c:v>
                </c:pt>
                <c:pt idx="2254">
                  <c:v>1.43</c:v>
                </c:pt>
                <c:pt idx="2255">
                  <c:v>1.92</c:v>
                </c:pt>
                <c:pt idx="2256">
                  <c:v>1.79</c:v>
                </c:pt>
                <c:pt idx="2257">
                  <c:v>1.57</c:v>
                </c:pt>
                <c:pt idx="2258">
                  <c:v>1.22</c:v>
                </c:pt>
                <c:pt idx="2259">
                  <c:v>0.55000000000000004</c:v>
                </c:pt>
                <c:pt idx="2260">
                  <c:v>1.07</c:v>
                </c:pt>
                <c:pt idx="2261">
                  <c:v>0.83</c:v>
                </c:pt>
                <c:pt idx="2262">
                  <c:v>1.1000000000000001</c:v>
                </c:pt>
                <c:pt idx="2263">
                  <c:v>0.25</c:v>
                </c:pt>
                <c:pt idx="2264">
                  <c:v>0.39</c:v>
                </c:pt>
                <c:pt idx="2265">
                  <c:v>0.53</c:v>
                </c:pt>
                <c:pt idx="2266">
                  <c:v>0.66</c:v>
                </c:pt>
                <c:pt idx="2267">
                  <c:v>0.59</c:v>
                </c:pt>
                <c:pt idx="2268">
                  <c:v>0.71</c:v>
                </c:pt>
                <c:pt idx="2269">
                  <c:v>0.85</c:v>
                </c:pt>
                <c:pt idx="2270">
                  <c:v>0.47</c:v>
                </c:pt>
                <c:pt idx="2271">
                  <c:v>0.32</c:v>
                </c:pt>
                <c:pt idx="2272">
                  <c:v>0.59</c:v>
                </c:pt>
                <c:pt idx="2273">
                  <c:v>0.56000000000000005</c:v>
                </c:pt>
                <c:pt idx="2274">
                  <c:v>1.1200000000000001</c:v>
                </c:pt>
                <c:pt idx="2275">
                  <c:v>1.1599999999999999</c:v>
                </c:pt>
                <c:pt idx="2276">
                  <c:v>1.02</c:v>
                </c:pt>
                <c:pt idx="2277">
                  <c:v>1.08</c:v>
                </c:pt>
                <c:pt idx="2278">
                  <c:v>1.78</c:v>
                </c:pt>
                <c:pt idx="2279">
                  <c:v>1.92</c:v>
                </c:pt>
                <c:pt idx="2280">
                  <c:v>1.74</c:v>
                </c:pt>
                <c:pt idx="2281">
                  <c:v>2.95</c:v>
                </c:pt>
                <c:pt idx="2282">
                  <c:v>3.91</c:v>
                </c:pt>
                <c:pt idx="2283">
                  <c:v>3.66</c:v>
                </c:pt>
                <c:pt idx="2284">
                  <c:v>3.15</c:v>
                </c:pt>
                <c:pt idx="2285">
                  <c:v>3.32</c:v>
                </c:pt>
                <c:pt idx="2286">
                  <c:v>2.67</c:v>
                </c:pt>
                <c:pt idx="2287">
                  <c:v>2.35</c:v>
                </c:pt>
                <c:pt idx="2288">
                  <c:v>1.96</c:v>
                </c:pt>
                <c:pt idx="2289">
                  <c:v>2.09</c:v>
                </c:pt>
                <c:pt idx="2290">
                  <c:v>1.62</c:v>
                </c:pt>
                <c:pt idx="2291">
                  <c:v>2.4700000000000002</c:v>
                </c:pt>
                <c:pt idx="2292">
                  <c:v>2.09</c:v>
                </c:pt>
                <c:pt idx="2293">
                  <c:v>1.53</c:v>
                </c:pt>
                <c:pt idx="2294">
                  <c:v>1.42</c:v>
                </c:pt>
                <c:pt idx="2295">
                  <c:v>0.8</c:v>
                </c:pt>
                <c:pt idx="2296">
                  <c:v>1.1599999999999999</c:v>
                </c:pt>
                <c:pt idx="2297">
                  <c:v>0.98</c:v>
                </c:pt>
                <c:pt idx="2298">
                  <c:v>0.37</c:v>
                </c:pt>
                <c:pt idx="2299">
                  <c:v>0.06</c:v>
                </c:pt>
                <c:pt idx="2300">
                  <c:v>0.3</c:v>
                </c:pt>
                <c:pt idx="2301">
                  <c:v>0.73</c:v>
                </c:pt>
                <c:pt idx="2302">
                  <c:v>1.1299999999999999</c:v>
                </c:pt>
                <c:pt idx="2303">
                  <c:v>0.76</c:v>
                </c:pt>
                <c:pt idx="2304">
                  <c:v>1.3</c:v>
                </c:pt>
                <c:pt idx="2305">
                  <c:v>1.7</c:v>
                </c:pt>
                <c:pt idx="2306">
                  <c:v>1.52</c:v>
                </c:pt>
                <c:pt idx="2307">
                  <c:v>1.5</c:v>
                </c:pt>
                <c:pt idx="2308">
                  <c:v>1.88</c:v>
                </c:pt>
                <c:pt idx="2309">
                  <c:v>2.56</c:v>
                </c:pt>
                <c:pt idx="2310">
                  <c:v>2.2200000000000002</c:v>
                </c:pt>
                <c:pt idx="2311">
                  <c:v>2.1800000000000002</c:v>
                </c:pt>
                <c:pt idx="2312">
                  <c:v>1.17</c:v>
                </c:pt>
                <c:pt idx="2313">
                  <c:v>1.07</c:v>
                </c:pt>
                <c:pt idx="2314">
                  <c:v>1</c:v>
                </c:pt>
                <c:pt idx="2315">
                  <c:v>1.23</c:v>
                </c:pt>
                <c:pt idx="2316">
                  <c:v>1.85</c:v>
                </c:pt>
                <c:pt idx="2317">
                  <c:v>0.56000000000000005</c:v>
                </c:pt>
                <c:pt idx="2318">
                  <c:v>0.5</c:v>
                </c:pt>
                <c:pt idx="2319">
                  <c:v>1</c:v>
                </c:pt>
                <c:pt idx="2320">
                  <c:v>2.69</c:v>
                </c:pt>
                <c:pt idx="2321">
                  <c:v>1.46</c:v>
                </c:pt>
                <c:pt idx="2322">
                  <c:v>1.18</c:v>
                </c:pt>
                <c:pt idx="2323">
                  <c:v>1.7</c:v>
                </c:pt>
                <c:pt idx="2324">
                  <c:v>3.51</c:v>
                </c:pt>
                <c:pt idx="2325">
                  <c:v>4.01</c:v>
                </c:pt>
                <c:pt idx="2326">
                  <c:v>3.14</c:v>
                </c:pt>
                <c:pt idx="2327">
                  <c:v>2.46</c:v>
                </c:pt>
                <c:pt idx="2328">
                  <c:v>2.65</c:v>
                </c:pt>
                <c:pt idx="2329">
                  <c:v>2.54</c:v>
                </c:pt>
                <c:pt idx="2330">
                  <c:v>2.4</c:v>
                </c:pt>
                <c:pt idx="2331">
                  <c:v>1.95</c:v>
                </c:pt>
                <c:pt idx="2332">
                  <c:v>2.1</c:v>
                </c:pt>
                <c:pt idx="2333">
                  <c:v>2</c:v>
                </c:pt>
                <c:pt idx="2334">
                  <c:v>3.35</c:v>
                </c:pt>
                <c:pt idx="2335">
                  <c:v>3.93</c:v>
                </c:pt>
                <c:pt idx="2336">
                  <c:v>3.83</c:v>
                </c:pt>
                <c:pt idx="2337">
                  <c:v>3.27</c:v>
                </c:pt>
                <c:pt idx="2338">
                  <c:v>2.42</c:v>
                </c:pt>
                <c:pt idx="2339">
                  <c:v>1.91</c:v>
                </c:pt>
                <c:pt idx="2340">
                  <c:v>2</c:v>
                </c:pt>
                <c:pt idx="2341">
                  <c:v>2.5299999999999998</c:v>
                </c:pt>
                <c:pt idx="2342">
                  <c:v>2.59</c:v>
                </c:pt>
                <c:pt idx="2343">
                  <c:v>2.35</c:v>
                </c:pt>
                <c:pt idx="2344">
                  <c:v>2.2000000000000002</c:v>
                </c:pt>
                <c:pt idx="2345">
                  <c:v>2.46</c:v>
                </c:pt>
                <c:pt idx="2346">
                  <c:v>3.26</c:v>
                </c:pt>
                <c:pt idx="2347">
                  <c:v>2.34</c:v>
                </c:pt>
                <c:pt idx="2348">
                  <c:v>1.42</c:v>
                </c:pt>
                <c:pt idx="2349">
                  <c:v>1.62</c:v>
                </c:pt>
                <c:pt idx="2350">
                  <c:v>3.28</c:v>
                </c:pt>
                <c:pt idx="2351">
                  <c:v>3.56</c:v>
                </c:pt>
                <c:pt idx="2352">
                  <c:v>3.53</c:v>
                </c:pt>
                <c:pt idx="2353">
                  <c:v>2.67</c:v>
                </c:pt>
                <c:pt idx="2354">
                  <c:v>5</c:v>
                </c:pt>
                <c:pt idx="2355">
                  <c:v>3.61</c:v>
                </c:pt>
                <c:pt idx="2356">
                  <c:v>4.8099999999999996</c:v>
                </c:pt>
                <c:pt idx="2357">
                  <c:v>5.0199999999999996</c:v>
                </c:pt>
                <c:pt idx="2358">
                  <c:v>5.0599999999999996</c:v>
                </c:pt>
                <c:pt idx="2359">
                  <c:v>3.55</c:v>
                </c:pt>
                <c:pt idx="2360">
                  <c:v>3.99</c:v>
                </c:pt>
                <c:pt idx="2361">
                  <c:v>2.76</c:v>
                </c:pt>
                <c:pt idx="2362">
                  <c:v>2.58</c:v>
                </c:pt>
                <c:pt idx="2363">
                  <c:v>3.79</c:v>
                </c:pt>
                <c:pt idx="2364">
                  <c:v>4.1500000000000004</c:v>
                </c:pt>
                <c:pt idx="2365">
                  <c:v>3.78</c:v>
                </c:pt>
                <c:pt idx="2366">
                  <c:v>2.91</c:v>
                </c:pt>
                <c:pt idx="2367">
                  <c:v>3.33</c:v>
                </c:pt>
                <c:pt idx="2368">
                  <c:v>2.61</c:v>
                </c:pt>
                <c:pt idx="2369">
                  <c:v>2.11</c:v>
                </c:pt>
                <c:pt idx="2370">
                  <c:v>1.07</c:v>
                </c:pt>
                <c:pt idx="2371">
                  <c:v>0.86</c:v>
                </c:pt>
                <c:pt idx="2372">
                  <c:v>0.52</c:v>
                </c:pt>
                <c:pt idx="2373">
                  <c:v>0.68</c:v>
                </c:pt>
                <c:pt idx="2374">
                  <c:v>0.05</c:v>
                </c:pt>
                <c:pt idx="2375">
                  <c:v>0.37</c:v>
                </c:pt>
                <c:pt idx="2376">
                  <c:v>1.1599999999999999</c:v>
                </c:pt>
                <c:pt idx="2377">
                  <c:v>1.47</c:v>
                </c:pt>
                <c:pt idx="2378">
                  <c:v>1.46</c:v>
                </c:pt>
                <c:pt idx="2379">
                  <c:v>2.25</c:v>
                </c:pt>
                <c:pt idx="2380">
                  <c:v>3.18</c:v>
                </c:pt>
                <c:pt idx="2381">
                  <c:v>4.59</c:v>
                </c:pt>
                <c:pt idx="2382">
                  <c:v>3.29</c:v>
                </c:pt>
                <c:pt idx="2383">
                  <c:v>3.6</c:v>
                </c:pt>
                <c:pt idx="2384">
                  <c:v>3.01</c:v>
                </c:pt>
                <c:pt idx="2385">
                  <c:v>3</c:v>
                </c:pt>
                <c:pt idx="2386">
                  <c:v>3.13</c:v>
                </c:pt>
                <c:pt idx="2387">
                  <c:v>3.23</c:v>
                </c:pt>
                <c:pt idx="2388">
                  <c:v>3.97</c:v>
                </c:pt>
                <c:pt idx="2389">
                  <c:v>5.54</c:v>
                </c:pt>
                <c:pt idx="2390">
                  <c:v>5.34</c:v>
                </c:pt>
                <c:pt idx="2391">
                  <c:v>4.04</c:v>
                </c:pt>
                <c:pt idx="2392">
                  <c:v>2.75</c:v>
                </c:pt>
                <c:pt idx="2393">
                  <c:v>2.52</c:v>
                </c:pt>
                <c:pt idx="2394">
                  <c:v>1.9</c:v>
                </c:pt>
                <c:pt idx="2395">
                  <c:v>3.44</c:v>
                </c:pt>
                <c:pt idx="2396">
                  <c:v>3.08</c:v>
                </c:pt>
                <c:pt idx="2397">
                  <c:v>2.1</c:v>
                </c:pt>
                <c:pt idx="2398">
                  <c:v>1.22</c:v>
                </c:pt>
                <c:pt idx="2399">
                  <c:v>1.5</c:v>
                </c:pt>
                <c:pt idx="2400">
                  <c:v>1.78</c:v>
                </c:pt>
                <c:pt idx="2401">
                  <c:v>2.4700000000000002</c:v>
                </c:pt>
                <c:pt idx="2402">
                  <c:v>2.39</c:v>
                </c:pt>
                <c:pt idx="2403">
                  <c:v>2.2400000000000002</c:v>
                </c:pt>
                <c:pt idx="2404">
                  <c:v>2.2200000000000002</c:v>
                </c:pt>
                <c:pt idx="2405">
                  <c:v>1.79</c:v>
                </c:pt>
                <c:pt idx="2406">
                  <c:v>0.71</c:v>
                </c:pt>
                <c:pt idx="2407">
                  <c:v>1.93</c:v>
                </c:pt>
                <c:pt idx="2408">
                  <c:v>2.39</c:v>
                </c:pt>
                <c:pt idx="2409">
                  <c:v>3.22</c:v>
                </c:pt>
                <c:pt idx="2410">
                  <c:v>3.57</c:v>
                </c:pt>
                <c:pt idx="2411">
                  <c:v>3.53</c:v>
                </c:pt>
                <c:pt idx="2412">
                  <c:v>3.04</c:v>
                </c:pt>
                <c:pt idx="2413">
                  <c:v>2.67</c:v>
                </c:pt>
                <c:pt idx="2414">
                  <c:v>3.2</c:v>
                </c:pt>
                <c:pt idx="2415">
                  <c:v>3.59</c:v>
                </c:pt>
                <c:pt idx="2416">
                  <c:v>3.93</c:v>
                </c:pt>
                <c:pt idx="2417">
                  <c:v>4.46</c:v>
                </c:pt>
                <c:pt idx="2418">
                  <c:v>3.08</c:v>
                </c:pt>
                <c:pt idx="2419">
                  <c:v>2.56</c:v>
                </c:pt>
                <c:pt idx="2420">
                  <c:v>3.53</c:v>
                </c:pt>
                <c:pt idx="2421">
                  <c:v>4.32</c:v>
                </c:pt>
                <c:pt idx="2422">
                  <c:v>3.42</c:v>
                </c:pt>
                <c:pt idx="2423">
                  <c:v>3.22</c:v>
                </c:pt>
                <c:pt idx="2424">
                  <c:v>2.94</c:v>
                </c:pt>
                <c:pt idx="2425">
                  <c:v>2.34</c:v>
                </c:pt>
                <c:pt idx="2426">
                  <c:v>1.79</c:v>
                </c:pt>
                <c:pt idx="2427">
                  <c:v>1.76</c:v>
                </c:pt>
                <c:pt idx="2428">
                  <c:v>1.52</c:v>
                </c:pt>
                <c:pt idx="2429">
                  <c:v>2.0699999999999998</c:v>
                </c:pt>
                <c:pt idx="2430">
                  <c:v>1.74</c:v>
                </c:pt>
                <c:pt idx="2431">
                  <c:v>1.87</c:v>
                </c:pt>
                <c:pt idx="2432">
                  <c:v>2.37</c:v>
                </c:pt>
                <c:pt idx="2433">
                  <c:v>1.92</c:v>
                </c:pt>
                <c:pt idx="2434">
                  <c:v>1.74</c:v>
                </c:pt>
                <c:pt idx="2435">
                  <c:v>2.34</c:v>
                </c:pt>
                <c:pt idx="2436">
                  <c:v>2.0499999999999998</c:v>
                </c:pt>
                <c:pt idx="2437">
                  <c:v>1.6</c:v>
                </c:pt>
                <c:pt idx="2438">
                  <c:v>1.81</c:v>
                </c:pt>
                <c:pt idx="2439">
                  <c:v>2.41</c:v>
                </c:pt>
                <c:pt idx="2440">
                  <c:v>2.92</c:v>
                </c:pt>
                <c:pt idx="2441">
                  <c:v>2.81</c:v>
                </c:pt>
                <c:pt idx="2442">
                  <c:v>3.26</c:v>
                </c:pt>
                <c:pt idx="2443">
                  <c:v>2.2799999999999998</c:v>
                </c:pt>
                <c:pt idx="2444">
                  <c:v>2.6</c:v>
                </c:pt>
                <c:pt idx="2445">
                  <c:v>2.31</c:v>
                </c:pt>
                <c:pt idx="2446">
                  <c:v>2.17</c:v>
                </c:pt>
                <c:pt idx="2447">
                  <c:v>2.52</c:v>
                </c:pt>
                <c:pt idx="2448">
                  <c:v>2.02</c:v>
                </c:pt>
                <c:pt idx="2449">
                  <c:v>0.87</c:v>
                </c:pt>
                <c:pt idx="2450">
                  <c:v>1.65</c:v>
                </c:pt>
                <c:pt idx="2451">
                  <c:v>2.79</c:v>
                </c:pt>
                <c:pt idx="2452">
                  <c:v>3.01</c:v>
                </c:pt>
                <c:pt idx="2453">
                  <c:v>2.96</c:v>
                </c:pt>
                <c:pt idx="2454">
                  <c:v>2.48</c:v>
                </c:pt>
                <c:pt idx="2455">
                  <c:v>1.61</c:v>
                </c:pt>
                <c:pt idx="2456">
                  <c:v>1.49</c:v>
                </c:pt>
                <c:pt idx="2457">
                  <c:v>0.99</c:v>
                </c:pt>
                <c:pt idx="2458">
                  <c:v>0.73</c:v>
                </c:pt>
                <c:pt idx="2459">
                  <c:v>1.07</c:v>
                </c:pt>
                <c:pt idx="2460">
                  <c:v>1.35</c:v>
                </c:pt>
                <c:pt idx="2461">
                  <c:v>2.9</c:v>
                </c:pt>
                <c:pt idx="2462">
                  <c:v>2.65</c:v>
                </c:pt>
                <c:pt idx="2463">
                  <c:v>2.36</c:v>
                </c:pt>
                <c:pt idx="2464">
                  <c:v>3.54</c:v>
                </c:pt>
                <c:pt idx="2465">
                  <c:v>4.13</c:v>
                </c:pt>
                <c:pt idx="2466">
                  <c:v>3.39</c:v>
                </c:pt>
                <c:pt idx="2467">
                  <c:v>3.75</c:v>
                </c:pt>
                <c:pt idx="2468">
                  <c:v>4.24</c:v>
                </c:pt>
                <c:pt idx="2469">
                  <c:v>3.69</c:v>
                </c:pt>
                <c:pt idx="2470">
                  <c:v>2.83</c:v>
                </c:pt>
                <c:pt idx="2471">
                  <c:v>2.13</c:v>
                </c:pt>
                <c:pt idx="2472">
                  <c:v>1.59</c:v>
                </c:pt>
                <c:pt idx="2473">
                  <c:v>1.69</c:v>
                </c:pt>
                <c:pt idx="2474">
                  <c:v>3.27</c:v>
                </c:pt>
                <c:pt idx="2475">
                  <c:v>2.9</c:v>
                </c:pt>
                <c:pt idx="2476">
                  <c:v>2.84</c:v>
                </c:pt>
                <c:pt idx="2477">
                  <c:v>3.37</c:v>
                </c:pt>
                <c:pt idx="2478">
                  <c:v>2.82</c:v>
                </c:pt>
                <c:pt idx="2479">
                  <c:v>2.5</c:v>
                </c:pt>
                <c:pt idx="2480">
                  <c:v>2.17</c:v>
                </c:pt>
                <c:pt idx="2481">
                  <c:v>2.52</c:v>
                </c:pt>
                <c:pt idx="2482">
                  <c:v>2.02</c:v>
                </c:pt>
                <c:pt idx="2483">
                  <c:v>1.57</c:v>
                </c:pt>
                <c:pt idx="2484">
                  <c:v>1.52</c:v>
                </c:pt>
                <c:pt idx="2485">
                  <c:v>1.38</c:v>
                </c:pt>
                <c:pt idx="2486">
                  <c:v>2.67</c:v>
                </c:pt>
                <c:pt idx="2487">
                  <c:v>2.69</c:v>
                </c:pt>
                <c:pt idx="2488">
                  <c:v>3.83</c:v>
                </c:pt>
                <c:pt idx="2489">
                  <c:v>3.01</c:v>
                </c:pt>
                <c:pt idx="2490">
                  <c:v>2.8</c:v>
                </c:pt>
                <c:pt idx="2491">
                  <c:v>2.02</c:v>
                </c:pt>
                <c:pt idx="2492">
                  <c:v>2.7</c:v>
                </c:pt>
                <c:pt idx="2493">
                  <c:v>2.19</c:v>
                </c:pt>
                <c:pt idx="2494">
                  <c:v>2.2799999999999998</c:v>
                </c:pt>
                <c:pt idx="2495">
                  <c:v>2.83</c:v>
                </c:pt>
                <c:pt idx="2496">
                  <c:v>3.07</c:v>
                </c:pt>
                <c:pt idx="2497">
                  <c:v>3.1</c:v>
                </c:pt>
                <c:pt idx="2498">
                  <c:v>4.7</c:v>
                </c:pt>
                <c:pt idx="2499">
                  <c:v>3.54</c:v>
                </c:pt>
                <c:pt idx="2500">
                  <c:v>4.09</c:v>
                </c:pt>
                <c:pt idx="2501">
                  <c:v>3.4</c:v>
                </c:pt>
                <c:pt idx="2502">
                  <c:v>2.11</c:v>
                </c:pt>
                <c:pt idx="2503">
                  <c:v>2.27</c:v>
                </c:pt>
                <c:pt idx="2504">
                  <c:v>2.5299999999999998</c:v>
                </c:pt>
                <c:pt idx="2505">
                  <c:v>1.5</c:v>
                </c:pt>
                <c:pt idx="2506">
                  <c:v>2.57</c:v>
                </c:pt>
                <c:pt idx="2507">
                  <c:v>2.38</c:v>
                </c:pt>
                <c:pt idx="2508">
                  <c:v>3.6</c:v>
                </c:pt>
                <c:pt idx="2509">
                  <c:v>3.38</c:v>
                </c:pt>
                <c:pt idx="2510">
                  <c:v>2.97</c:v>
                </c:pt>
                <c:pt idx="2511">
                  <c:v>2.77</c:v>
                </c:pt>
                <c:pt idx="2512">
                  <c:v>2.59</c:v>
                </c:pt>
                <c:pt idx="2513">
                  <c:v>2.2799999999999998</c:v>
                </c:pt>
                <c:pt idx="2514">
                  <c:v>1.82</c:v>
                </c:pt>
                <c:pt idx="2515">
                  <c:v>1.56</c:v>
                </c:pt>
                <c:pt idx="2516">
                  <c:v>2.5499999999999998</c:v>
                </c:pt>
                <c:pt idx="2517">
                  <c:v>2.71</c:v>
                </c:pt>
                <c:pt idx="2518">
                  <c:v>2.46</c:v>
                </c:pt>
                <c:pt idx="2519">
                  <c:v>1.62</c:v>
                </c:pt>
                <c:pt idx="2520">
                  <c:v>1.57</c:v>
                </c:pt>
                <c:pt idx="2521">
                  <c:v>1.56</c:v>
                </c:pt>
                <c:pt idx="2522">
                  <c:v>2.39</c:v>
                </c:pt>
                <c:pt idx="2523">
                  <c:v>1.99</c:v>
                </c:pt>
                <c:pt idx="2524">
                  <c:v>3.42</c:v>
                </c:pt>
                <c:pt idx="2525">
                  <c:v>4.03</c:v>
                </c:pt>
                <c:pt idx="2526">
                  <c:v>4.5199999999999996</c:v>
                </c:pt>
                <c:pt idx="2527">
                  <c:v>5.1100000000000003</c:v>
                </c:pt>
                <c:pt idx="2528">
                  <c:v>3.42</c:v>
                </c:pt>
                <c:pt idx="2529">
                  <c:v>4.0999999999999996</c:v>
                </c:pt>
                <c:pt idx="2530">
                  <c:v>4.08</c:v>
                </c:pt>
                <c:pt idx="2531">
                  <c:v>3.08</c:v>
                </c:pt>
                <c:pt idx="2532">
                  <c:v>2.89</c:v>
                </c:pt>
                <c:pt idx="2533">
                  <c:v>3.46</c:v>
                </c:pt>
                <c:pt idx="2534">
                  <c:v>3.41</c:v>
                </c:pt>
                <c:pt idx="2535">
                  <c:v>3.4</c:v>
                </c:pt>
                <c:pt idx="2536">
                  <c:v>3.77</c:v>
                </c:pt>
                <c:pt idx="2537">
                  <c:v>2.99</c:v>
                </c:pt>
                <c:pt idx="2538">
                  <c:v>2.83</c:v>
                </c:pt>
                <c:pt idx="2539">
                  <c:v>2.89</c:v>
                </c:pt>
                <c:pt idx="2540">
                  <c:v>3.25</c:v>
                </c:pt>
                <c:pt idx="2541">
                  <c:v>3.31</c:v>
                </c:pt>
                <c:pt idx="2542">
                  <c:v>3.23</c:v>
                </c:pt>
                <c:pt idx="2543">
                  <c:v>4.09</c:v>
                </c:pt>
                <c:pt idx="2544">
                  <c:v>3.44</c:v>
                </c:pt>
                <c:pt idx="2545">
                  <c:v>3.15</c:v>
                </c:pt>
                <c:pt idx="2546">
                  <c:v>2.95</c:v>
                </c:pt>
                <c:pt idx="2547">
                  <c:v>2.27</c:v>
                </c:pt>
                <c:pt idx="2548">
                  <c:v>2.63</c:v>
                </c:pt>
                <c:pt idx="2549">
                  <c:v>3.18</c:v>
                </c:pt>
                <c:pt idx="2550">
                  <c:v>3.63</c:v>
                </c:pt>
                <c:pt idx="2551">
                  <c:v>2.88</c:v>
                </c:pt>
                <c:pt idx="2552">
                  <c:v>3.2</c:v>
                </c:pt>
                <c:pt idx="2553">
                  <c:v>2.99</c:v>
                </c:pt>
                <c:pt idx="2554">
                  <c:v>2.64</c:v>
                </c:pt>
                <c:pt idx="2555">
                  <c:v>2.1800000000000002</c:v>
                </c:pt>
                <c:pt idx="2556">
                  <c:v>2.04</c:v>
                </c:pt>
                <c:pt idx="2557">
                  <c:v>1.96</c:v>
                </c:pt>
                <c:pt idx="2558">
                  <c:v>2.29</c:v>
                </c:pt>
                <c:pt idx="2559">
                  <c:v>2.08</c:v>
                </c:pt>
                <c:pt idx="2560">
                  <c:v>3.04</c:v>
                </c:pt>
                <c:pt idx="2561">
                  <c:v>4.8099999999999996</c:v>
                </c:pt>
                <c:pt idx="2562">
                  <c:v>3.65</c:v>
                </c:pt>
                <c:pt idx="2563">
                  <c:v>3.73</c:v>
                </c:pt>
                <c:pt idx="2564">
                  <c:v>4.03</c:v>
                </c:pt>
                <c:pt idx="2565">
                  <c:v>3.9</c:v>
                </c:pt>
                <c:pt idx="2566">
                  <c:v>1.81</c:v>
                </c:pt>
                <c:pt idx="2567">
                  <c:v>1.67</c:v>
                </c:pt>
                <c:pt idx="2568">
                  <c:v>3.56</c:v>
                </c:pt>
                <c:pt idx="2569">
                  <c:v>2.69</c:v>
                </c:pt>
                <c:pt idx="2570">
                  <c:v>2.3199999999999998</c:v>
                </c:pt>
                <c:pt idx="2571">
                  <c:v>2.0699999999999998</c:v>
                </c:pt>
                <c:pt idx="2572">
                  <c:v>2.09</c:v>
                </c:pt>
                <c:pt idx="2573">
                  <c:v>1.57</c:v>
                </c:pt>
                <c:pt idx="2574">
                  <c:v>2.02</c:v>
                </c:pt>
                <c:pt idx="2575">
                  <c:v>2.2000000000000002</c:v>
                </c:pt>
                <c:pt idx="2576">
                  <c:v>3.96</c:v>
                </c:pt>
                <c:pt idx="2577">
                  <c:v>3.83</c:v>
                </c:pt>
                <c:pt idx="2578">
                  <c:v>3.95</c:v>
                </c:pt>
                <c:pt idx="2579">
                  <c:v>3.97</c:v>
                </c:pt>
                <c:pt idx="2580">
                  <c:v>3.52</c:v>
                </c:pt>
                <c:pt idx="2581">
                  <c:v>4.05</c:v>
                </c:pt>
                <c:pt idx="2582">
                  <c:v>3.15</c:v>
                </c:pt>
                <c:pt idx="2583">
                  <c:v>2.66</c:v>
                </c:pt>
                <c:pt idx="2584">
                  <c:v>2.65</c:v>
                </c:pt>
                <c:pt idx="2585">
                  <c:v>2.48</c:v>
                </c:pt>
                <c:pt idx="2586">
                  <c:v>1.51</c:v>
                </c:pt>
                <c:pt idx="2587">
                  <c:v>1.03</c:v>
                </c:pt>
                <c:pt idx="2588">
                  <c:v>1.06</c:v>
                </c:pt>
                <c:pt idx="2589">
                  <c:v>1.62</c:v>
                </c:pt>
                <c:pt idx="2590">
                  <c:v>1.48</c:v>
                </c:pt>
                <c:pt idx="2591">
                  <c:v>1.62</c:v>
                </c:pt>
                <c:pt idx="2592">
                  <c:v>1.44</c:v>
                </c:pt>
                <c:pt idx="2593">
                  <c:v>1.59</c:v>
                </c:pt>
                <c:pt idx="2594">
                  <c:v>1.4</c:v>
                </c:pt>
                <c:pt idx="2595">
                  <c:v>1.39</c:v>
                </c:pt>
                <c:pt idx="2596">
                  <c:v>0.9</c:v>
                </c:pt>
                <c:pt idx="2597">
                  <c:v>0.9</c:v>
                </c:pt>
                <c:pt idx="2598">
                  <c:v>0.92</c:v>
                </c:pt>
                <c:pt idx="2599">
                  <c:v>0.81</c:v>
                </c:pt>
                <c:pt idx="2600">
                  <c:v>1.1000000000000001</c:v>
                </c:pt>
                <c:pt idx="2601">
                  <c:v>1.56</c:v>
                </c:pt>
                <c:pt idx="2602">
                  <c:v>2.69</c:v>
                </c:pt>
                <c:pt idx="2603">
                  <c:v>2.06</c:v>
                </c:pt>
                <c:pt idx="2604">
                  <c:v>1.51</c:v>
                </c:pt>
                <c:pt idx="2605">
                  <c:v>1.53</c:v>
                </c:pt>
                <c:pt idx="2606">
                  <c:v>2.21</c:v>
                </c:pt>
                <c:pt idx="2607">
                  <c:v>1.77</c:v>
                </c:pt>
                <c:pt idx="2608">
                  <c:v>1.97</c:v>
                </c:pt>
                <c:pt idx="2609">
                  <c:v>1.55</c:v>
                </c:pt>
                <c:pt idx="2610">
                  <c:v>2.2999999999999998</c:v>
                </c:pt>
                <c:pt idx="2611">
                  <c:v>2.86</c:v>
                </c:pt>
                <c:pt idx="2612">
                  <c:v>2.77</c:v>
                </c:pt>
                <c:pt idx="2613">
                  <c:v>3.11</c:v>
                </c:pt>
                <c:pt idx="2614">
                  <c:v>2.98</c:v>
                </c:pt>
                <c:pt idx="2615">
                  <c:v>2.16</c:v>
                </c:pt>
                <c:pt idx="2616">
                  <c:v>2</c:v>
                </c:pt>
                <c:pt idx="2617">
                  <c:v>1.44</c:v>
                </c:pt>
                <c:pt idx="2618">
                  <c:v>0.95</c:v>
                </c:pt>
                <c:pt idx="2619">
                  <c:v>0.23</c:v>
                </c:pt>
                <c:pt idx="2620">
                  <c:v>0.96</c:v>
                </c:pt>
                <c:pt idx="2621">
                  <c:v>1.0900000000000001</c:v>
                </c:pt>
                <c:pt idx="2622">
                  <c:v>1.3</c:v>
                </c:pt>
                <c:pt idx="2623">
                  <c:v>1.1299999999999999</c:v>
                </c:pt>
                <c:pt idx="2624">
                  <c:v>1.1200000000000001</c:v>
                </c:pt>
                <c:pt idx="2625">
                  <c:v>0.68</c:v>
                </c:pt>
                <c:pt idx="2626">
                  <c:v>1.29</c:v>
                </c:pt>
                <c:pt idx="2627">
                  <c:v>1.79</c:v>
                </c:pt>
                <c:pt idx="2628">
                  <c:v>2.2599999999999998</c:v>
                </c:pt>
                <c:pt idx="2629">
                  <c:v>1.74</c:v>
                </c:pt>
                <c:pt idx="2630">
                  <c:v>2.39</c:v>
                </c:pt>
                <c:pt idx="2631">
                  <c:v>2.29</c:v>
                </c:pt>
                <c:pt idx="2632">
                  <c:v>2.23</c:v>
                </c:pt>
                <c:pt idx="2633">
                  <c:v>1.9</c:v>
                </c:pt>
                <c:pt idx="2634">
                  <c:v>2.0099999999999998</c:v>
                </c:pt>
                <c:pt idx="2635">
                  <c:v>1.73</c:v>
                </c:pt>
                <c:pt idx="2636">
                  <c:v>1.25</c:v>
                </c:pt>
                <c:pt idx="2637">
                  <c:v>1.1200000000000001</c:v>
                </c:pt>
                <c:pt idx="2638">
                  <c:v>1.28</c:v>
                </c:pt>
                <c:pt idx="2639">
                  <c:v>1.85</c:v>
                </c:pt>
                <c:pt idx="2640">
                  <c:v>1.52</c:v>
                </c:pt>
                <c:pt idx="2641">
                  <c:v>1.26</c:v>
                </c:pt>
                <c:pt idx="2642">
                  <c:v>1.6</c:v>
                </c:pt>
                <c:pt idx="2643">
                  <c:v>1.92</c:v>
                </c:pt>
                <c:pt idx="2644">
                  <c:v>2.71</c:v>
                </c:pt>
                <c:pt idx="2645">
                  <c:v>2.89</c:v>
                </c:pt>
                <c:pt idx="2646">
                  <c:v>2.85</c:v>
                </c:pt>
                <c:pt idx="2647">
                  <c:v>3</c:v>
                </c:pt>
                <c:pt idx="2648">
                  <c:v>3.95</c:v>
                </c:pt>
                <c:pt idx="2649">
                  <c:v>3.67</c:v>
                </c:pt>
                <c:pt idx="2650">
                  <c:v>2.44</c:v>
                </c:pt>
                <c:pt idx="2651">
                  <c:v>1.53</c:v>
                </c:pt>
                <c:pt idx="2652">
                  <c:v>1.53</c:v>
                </c:pt>
                <c:pt idx="2653">
                  <c:v>2.11</c:v>
                </c:pt>
                <c:pt idx="2654">
                  <c:v>1.95</c:v>
                </c:pt>
                <c:pt idx="2655">
                  <c:v>2.2000000000000002</c:v>
                </c:pt>
                <c:pt idx="2656">
                  <c:v>1.17</c:v>
                </c:pt>
                <c:pt idx="2657">
                  <c:v>1.33</c:v>
                </c:pt>
                <c:pt idx="2658">
                  <c:v>1.6</c:v>
                </c:pt>
                <c:pt idx="2659">
                  <c:v>2.13</c:v>
                </c:pt>
                <c:pt idx="2660">
                  <c:v>2.48</c:v>
                </c:pt>
                <c:pt idx="2661">
                  <c:v>2.0299999999999998</c:v>
                </c:pt>
                <c:pt idx="2662">
                  <c:v>1.97</c:v>
                </c:pt>
                <c:pt idx="2663">
                  <c:v>2.14</c:v>
                </c:pt>
                <c:pt idx="2664">
                  <c:v>2.0699999999999998</c:v>
                </c:pt>
                <c:pt idx="2665">
                  <c:v>1.58</c:v>
                </c:pt>
                <c:pt idx="2666">
                  <c:v>1.6</c:v>
                </c:pt>
                <c:pt idx="2667">
                  <c:v>1.94</c:v>
                </c:pt>
                <c:pt idx="2668">
                  <c:v>2.23</c:v>
                </c:pt>
                <c:pt idx="2669">
                  <c:v>3.22</c:v>
                </c:pt>
                <c:pt idx="2670">
                  <c:v>2.57</c:v>
                </c:pt>
                <c:pt idx="2671">
                  <c:v>2.77</c:v>
                </c:pt>
                <c:pt idx="2672">
                  <c:v>2.57</c:v>
                </c:pt>
                <c:pt idx="2673">
                  <c:v>1.82</c:v>
                </c:pt>
                <c:pt idx="2674">
                  <c:v>3.32</c:v>
                </c:pt>
                <c:pt idx="2675">
                  <c:v>3.68</c:v>
                </c:pt>
                <c:pt idx="2676">
                  <c:v>2.52</c:v>
                </c:pt>
                <c:pt idx="2677">
                  <c:v>2.52</c:v>
                </c:pt>
                <c:pt idx="2678">
                  <c:v>3.05</c:v>
                </c:pt>
                <c:pt idx="2679">
                  <c:v>3.89</c:v>
                </c:pt>
                <c:pt idx="2680">
                  <c:v>3.75</c:v>
                </c:pt>
                <c:pt idx="2681">
                  <c:v>3.51</c:v>
                </c:pt>
                <c:pt idx="2682">
                  <c:v>2.11</c:v>
                </c:pt>
                <c:pt idx="2683">
                  <c:v>2.2000000000000002</c:v>
                </c:pt>
                <c:pt idx="2684">
                  <c:v>3.54</c:v>
                </c:pt>
                <c:pt idx="2685">
                  <c:v>3.32</c:v>
                </c:pt>
                <c:pt idx="2686">
                  <c:v>3.08</c:v>
                </c:pt>
                <c:pt idx="2687">
                  <c:v>3.26</c:v>
                </c:pt>
                <c:pt idx="2688">
                  <c:v>3.2</c:v>
                </c:pt>
                <c:pt idx="2689">
                  <c:v>3.74</c:v>
                </c:pt>
                <c:pt idx="2690">
                  <c:v>3.34</c:v>
                </c:pt>
                <c:pt idx="2691">
                  <c:v>2.82</c:v>
                </c:pt>
                <c:pt idx="2692">
                  <c:v>2.5499999999999998</c:v>
                </c:pt>
                <c:pt idx="2693">
                  <c:v>3.48</c:v>
                </c:pt>
                <c:pt idx="2694">
                  <c:v>3.26</c:v>
                </c:pt>
                <c:pt idx="2695">
                  <c:v>2.56</c:v>
                </c:pt>
                <c:pt idx="2696">
                  <c:v>3.64</c:v>
                </c:pt>
                <c:pt idx="2697">
                  <c:v>2.04</c:v>
                </c:pt>
                <c:pt idx="2698">
                  <c:v>2.09</c:v>
                </c:pt>
                <c:pt idx="2699">
                  <c:v>3.25</c:v>
                </c:pt>
                <c:pt idx="2700">
                  <c:v>2.71</c:v>
                </c:pt>
                <c:pt idx="2701">
                  <c:v>2.69</c:v>
                </c:pt>
                <c:pt idx="2702">
                  <c:v>2.29</c:v>
                </c:pt>
                <c:pt idx="2703">
                  <c:v>2.5299999999999998</c:v>
                </c:pt>
                <c:pt idx="2704">
                  <c:v>1.97</c:v>
                </c:pt>
                <c:pt idx="2705">
                  <c:v>2.5099999999999998</c:v>
                </c:pt>
                <c:pt idx="2706">
                  <c:v>2.72</c:v>
                </c:pt>
                <c:pt idx="2707">
                  <c:v>2.34</c:v>
                </c:pt>
                <c:pt idx="2708">
                  <c:v>1.66</c:v>
                </c:pt>
                <c:pt idx="2709">
                  <c:v>2.59</c:v>
                </c:pt>
                <c:pt idx="2710">
                  <c:v>3.43</c:v>
                </c:pt>
                <c:pt idx="2711">
                  <c:v>4.1500000000000004</c:v>
                </c:pt>
                <c:pt idx="2712">
                  <c:v>3.38</c:v>
                </c:pt>
                <c:pt idx="2713">
                  <c:v>3.16</c:v>
                </c:pt>
                <c:pt idx="2714">
                  <c:v>3.17</c:v>
                </c:pt>
                <c:pt idx="2715">
                  <c:v>2.37</c:v>
                </c:pt>
                <c:pt idx="2716">
                  <c:v>1.88</c:v>
                </c:pt>
                <c:pt idx="2717">
                  <c:v>2.48</c:v>
                </c:pt>
                <c:pt idx="2718">
                  <c:v>2.98</c:v>
                </c:pt>
                <c:pt idx="2719">
                  <c:v>3.1</c:v>
                </c:pt>
                <c:pt idx="2720">
                  <c:v>3.01</c:v>
                </c:pt>
                <c:pt idx="2721">
                  <c:v>2.4700000000000002</c:v>
                </c:pt>
                <c:pt idx="2722">
                  <c:v>2.0699999999999998</c:v>
                </c:pt>
                <c:pt idx="2723">
                  <c:v>1.59</c:v>
                </c:pt>
                <c:pt idx="2724">
                  <c:v>1.5</c:v>
                </c:pt>
                <c:pt idx="2725">
                  <c:v>2.23</c:v>
                </c:pt>
                <c:pt idx="2726">
                  <c:v>2.12</c:v>
                </c:pt>
                <c:pt idx="2727">
                  <c:v>1.89</c:v>
                </c:pt>
                <c:pt idx="2728">
                  <c:v>3.11</c:v>
                </c:pt>
                <c:pt idx="2729">
                  <c:v>3.23</c:v>
                </c:pt>
                <c:pt idx="2730">
                  <c:v>4.32</c:v>
                </c:pt>
                <c:pt idx="2731">
                  <c:v>4.08</c:v>
                </c:pt>
                <c:pt idx="2732">
                  <c:v>3.76</c:v>
                </c:pt>
                <c:pt idx="2733">
                  <c:v>2.71</c:v>
                </c:pt>
                <c:pt idx="2734">
                  <c:v>2.31</c:v>
                </c:pt>
                <c:pt idx="2735">
                  <c:v>3.06</c:v>
                </c:pt>
                <c:pt idx="2736">
                  <c:v>3.21</c:v>
                </c:pt>
                <c:pt idx="2737">
                  <c:v>2.81</c:v>
                </c:pt>
                <c:pt idx="2738">
                  <c:v>1.72</c:v>
                </c:pt>
                <c:pt idx="2739">
                  <c:v>1.56</c:v>
                </c:pt>
                <c:pt idx="2740">
                  <c:v>1.98</c:v>
                </c:pt>
                <c:pt idx="2741">
                  <c:v>1.74</c:v>
                </c:pt>
                <c:pt idx="2742">
                  <c:v>1.4</c:v>
                </c:pt>
                <c:pt idx="2743">
                  <c:v>2.0499999999999998</c:v>
                </c:pt>
                <c:pt idx="2744">
                  <c:v>1.6</c:v>
                </c:pt>
                <c:pt idx="2745">
                  <c:v>2.4900000000000002</c:v>
                </c:pt>
                <c:pt idx="2746">
                  <c:v>2.33</c:v>
                </c:pt>
                <c:pt idx="2747">
                  <c:v>1.98</c:v>
                </c:pt>
                <c:pt idx="2748">
                  <c:v>1.96</c:v>
                </c:pt>
                <c:pt idx="2749">
                  <c:v>2.34</c:v>
                </c:pt>
                <c:pt idx="2750">
                  <c:v>2.75</c:v>
                </c:pt>
                <c:pt idx="2751">
                  <c:v>2.4</c:v>
                </c:pt>
                <c:pt idx="2752">
                  <c:v>3.99</c:v>
                </c:pt>
                <c:pt idx="2753">
                  <c:v>4.13</c:v>
                </c:pt>
                <c:pt idx="2754">
                  <c:v>3.92</c:v>
                </c:pt>
                <c:pt idx="2755">
                  <c:v>3.21</c:v>
                </c:pt>
                <c:pt idx="2756">
                  <c:v>3.03</c:v>
                </c:pt>
                <c:pt idx="2757">
                  <c:v>2.0699999999999998</c:v>
                </c:pt>
                <c:pt idx="2758">
                  <c:v>2.21</c:v>
                </c:pt>
                <c:pt idx="2759">
                  <c:v>0.94</c:v>
                </c:pt>
                <c:pt idx="2760">
                  <c:v>1.49</c:v>
                </c:pt>
                <c:pt idx="2761">
                  <c:v>1.81</c:v>
                </c:pt>
                <c:pt idx="2762">
                  <c:v>1.29</c:v>
                </c:pt>
                <c:pt idx="2763">
                  <c:v>0.59</c:v>
                </c:pt>
                <c:pt idx="2764">
                  <c:v>1.0900000000000001</c:v>
                </c:pt>
                <c:pt idx="2765">
                  <c:v>0.65</c:v>
                </c:pt>
                <c:pt idx="2766">
                  <c:v>1.45</c:v>
                </c:pt>
                <c:pt idx="2767">
                  <c:v>2.0299999999999998</c:v>
                </c:pt>
                <c:pt idx="2768">
                  <c:v>1.89</c:v>
                </c:pt>
                <c:pt idx="2769">
                  <c:v>2.98</c:v>
                </c:pt>
                <c:pt idx="2770">
                  <c:v>3.85</c:v>
                </c:pt>
                <c:pt idx="2771">
                  <c:v>3.77</c:v>
                </c:pt>
                <c:pt idx="2772">
                  <c:v>2.59</c:v>
                </c:pt>
                <c:pt idx="2773">
                  <c:v>2.29</c:v>
                </c:pt>
                <c:pt idx="2774">
                  <c:v>1.21</c:v>
                </c:pt>
                <c:pt idx="2775">
                  <c:v>1.33</c:v>
                </c:pt>
                <c:pt idx="2776">
                  <c:v>1.62</c:v>
                </c:pt>
                <c:pt idx="2777">
                  <c:v>1.8</c:v>
                </c:pt>
                <c:pt idx="2778">
                  <c:v>0.89</c:v>
                </c:pt>
                <c:pt idx="2779">
                  <c:v>1.1000000000000001</c:v>
                </c:pt>
                <c:pt idx="2780">
                  <c:v>1.64</c:v>
                </c:pt>
                <c:pt idx="2781">
                  <c:v>1.75</c:v>
                </c:pt>
                <c:pt idx="2782">
                  <c:v>1.86</c:v>
                </c:pt>
                <c:pt idx="2783">
                  <c:v>0.98</c:v>
                </c:pt>
                <c:pt idx="2784">
                  <c:v>1.01</c:v>
                </c:pt>
                <c:pt idx="2785">
                  <c:v>2.23</c:v>
                </c:pt>
                <c:pt idx="2786">
                  <c:v>3.05</c:v>
                </c:pt>
                <c:pt idx="2787">
                  <c:v>4.26</c:v>
                </c:pt>
                <c:pt idx="2788">
                  <c:v>3.48</c:v>
                </c:pt>
                <c:pt idx="2789">
                  <c:v>3.13</c:v>
                </c:pt>
                <c:pt idx="2790">
                  <c:v>3.56</c:v>
                </c:pt>
                <c:pt idx="2791">
                  <c:v>5.54</c:v>
                </c:pt>
                <c:pt idx="2792">
                  <c:v>4.12</c:v>
                </c:pt>
                <c:pt idx="2793">
                  <c:v>3.23</c:v>
                </c:pt>
                <c:pt idx="2794">
                  <c:v>2.66</c:v>
                </c:pt>
                <c:pt idx="2795">
                  <c:v>3.74</c:v>
                </c:pt>
                <c:pt idx="2796">
                  <c:v>3.79</c:v>
                </c:pt>
                <c:pt idx="2797">
                  <c:v>3.1</c:v>
                </c:pt>
                <c:pt idx="2798">
                  <c:v>2.23</c:v>
                </c:pt>
                <c:pt idx="2799">
                  <c:v>1.31</c:v>
                </c:pt>
                <c:pt idx="2800">
                  <c:v>0.7</c:v>
                </c:pt>
                <c:pt idx="2801">
                  <c:v>2.58</c:v>
                </c:pt>
                <c:pt idx="2802">
                  <c:v>2.67</c:v>
                </c:pt>
                <c:pt idx="2803">
                  <c:v>3.27</c:v>
                </c:pt>
                <c:pt idx="2804">
                  <c:v>2.78</c:v>
                </c:pt>
                <c:pt idx="2805">
                  <c:v>2.0699999999999998</c:v>
                </c:pt>
                <c:pt idx="2806">
                  <c:v>1.95</c:v>
                </c:pt>
                <c:pt idx="2807">
                  <c:v>2.06</c:v>
                </c:pt>
                <c:pt idx="2808">
                  <c:v>1.1599999999999999</c:v>
                </c:pt>
                <c:pt idx="2809">
                  <c:v>2.33</c:v>
                </c:pt>
                <c:pt idx="2810">
                  <c:v>1.76</c:v>
                </c:pt>
                <c:pt idx="2811">
                  <c:v>2.0499999999999998</c:v>
                </c:pt>
                <c:pt idx="2812">
                  <c:v>3.17</c:v>
                </c:pt>
                <c:pt idx="2813">
                  <c:v>3.1</c:v>
                </c:pt>
                <c:pt idx="2814">
                  <c:v>1.96</c:v>
                </c:pt>
                <c:pt idx="2815">
                  <c:v>1.25</c:v>
                </c:pt>
                <c:pt idx="2816">
                  <c:v>1.26</c:v>
                </c:pt>
                <c:pt idx="2817">
                  <c:v>1.2</c:v>
                </c:pt>
                <c:pt idx="2818">
                  <c:v>1.36</c:v>
                </c:pt>
                <c:pt idx="2819">
                  <c:v>1.36</c:v>
                </c:pt>
                <c:pt idx="2820">
                  <c:v>0.57999999999999996</c:v>
                </c:pt>
                <c:pt idx="2821">
                  <c:v>1.06</c:v>
                </c:pt>
                <c:pt idx="2822">
                  <c:v>0.94</c:v>
                </c:pt>
                <c:pt idx="2823">
                  <c:v>0.89</c:v>
                </c:pt>
                <c:pt idx="2824">
                  <c:v>0.73</c:v>
                </c:pt>
                <c:pt idx="2825">
                  <c:v>1.04</c:v>
                </c:pt>
                <c:pt idx="2826">
                  <c:v>1.55</c:v>
                </c:pt>
                <c:pt idx="2827">
                  <c:v>1.18</c:v>
                </c:pt>
                <c:pt idx="2828">
                  <c:v>2.0099999999999998</c:v>
                </c:pt>
                <c:pt idx="2829">
                  <c:v>1.37</c:v>
                </c:pt>
                <c:pt idx="2830">
                  <c:v>1.63</c:v>
                </c:pt>
                <c:pt idx="2831">
                  <c:v>1.72</c:v>
                </c:pt>
                <c:pt idx="2832">
                  <c:v>1.08</c:v>
                </c:pt>
                <c:pt idx="2833">
                  <c:v>1.25</c:v>
                </c:pt>
                <c:pt idx="2834">
                  <c:v>0.37</c:v>
                </c:pt>
                <c:pt idx="2835">
                  <c:v>2.19</c:v>
                </c:pt>
                <c:pt idx="2836">
                  <c:v>2.09</c:v>
                </c:pt>
                <c:pt idx="2837">
                  <c:v>1.91</c:v>
                </c:pt>
                <c:pt idx="2838">
                  <c:v>1.19</c:v>
                </c:pt>
                <c:pt idx="2839">
                  <c:v>0.19</c:v>
                </c:pt>
                <c:pt idx="2840">
                  <c:v>1.44</c:v>
                </c:pt>
                <c:pt idx="2841">
                  <c:v>2.3199999999999998</c:v>
                </c:pt>
                <c:pt idx="2842">
                  <c:v>3.55</c:v>
                </c:pt>
                <c:pt idx="2843">
                  <c:v>3.86</c:v>
                </c:pt>
                <c:pt idx="2844">
                  <c:v>3.08</c:v>
                </c:pt>
                <c:pt idx="2845">
                  <c:v>3.29</c:v>
                </c:pt>
                <c:pt idx="2846">
                  <c:v>2.5099999999999998</c:v>
                </c:pt>
                <c:pt idx="2847">
                  <c:v>1.95</c:v>
                </c:pt>
                <c:pt idx="2848">
                  <c:v>2.25</c:v>
                </c:pt>
                <c:pt idx="2849">
                  <c:v>2.5299999999999998</c:v>
                </c:pt>
                <c:pt idx="2850">
                  <c:v>2.83</c:v>
                </c:pt>
                <c:pt idx="2851">
                  <c:v>2.83</c:v>
                </c:pt>
                <c:pt idx="2852">
                  <c:v>2.1800000000000002</c:v>
                </c:pt>
                <c:pt idx="2853">
                  <c:v>2.2799999999999998</c:v>
                </c:pt>
                <c:pt idx="2854">
                  <c:v>2.23</c:v>
                </c:pt>
                <c:pt idx="2855">
                  <c:v>1.66</c:v>
                </c:pt>
                <c:pt idx="2856">
                  <c:v>1.49</c:v>
                </c:pt>
                <c:pt idx="2857">
                  <c:v>1.31</c:v>
                </c:pt>
                <c:pt idx="2858">
                  <c:v>1.57</c:v>
                </c:pt>
                <c:pt idx="2859">
                  <c:v>1.47</c:v>
                </c:pt>
                <c:pt idx="2860">
                  <c:v>0.72</c:v>
                </c:pt>
                <c:pt idx="2861">
                  <c:v>0.7</c:v>
                </c:pt>
                <c:pt idx="2862">
                  <c:v>0.78</c:v>
                </c:pt>
                <c:pt idx="2863">
                  <c:v>0.82</c:v>
                </c:pt>
                <c:pt idx="2864">
                  <c:v>0.9</c:v>
                </c:pt>
                <c:pt idx="2865">
                  <c:v>0.53</c:v>
                </c:pt>
                <c:pt idx="2866">
                  <c:v>0.7</c:v>
                </c:pt>
                <c:pt idx="2867">
                  <c:v>1.35</c:v>
                </c:pt>
                <c:pt idx="2868">
                  <c:v>1.33</c:v>
                </c:pt>
                <c:pt idx="2869">
                  <c:v>1.06</c:v>
                </c:pt>
                <c:pt idx="2870">
                  <c:v>0.98</c:v>
                </c:pt>
                <c:pt idx="2871">
                  <c:v>0.57999999999999996</c:v>
                </c:pt>
                <c:pt idx="2872">
                  <c:v>0.28999999999999998</c:v>
                </c:pt>
                <c:pt idx="2873">
                  <c:v>0.33</c:v>
                </c:pt>
                <c:pt idx="2874">
                  <c:v>0.28000000000000003</c:v>
                </c:pt>
                <c:pt idx="2875">
                  <c:v>0.27</c:v>
                </c:pt>
                <c:pt idx="2876">
                  <c:v>0.36</c:v>
                </c:pt>
                <c:pt idx="2877">
                  <c:v>0.39</c:v>
                </c:pt>
                <c:pt idx="2878">
                  <c:v>0.46</c:v>
                </c:pt>
                <c:pt idx="2879">
                  <c:v>0.44</c:v>
                </c:pt>
                <c:pt idx="2880">
                  <c:v>0.36</c:v>
                </c:pt>
                <c:pt idx="2881">
                  <c:v>0.42</c:v>
                </c:pt>
                <c:pt idx="2882">
                  <c:v>0.41</c:v>
                </c:pt>
                <c:pt idx="2883">
                  <c:v>0.77</c:v>
                </c:pt>
                <c:pt idx="2884">
                  <c:v>0.22</c:v>
                </c:pt>
                <c:pt idx="2885">
                  <c:v>0.34</c:v>
                </c:pt>
                <c:pt idx="2886">
                  <c:v>0.16</c:v>
                </c:pt>
                <c:pt idx="2887">
                  <c:v>0.09</c:v>
                </c:pt>
                <c:pt idx="2888">
                  <c:v>0.39</c:v>
                </c:pt>
                <c:pt idx="2889">
                  <c:v>1.04</c:v>
                </c:pt>
                <c:pt idx="2890">
                  <c:v>1.22</c:v>
                </c:pt>
                <c:pt idx="2891">
                  <c:v>1.31</c:v>
                </c:pt>
                <c:pt idx="2892">
                  <c:v>1.05</c:v>
                </c:pt>
                <c:pt idx="2893">
                  <c:v>0.97</c:v>
                </c:pt>
                <c:pt idx="2894">
                  <c:v>0.8</c:v>
                </c:pt>
                <c:pt idx="2895">
                  <c:v>0.27</c:v>
                </c:pt>
                <c:pt idx="2896">
                  <c:v>0.4</c:v>
                </c:pt>
                <c:pt idx="2897">
                  <c:v>0.56000000000000005</c:v>
                </c:pt>
                <c:pt idx="2898">
                  <c:v>0.88</c:v>
                </c:pt>
                <c:pt idx="2899">
                  <c:v>1.57</c:v>
                </c:pt>
                <c:pt idx="2900">
                  <c:v>1.85</c:v>
                </c:pt>
                <c:pt idx="2901">
                  <c:v>1.95</c:v>
                </c:pt>
                <c:pt idx="2902">
                  <c:v>2.44</c:v>
                </c:pt>
                <c:pt idx="2903">
                  <c:v>1.76</c:v>
                </c:pt>
                <c:pt idx="2904">
                  <c:v>2.0299999999999998</c:v>
                </c:pt>
                <c:pt idx="2905">
                  <c:v>1.92</c:v>
                </c:pt>
                <c:pt idx="2906">
                  <c:v>2.39</c:v>
                </c:pt>
                <c:pt idx="2907">
                  <c:v>2.14</c:v>
                </c:pt>
                <c:pt idx="2908">
                  <c:v>3.21</c:v>
                </c:pt>
                <c:pt idx="2909">
                  <c:v>3.46</c:v>
                </c:pt>
                <c:pt idx="2910">
                  <c:v>3.2</c:v>
                </c:pt>
                <c:pt idx="2911">
                  <c:v>2.3199999999999998</c:v>
                </c:pt>
                <c:pt idx="2912">
                  <c:v>1.89</c:v>
                </c:pt>
                <c:pt idx="2913">
                  <c:v>1.44</c:v>
                </c:pt>
                <c:pt idx="2914">
                  <c:v>1.63</c:v>
                </c:pt>
                <c:pt idx="2915">
                  <c:v>1.4</c:v>
                </c:pt>
                <c:pt idx="2916">
                  <c:v>1.7</c:v>
                </c:pt>
                <c:pt idx="2917">
                  <c:v>2.86</c:v>
                </c:pt>
                <c:pt idx="2918">
                  <c:v>3.45</c:v>
                </c:pt>
                <c:pt idx="2919">
                  <c:v>3.46</c:v>
                </c:pt>
                <c:pt idx="2920">
                  <c:v>3.04</c:v>
                </c:pt>
                <c:pt idx="2921">
                  <c:v>2.2000000000000002</c:v>
                </c:pt>
                <c:pt idx="2922">
                  <c:v>3.1</c:v>
                </c:pt>
                <c:pt idx="2923">
                  <c:v>2.64</c:v>
                </c:pt>
                <c:pt idx="2924">
                  <c:v>3.46</c:v>
                </c:pt>
                <c:pt idx="2925">
                  <c:v>4.0199999999999996</c:v>
                </c:pt>
                <c:pt idx="2926">
                  <c:v>3.52</c:v>
                </c:pt>
                <c:pt idx="2927">
                  <c:v>2.78</c:v>
                </c:pt>
                <c:pt idx="2928">
                  <c:v>3.54</c:v>
                </c:pt>
                <c:pt idx="2929">
                  <c:v>3.79</c:v>
                </c:pt>
                <c:pt idx="2930">
                  <c:v>4.26</c:v>
                </c:pt>
                <c:pt idx="2931">
                  <c:v>3.66</c:v>
                </c:pt>
                <c:pt idx="2932">
                  <c:v>2.57</c:v>
                </c:pt>
                <c:pt idx="2933">
                  <c:v>2.0699999999999998</c:v>
                </c:pt>
                <c:pt idx="2934">
                  <c:v>2.2599999999999998</c:v>
                </c:pt>
                <c:pt idx="2935">
                  <c:v>2.2599999999999998</c:v>
                </c:pt>
                <c:pt idx="2936">
                  <c:v>2.21</c:v>
                </c:pt>
                <c:pt idx="2937">
                  <c:v>1.63</c:v>
                </c:pt>
                <c:pt idx="2938">
                  <c:v>1.71</c:v>
                </c:pt>
                <c:pt idx="2939">
                  <c:v>0.91</c:v>
                </c:pt>
                <c:pt idx="2940">
                  <c:v>2.13</c:v>
                </c:pt>
                <c:pt idx="2941">
                  <c:v>2.52</c:v>
                </c:pt>
                <c:pt idx="2942">
                  <c:v>1.96</c:v>
                </c:pt>
                <c:pt idx="2943">
                  <c:v>1.85</c:v>
                </c:pt>
                <c:pt idx="2944">
                  <c:v>2.4700000000000002</c:v>
                </c:pt>
                <c:pt idx="2945">
                  <c:v>1.88</c:v>
                </c:pt>
                <c:pt idx="2946">
                  <c:v>1.28</c:v>
                </c:pt>
                <c:pt idx="2947">
                  <c:v>1.63</c:v>
                </c:pt>
                <c:pt idx="2948">
                  <c:v>2.2000000000000002</c:v>
                </c:pt>
                <c:pt idx="2949">
                  <c:v>2.1</c:v>
                </c:pt>
                <c:pt idx="2950">
                  <c:v>2.21</c:v>
                </c:pt>
                <c:pt idx="2951">
                  <c:v>1.95</c:v>
                </c:pt>
                <c:pt idx="2952">
                  <c:v>2.93</c:v>
                </c:pt>
                <c:pt idx="2953">
                  <c:v>2.0499999999999998</c:v>
                </c:pt>
                <c:pt idx="2954">
                  <c:v>2.0099999999999998</c:v>
                </c:pt>
                <c:pt idx="2955">
                  <c:v>2.44</c:v>
                </c:pt>
                <c:pt idx="2956">
                  <c:v>2.36</c:v>
                </c:pt>
                <c:pt idx="2957">
                  <c:v>1.59</c:v>
                </c:pt>
                <c:pt idx="2958">
                  <c:v>1.45</c:v>
                </c:pt>
                <c:pt idx="2959">
                  <c:v>1.75</c:v>
                </c:pt>
                <c:pt idx="2960">
                  <c:v>1.88</c:v>
                </c:pt>
                <c:pt idx="2961">
                  <c:v>2.2000000000000002</c:v>
                </c:pt>
                <c:pt idx="2962">
                  <c:v>2.56</c:v>
                </c:pt>
                <c:pt idx="2963">
                  <c:v>3.19</c:v>
                </c:pt>
                <c:pt idx="2964">
                  <c:v>2.35</c:v>
                </c:pt>
                <c:pt idx="2965">
                  <c:v>2.44</c:v>
                </c:pt>
                <c:pt idx="2966">
                  <c:v>2.2599999999999998</c:v>
                </c:pt>
                <c:pt idx="2967">
                  <c:v>2.44</c:v>
                </c:pt>
                <c:pt idx="2968">
                  <c:v>3.21</c:v>
                </c:pt>
                <c:pt idx="2969">
                  <c:v>2.98</c:v>
                </c:pt>
                <c:pt idx="2970">
                  <c:v>2.67</c:v>
                </c:pt>
                <c:pt idx="2971">
                  <c:v>2.5499999999999998</c:v>
                </c:pt>
                <c:pt idx="2972">
                  <c:v>2.35</c:v>
                </c:pt>
                <c:pt idx="2973">
                  <c:v>3</c:v>
                </c:pt>
                <c:pt idx="2974">
                  <c:v>2.79</c:v>
                </c:pt>
                <c:pt idx="2975">
                  <c:v>2.68</c:v>
                </c:pt>
                <c:pt idx="2976">
                  <c:v>2.38</c:v>
                </c:pt>
                <c:pt idx="2977">
                  <c:v>1.87</c:v>
                </c:pt>
                <c:pt idx="2978">
                  <c:v>2.42</c:v>
                </c:pt>
                <c:pt idx="2979">
                  <c:v>2.74</c:v>
                </c:pt>
                <c:pt idx="2980">
                  <c:v>2.4900000000000002</c:v>
                </c:pt>
                <c:pt idx="2981">
                  <c:v>2.46</c:v>
                </c:pt>
                <c:pt idx="2982">
                  <c:v>1.73</c:v>
                </c:pt>
                <c:pt idx="2983">
                  <c:v>1.73</c:v>
                </c:pt>
                <c:pt idx="2984">
                  <c:v>1.77</c:v>
                </c:pt>
                <c:pt idx="2985">
                  <c:v>2.31</c:v>
                </c:pt>
                <c:pt idx="2986">
                  <c:v>1.67</c:v>
                </c:pt>
                <c:pt idx="2987">
                  <c:v>1.18</c:v>
                </c:pt>
                <c:pt idx="2988">
                  <c:v>0.85</c:v>
                </c:pt>
                <c:pt idx="2989">
                  <c:v>1.96</c:v>
                </c:pt>
                <c:pt idx="2990">
                  <c:v>1.64</c:v>
                </c:pt>
                <c:pt idx="2991">
                  <c:v>1.18</c:v>
                </c:pt>
                <c:pt idx="2992">
                  <c:v>2.29</c:v>
                </c:pt>
                <c:pt idx="2993">
                  <c:v>1.9</c:v>
                </c:pt>
                <c:pt idx="2994">
                  <c:v>2.08</c:v>
                </c:pt>
                <c:pt idx="2995">
                  <c:v>3.07</c:v>
                </c:pt>
                <c:pt idx="2996">
                  <c:v>3.01</c:v>
                </c:pt>
                <c:pt idx="2997">
                  <c:v>2.93</c:v>
                </c:pt>
                <c:pt idx="2998">
                  <c:v>4.28</c:v>
                </c:pt>
                <c:pt idx="2999">
                  <c:v>4.34</c:v>
                </c:pt>
                <c:pt idx="3000">
                  <c:v>4.24</c:v>
                </c:pt>
                <c:pt idx="3001">
                  <c:v>3.76</c:v>
                </c:pt>
                <c:pt idx="3002">
                  <c:v>3.45</c:v>
                </c:pt>
                <c:pt idx="3003">
                  <c:v>2.9</c:v>
                </c:pt>
                <c:pt idx="3004">
                  <c:v>2.89</c:v>
                </c:pt>
                <c:pt idx="3005">
                  <c:v>3.09</c:v>
                </c:pt>
                <c:pt idx="3006">
                  <c:v>3.05</c:v>
                </c:pt>
                <c:pt idx="3007">
                  <c:v>1.31</c:v>
                </c:pt>
                <c:pt idx="3008">
                  <c:v>2.91</c:v>
                </c:pt>
                <c:pt idx="3009">
                  <c:v>3.53</c:v>
                </c:pt>
                <c:pt idx="3010">
                  <c:v>2.4</c:v>
                </c:pt>
                <c:pt idx="3011">
                  <c:v>2.04</c:v>
                </c:pt>
                <c:pt idx="3012">
                  <c:v>3.99</c:v>
                </c:pt>
                <c:pt idx="3013">
                  <c:v>4.18</c:v>
                </c:pt>
                <c:pt idx="3014">
                  <c:v>3.4</c:v>
                </c:pt>
                <c:pt idx="3015">
                  <c:v>3.28</c:v>
                </c:pt>
                <c:pt idx="3016">
                  <c:v>2.67</c:v>
                </c:pt>
                <c:pt idx="3017">
                  <c:v>2.48</c:v>
                </c:pt>
                <c:pt idx="3018">
                  <c:v>2.2200000000000002</c:v>
                </c:pt>
                <c:pt idx="3019">
                  <c:v>1.55</c:v>
                </c:pt>
                <c:pt idx="3020">
                  <c:v>2.63</c:v>
                </c:pt>
                <c:pt idx="3021">
                  <c:v>2.56</c:v>
                </c:pt>
                <c:pt idx="3022">
                  <c:v>2.14</c:v>
                </c:pt>
                <c:pt idx="3023">
                  <c:v>2.25</c:v>
                </c:pt>
                <c:pt idx="3024">
                  <c:v>2.04</c:v>
                </c:pt>
                <c:pt idx="3025">
                  <c:v>2.5099999999999998</c:v>
                </c:pt>
                <c:pt idx="3026">
                  <c:v>1.48</c:v>
                </c:pt>
                <c:pt idx="3027">
                  <c:v>0.61</c:v>
                </c:pt>
                <c:pt idx="3028">
                  <c:v>0.74</c:v>
                </c:pt>
                <c:pt idx="3029">
                  <c:v>0.68</c:v>
                </c:pt>
                <c:pt idx="3030">
                  <c:v>0.28999999999999998</c:v>
                </c:pt>
                <c:pt idx="3031">
                  <c:v>0.71</c:v>
                </c:pt>
                <c:pt idx="3032">
                  <c:v>1.82</c:v>
                </c:pt>
                <c:pt idx="3033">
                  <c:v>0.56999999999999995</c:v>
                </c:pt>
                <c:pt idx="3034">
                  <c:v>0.92</c:v>
                </c:pt>
                <c:pt idx="3035">
                  <c:v>0.65</c:v>
                </c:pt>
                <c:pt idx="3036">
                  <c:v>0.77</c:v>
                </c:pt>
                <c:pt idx="3037">
                  <c:v>1.56</c:v>
                </c:pt>
                <c:pt idx="3038">
                  <c:v>1.41</c:v>
                </c:pt>
                <c:pt idx="3039">
                  <c:v>1.26</c:v>
                </c:pt>
                <c:pt idx="3040">
                  <c:v>1.83</c:v>
                </c:pt>
                <c:pt idx="3041">
                  <c:v>1.1399999999999999</c:v>
                </c:pt>
                <c:pt idx="3042">
                  <c:v>1.94</c:v>
                </c:pt>
                <c:pt idx="3043">
                  <c:v>1.53</c:v>
                </c:pt>
                <c:pt idx="3044">
                  <c:v>1.07</c:v>
                </c:pt>
                <c:pt idx="3045">
                  <c:v>1.74</c:v>
                </c:pt>
                <c:pt idx="3046">
                  <c:v>1.71</c:v>
                </c:pt>
                <c:pt idx="3047">
                  <c:v>2.08</c:v>
                </c:pt>
                <c:pt idx="3048">
                  <c:v>2.2400000000000002</c:v>
                </c:pt>
                <c:pt idx="3049">
                  <c:v>1.49</c:v>
                </c:pt>
                <c:pt idx="3050">
                  <c:v>1.65</c:v>
                </c:pt>
                <c:pt idx="3051">
                  <c:v>1.9</c:v>
                </c:pt>
                <c:pt idx="3052">
                  <c:v>1.52</c:v>
                </c:pt>
                <c:pt idx="3053">
                  <c:v>0.68</c:v>
                </c:pt>
                <c:pt idx="3054">
                  <c:v>0.45</c:v>
                </c:pt>
                <c:pt idx="3055">
                  <c:v>0.3</c:v>
                </c:pt>
                <c:pt idx="3056">
                  <c:v>1.2</c:v>
                </c:pt>
                <c:pt idx="3057">
                  <c:v>1.39</c:v>
                </c:pt>
                <c:pt idx="3058">
                  <c:v>2.5499999999999998</c:v>
                </c:pt>
                <c:pt idx="3059">
                  <c:v>2.19</c:v>
                </c:pt>
                <c:pt idx="3060">
                  <c:v>2.95</c:v>
                </c:pt>
                <c:pt idx="3061">
                  <c:v>4.6100000000000003</c:v>
                </c:pt>
                <c:pt idx="3062">
                  <c:v>4.12</c:v>
                </c:pt>
                <c:pt idx="3063">
                  <c:v>3.74</c:v>
                </c:pt>
                <c:pt idx="3064">
                  <c:v>4.4800000000000004</c:v>
                </c:pt>
                <c:pt idx="3065">
                  <c:v>3.4</c:v>
                </c:pt>
                <c:pt idx="3066">
                  <c:v>2.5499999999999998</c:v>
                </c:pt>
                <c:pt idx="3067">
                  <c:v>2.87</c:v>
                </c:pt>
                <c:pt idx="3068">
                  <c:v>2.2400000000000002</c:v>
                </c:pt>
                <c:pt idx="3069">
                  <c:v>1.83</c:v>
                </c:pt>
                <c:pt idx="3070">
                  <c:v>1.1499999999999999</c:v>
                </c:pt>
                <c:pt idx="3071">
                  <c:v>2.1</c:v>
                </c:pt>
                <c:pt idx="3072">
                  <c:v>2.2599999999999998</c:v>
                </c:pt>
                <c:pt idx="3073">
                  <c:v>1.6</c:v>
                </c:pt>
                <c:pt idx="3074">
                  <c:v>1.88</c:v>
                </c:pt>
                <c:pt idx="3075">
                  <c:v>2.33</c:v>
                </c:pt>
                <c:pt idx="3076">
                  <c:v>2.52</c:v>
                </c:pt>
                <c:pt idx="3077">
                  <c:v>3.08</c:v>
                </c:pt>
                <c:pt idx="3078">
                  <c:v>2.87</c:v>
                </c:pt>
                <c:pt idx="3079">
                  <c:v>3</c:v>
                </c:pt>
                <c:pt idx="3080">
                  <c:v>1.88</c:v>
                </c:pt>
                <c:pt idx="3081">
                  <c:v>2.1800000000000002</c:v>
                </c:pt>
                <c:pt idx="3082">
                  <c:v>1.92</c:v>
                </c:pt>
                <c:pt idx="3083">
                  <c:v>2.76</c:v>
                </c:pt>
                <c:pt idx="3084">
                  <c:v>2.75</c:v>
                </c:pt>
                <c:pt idx="3085">
                  <c:v>2.2999999999999998</c:v>
                </c:pt>
                <c:pt idx="3086">
                  <c:v>2.41</c:v>
                </c:pt>
                <c:pt idx="3087">
                  <c:v>1.98</c:v>
                </c:pt>
                <c:pt idx="3088">
                  <c:v>1.6</c:v>
                </c:pt>
                <c:pt idx="3089">
                  <c:v>1.83</c:v>
                </c:pt>
                <c:pt idx="3090">
                  <c:v>1.5</c:v>
                </c:pt>
                <c:pt idx="3091">
                  <c:v>1.56</c:v>
                </c:pt>
                <c:pt idx="3092">
                  <c:v>1.1499999999999999</c:v>
                </c:pt>
                <c:pt idx="3093">
                  <c:v>0.76</c:v>
                </c:pt>
                <c:pt idx="3094">
                  <c:v>0.76</c:v>
                </c:pt>
                <c:pt idx="3095">
                  <c:v>0.49</c:v>
                </c:pt>
                <c:pt idx="3096">
                  <c:v>0.57999999999999996</c:v>
                </c:pt>
                <c:pt idx="3097">
                  <c:v>0.84</c:v>
                </c:pt>
                <c:pt idx="3098">
                  <c:v>0.92</c:v>
                </c:pt>
                <c:pt idx="3099">
                  <c:v>0.49</c:v>
                </c:pt>
                <c:pt idx="3100">
                  <c:v>0.74</c:v>
                </c:pt>
                <c:pt idx="3101">
                  <c:v>1.29</c:v>
                </c:pt>
                <c:pt idx="3102">
                  <c:v>1.46</c:v>
                </c:pt>
                <c:pt idx="3103">
                  <c:v>2.04</c:v>
                </c:pt>
                <c:pt idx="3104">
                  <c:v>1.6</c:v>
                </c:pt>
                <c:pt idx="3105">
                  <c:v>0.28000000000000003</c:v>
                </c:pt>
                <c:pt idx="3106">
                  <c:v>1.17</c:v>
                </c:pt>
                <c:pt idx="3107">
                  <c:v>1.34</c:v>
                </c:pt>
                <c:pt idx="3108">
                  <c:v>2.52</c:v>
                </c:pt>
                <c:pt idx="3109">
                  <c:v>2.9</c:v>
                </c:pt>
                <c:pt idx="3110">
                  <c:v>2.63</c:v>
                </c:pt>
                <c:pt idx="3111">
                  <c:v>1.97</c:v>
                </c:pt>
                <c:pt idx="3112">
                  <c:v>1.48</c:v>
                </c:pt>
                <c:pt idx="3113">
                  <c:v>1.9</c:v>
                </c:pt>
                <c:pt idx="3114">
                  <c:v>1.99</c:v>
                </c:pt>
                <c:pt idx="3115">
                  <c:v>1.86</c:v>
                </c:pt>
                <c:pt idx="3116">
                  <c:v>2.48</c:v>
                </c:pt>
                <c:pt idx="3117">
                  <c:v>1.48</c:v>
                </c:pt>
                <c:pt idx="3118">
                  <c:v>1.6</c:v>
                </c:pt>
                <c:pt idx="3119">
                  <c:v>1.55</c:v>
                </c:pt>
                <c:pt idx="3120">
                  <c:v>1.26</c:v>
                </c:pt>
                <c:pt idx="3121">
                  <c:v>1.2</c:v>
                </c:pt>
                <c:pt idx="3122">
                  <c:v>1.08</c:v>
                </c:pt>
                <c:pt idx="3123">
                  <c:v>1.55</c:v>
                </c:pt>
                <c:pt idx="3124">
                  <c:v>2.2000000000000002</c:v>
                </c:pt>
                <c:pt idx="3125">
                  <c:v>1.97</c:v>
                </c:pt>
                <c:pt idx="3126">
                  <c:v>1.82</c:v>
                </c:pt>
                <c:pt idx="3127">
                  <c:v>2.08</c:v>
                </c:pt>
                <c:pt idx="3128">
                  <c:v>1.67</c:v>
                </c:pt>
                <c:pt idx="3129">
                  <c:v>1.7</c:v>
                </c:pt>
                <c:pt idx="3130">
                  <c:v>2.4900000000000002</c:v>
                </c:pt>
                <c:pt idx="3131">
                  <c:v>3.11</c:v>
                </c:pt>
                <c:pt idx="3132">
                  <c:v>3.28</c:v>
                </c:pt>
                <c:pt idx="3133">
                  <c:v>2.1</c:v>
                </c:pt>
                <c:pt idx="3134">
                  <c:v>1.53</c:v>
                </c:pt>
                <c:pt idx="3135">
                  <c:v>1.55</c:v>
                </c:pt>
                <c:pt idx="3136">
                  <c:v>1.1299999999999999</c:v>
                </c:pt>
                <c:pt idx="3137">
                  <c:v>1.88</c:v>
                </c:pt>
                <c:pt idx="3138">
                  <c:v>1.47</c:v>
                </c:pt>
                <c:pt idx="3139">
                  <c:v>2.64</c:v>
                </c:pt>
                <c:pt idx="3140">
                  <c:v>2.88</c:v>
                </c:pt>
                <c:pt idx="3141">
                  <c:v>2.64</c:v>
                </c:pt>
                <c:pt idx="3142">
                  <c:v>3.06</c:v>
                </c:pt>
                <c:pt idx="3143">
                  <c:v>3.65</c:v>
                </c:pt>
                <c:pt idx="3144">
                  <c:v>2.97</c:v>
                </c:pt>
                <c:pt idx="3145">
                  <c:v>2.65</c:v>
                </c:pt>
                <c:pt idx="3146">
                  <c:v>1.61</c:v>
                </c:pt>
                <c:pt idx="3147">
                  <c:v>1.21</c:v>
                </c:pt>
                <c:pt idx="3148">
                  <c:v>1.1299999999999999</c:v>
                </c:pt>
                <c:pt idx="3149">
                  <c:v>0.77</c:v>
                </c:pt>
                <c:pt idx="3150">
                  <c:v>1.67</c:v>
                </c:pt>
                <c:pt idx="3151">
                  <c:v>1.71</c:v>
                </c:pt>
                <c:pt idx="3152">
                  <c:v>2.0299999999999998</c:v>
                </c:pt>
                <c:pt idx="3153">
                  <c:v>1.81</c:v>
                </c:pt>
                <c:pt idx="3154">
                  <c:v>2.39</c:v>
                </c:pt>
                <c:pt idx="3155">
                  <c:v>1.85</c:v>
                </c:pt>
                <c:pt idx="3156">
                  <c:v>2.0299999999999998</c:v>
                </c:pt>
                <c:pt idx="3157">
                  <c:v>2.0699999999999998</c:v>
                </c:pt>
                <c:pt idx="3158">
                  <c:v>1.0900000000000001</c:v>
                </c:pt>
                <c:pt idx="3159">
                  <c:v>1.68</c:v>
                </c:pt>
                <c:pt idx="3160">
                  <c:v>1.88</c:v>
                </c:pt>
                <c:pt idx="3161">
                  <c:v>2.61</c:v>
                </c:pt>
                <c:pt idx="3162">
                  <c:v>2.63</c:v>
                </c:pt>
                <c:pt idx="3163">
                  <c:v>2.19</c:v>
                </c:pt>
                <c:pt idx="3164">
                  <c:v>1.96</c:v>
                </c:pt>
                <c:pt idx="3165">
                  <c:v>1.63</c:v>
                </c:pt>
                <c:pt idx="3166">
                  <c:v>1.1299999999999999</c:v>
                </c:pt>
                <c:pt idx="3167">
                  <c:v>1.43</c:v>
                </c:pt>
                <c:pt idx="3168">
                  <c:v>1.44</c:v>
                </c:pt>
                <c:pt idx="3169">
                  <c:v>1.86</c:v>
                </c:pt>
                <c:pt idx="3170">
                  <c:v>1.36</c:v>
                </c:pt>
                <c:pt idx="3171">
                  <c:v>1.18</c:v>
                </c:pt>
                <c:pt idx="3172">
                  <c:v>1.08</c:v>
                </c:pt>
                <c:pt idx="3173">
                  <c:v>0.93</c:v>
                </c:pt>
                <c:pt idx="3174">
                  <c:v>1.07</c:v>
                </c:pt>
                <c:pt idx="3175">
                  <c:v>1.1200000000000001</c:v>
                </c:pt>
                <c:pt idx="3176">
                  <c:v>0.72</c:v>
                </c:pt>
                <c:pt idx="3177">
                  <c:v>1.53</c:v>
                </c:pt>
                <c:pt idx="3178">
                  <c:v>0.3</c:v>
                </c:pt>
                <c:pt idx="3179">
                  <c:v>0.56999999999999995</c:v>
                </c:pt>
                <c:pt idx="3180">
                  <c:v>0.85</c:v>
                </c:pt>
                <c:pt idx="3181">
                  <c:v>0.75</c:v>
                </c:pt>
                <c:pt idx="3182">
                  <c:v>1</c:v>
                </c:pt>
                <c:pt idx="3183">
                  <c:v>1.61</c:v>
                </c:pt>
                <c:pt idx="3184">
                  <c:v>1.0900000000000001</c:v>
                </c:pt>
                <c:pt idx="3185">
                  <c:v>1.0900000000000001</c:v>
                </c:pt>
                <c:pt idx="3186">
                  <c:v>1.64</c:v>
                </c:pt>
                <c:pt idx="3187">
                  <c:v>2.04</c:v>
                </c:pt>
                <c:pt idx="3188">
                  <c:v>1.86</c:v>
                </c:pt>
                <c:pt idx="3189">
                  <c:v>1.23</c:v>
                </c:pt>
                <c:pt idx="3190">
                  <c:v>0.64</c:v>
                </c:pt>
                <c:pt idx="3191">
                  <c:v>0.87</c:v>
                </c:pt>
                <c:pt idx="3192">
                  <c:v>1.4</c:v>
                </c:pt>
                <c:pt idx="3193">
                  <c:v>1.43</c:v>
                </c:pt>
                <c:pt idx="3194">
                  <c:v>1.81</c:v>
                </c:pt>
                <c:pt idx="3195">
                  <c:v>1.5</c:v>
                </c:pt>
                <c:pt idx="3196">
                  <c:v>1.61</c:v>
                </c:pt>
                <c:pt idx="3197">
                  <c:v>2.12</c:v>
                </c:pt>
                <c:pt idx="3198">
                  <c:v>1.6</c:v>
                </c:pt>
                <c:pt idx="3199">
                  <c:v>0.76</c:v>
                </c:pt>
                <c:pt idx="3200">
                  <c:v>0.26</c:v>
                </c:pt>
                <c:pt idx="3201">
                  <c:v>0.3</c:v>
                </c:pt>
                <c:pt idx="3202">
                  <c:v>0.15</c:v>
                </c:pt>
                <c:pt idx="3203">
                  <c:v>0.13</c:v>
                </c:pt>
                <c:pt idx="3204">
                  <c:v>0.43</c:v>
                </c:pt>
                <c:pt idx="3205">
                  <c:v>0.81</c:v>
                </c:pt>
                <c:pt idx="3206">
                  <c:v>0.64</c:v>
                </c:pt>
                <c:pt idx="3207">
                  <c:v>0.47</c:v>
                </c:pt>
                <c:pt idx="3208">
                  <c:v>0.81</c:v>
                </c:pt>
                <c:pt idx="3209">
                  <c:v>1</c:v>
                </c:pt>
                <c:pt idx="3210">
                  <c:v>1.36</c:v>
                </c:pt>
                <c:pt idx="3211">
                  <c:v>1.26</c:v>
                </c:pt>
                <c:pt idx="3212">
                  <c:v>1.41</c:v>
                </c:pt>
                <c:pt idx="3213">
                  <c:v>1.1599999999999999</c:v>
                </c:pt>
                <c:pt idx="3214">
                  <c:v>1.1200000000000001</c:v>
                </c:pt>
                <c:pt idx="3215">
                  <c:v>0.92</c:v>
                </c:pt>
                <c:pt idx="3216">
                  <c:v>0.59</c:v>
                </c:pt>
                <c:pt idx="3217">
                  <c:v>0.78</c:v>
                </c:pt>
                <c:pt idx="3218">
                  <c:v>0.68</c:v>
                </c:pt>
                <c:pt idx="3219">
                  <c:v>0.93</c:v>
                </c:pt>
                <c:pt idx="3220">
                  <c:v>0.83</c:v>
                </c:pt>
                <c:pt idx="3221">
                  <c:v>0.99</c:v>
                </c:pt>
                <c:pt idx="3222">
                  <c:v>0.66</c:v>
                </c:pt>
                <c:pt idx="3223">
                  <c:v>0.57999999999999996</c:v>
                </c:pt>
                <c:pt idx="3224">
                  <c:v>1.36</c:v>
                </c:pt>
                <c:pt idx="3225">
                  <c:v>1.21</c:v>
                </c:pt>
                <c:pt idx="3226">
                  <c:v>0.7</c:v>
                </c:pt>
                <c:pt idx="3227">
                  <c:v>0.85</c:v>
                </c:pt>
                <c:pt idx="3228">
                  <c:v>0.66</c:v>
                </c:pt>
                <c:pt idx="3229">
                  <c:v>0.48</c:v>
                </c:pt>
                <c:pt idx="3230">
                  <c:v>0.62</c:v>
                </c:pt>
                <c:pt idx="3231">
                  <c:v>1.29</c:v>
                </c:pt>
                <c:pt idx="3232">
                  <c:v>1.69</c:v>
                </c:pt>
                <c:pt idx="3233">
                  <c:v>1.37</c:v>
                </c:pt>
                <c:pt idx="3234">
                  <c:v>1.31</c:v>
                </c:pt>
                <c:pt idx="3235">
                  <c:v>1.18</c:v>
                </c:pt>
                <c:pt idx="3236">
                  <c:v>0.75</c:v>
                </c:pt>
                <c:pt idx="3237">
                  <c:v>0.69</c:v>
                </c:pt>
                <c:pt idx="3238">
                  <c:v>0.95</c:v>
                </c:pt>
                <c:pt idx="3239">
                  <c:v>0.76</c:v>
                </c:pt>
                <c:pt idx="3240">
                  <c:v>0.74</c:v>
                </c:pt>
                <c:pt idx="3241">
                  <c:v>0.94</c:v>
                </c:pt>
                <c:pt idx="3242">
                  <c:v>0.93</c:v>
                </c:pt>
                <c:pt idx="3243">
                  <c:v>0.88</c:v>
                </c:pt>
                <c:pt idx="3244">
                  <c:v>0.87</c:v>
                </c:pt>
                <c:pt idx="3245">
                  <c:v>1.1200000000000001</c:v>
                </c:pt>
                <c:pt idx="3246">
                  <c:v>1.08</c:v>
                </c:pt>
                <c:pt idx="3247">
                  <c:v>1.08</c:v>
                </c:pt>
                <c:pt idx="3248">
                  <c:v>1.19</c:v>
                </c:pt>
                <c:pt idx="3249">
                  <c:v>1.1299999999999999</c:v>
                </c:pt>
                <c:pt idx="3250">
                  <c:v>0.75</c:v>
                </c:pt>
                <c:pt idx="3251">
                  <c:v>0.6</c:v>
                </c:pt>
                <c:pt idx="3252">
                  <c:v>1.02</c:v>
                </c:pt>
                <c:pt idx="3253">
                  <c:v>0.85</c:v>
                </c:pt>
                <c:pt idx="3254">
                  <c:v>0.78</c:v>
                </c:pt>
                <c:pt idx="3255">
                  <c:v>0.53</c:v>
                </c:pt>
                <c:pt idx="3256">
                  <c:v>0.22</c:v>
                </c:pt>
                <c:pt idx="3257">
                  <c:v>0.82</c:v>
                </c:pt>
                <c:pt idx="3258">
                  <c:v>0.8</c:v>
                </c:pt>
                <c:pt idx="3259">
                  <c:v>1.81</c:v>
                </c:pt>
                <c:pt idx="3260">
                  <c:v>1.95</c:v>
                </c:pt>
                <c:pt idx="3261">
                  <c:v>2.52</c:v>
                </c:pt>
                <c:pt idx="3262">
                  <c:v>2.92</c:v>
                </c:pt>
                <c:pt idx="3263">
                  <c:v>2.57</c:v>
                </c:pt>
                <c:pt idx="3264">
                  <c:v>2.95</c:v>
                </c:pt>
                <c:pt idx="3265">
                  <c:v>2.84</c:v>
                </c:pt>
                <c:pt idx="3266">
                  <c:v>3.03</c:v>
                </c:pt>
                <c:pt idx="3267">
                  <c:v>2.97</c:v>
                </c:pt>
                <c:pt idx="3268">
                  <c:v>1.73</c:v>
                </c:pt>
                <c:pt idx="3269">
                  <c:v>1.22</c:v>
                </c:pt>
                <c:pt idx="3270">
                  <c:v>0.62</c:v>
                </c:pt>
                <c:pt idx="3271">
                  <c:v>1.31</c:v>
                </c:pt>
                <c:pt idx="3272">
                  <c:v>1.19</c:v>
                </c:pt>
                <c:pt idx="3273">
                  <c:v>1.19</c:v>
                </c:pt>
                <c:pt idx="3274">
                  <c:v>0.13</c:v>
                </c:pt>
                <c:pt idx="3275">
                  <c:v>0.47</c:v>
                </c:pt>
                <c:pt idx="3276">
                  <c:v>0.45</c:v>
                </c:pt>
                <c:pt idx="3277">
                  <c:v>0.83</c:v>
                </c:pt>
                <c:pt idx="3278">
                  <c:v>0.46</c:v>
                </c:pt>
                <c:pt idx="3279">
                  <c:v>0.26</c:v>
                </c:pt>
                <c:pt idx="3280">
                  <c:v>0.17</c:v>
                </c:pt>
                <c:pt idx="3281">
                  <c:v>0.37</c:v>
                </c:pt>
                <c:pt idx="3282">
                  <c:v>0.57999999999999996</c:v>
                </c:pt>
                <c:pt idx="3283">
                  <c:v>0.85</c:v>
                </c:pt>
                <c:pt idx="3284">
                  <c:v>1.34</c:v>
                </c:pt>
                <c:pt idx="3285">
                  <c:v>1.54</c:v>
                </c:pt>
                <c:pt idx="3286">
                  <c:v>1.3</c:v>
                </c:pt>
                <c:pt idx="3287">
                  <c:v>1.1100000000000001</c:v>
                </c:pt>
                <c:pt idx="3288">
                  <c:v>1</c:v>
                </c:pt>
                <c:pt idx="3289">
                  <c:v>0.45</c:v>
                </c:pt>
                <c:pt idx="3290">
                  <c:v>1.17</c:v>
                </c:pt>
                <c:pt idx="3291">
                  <c:v>1.49</c:v>
                </c:pt>
                <c:pt idx="3292">
                  <c:v>1.39</c:v>
                </c:pt>
                <c:pt idx="3293">
                  <c:v>1.76</c:v>
                </c:pt>
                <c:pt idx="3294">
                  <c:v>1.61</c:v>
                </c:pt>
                <c:pt idx="3295">
                  <c:v>1.63</c:v>
                </c:pt>
                <c:pt idx="3296">
                  <c:v>1.33</c:v>
                </c:pt>
                <c:pt idx="3297">
                  <c:v>1.84</c:v>
                </c:pt>
                <c:pt idx="3298">
                  <c:v>2.0499999999999998</c:v>
                </c:pt>
                <c:pt idx="3299">
                  <c:v>0.84</c:v>
                </c:pt>
                <c:pt idx="3300">
                  <c:v>1.57</c:v>
                </c:pt>
                <c:pt idx="3301">
                  <c:v>1.47</c:v>
                </c:pt>
                <c:pt idx="3302">
                  <c:v>1.54</c:v>
                </c:pt>
                <c:pt idx="3303">
                  <c:v>2.4</c:v>
                </c:pt>
                <c:pt idx="3304">
                  <c:v>2.42</c:v>
                </c:pt>
                <c:pt idx="3305">
                  <c:v>2.19</c:v>
                </c:pt>
                <c:pt idx="3306">
                  <c:v>2.0699999999999998</c:v>
                </c:pt>
                <c:pt idx="3307">
                  <c:v>1.94</c:v>
                </c:pt>
                <c:pt idx="3308">
                  <c:v>1.88</c:v>
                </c:pt>
                <c:pt idx="3309">
                  <c:v>2.0499999999999998</c:v>
                </c:pt>
                <c:pt idx="3310">
                  <c:v>2.2599999999999998</c:v>
                </c:pt>
                <c:pt idx="3311">
                  <c:v>2.4500000000000002</c:v>
                </c:pt>
                <c:pt idx="3312">
                  <c:v>2.68</c:v>
                </c:pt>
                <c:pt idx="3313">
                  <c:v>2.3199999999999998</c:v>
                </c:pt>
                <c:pt idx="3314">
                  <c:v>0.81</c:v>
                </c:pt>
                <c:pt idx="3315">
                  <c:v>0.54</c:v>
                </c:pt>
                <c:pt idx="3316">
                  <c:v>0.67</c:v>
                </c:pt>
                <c:pt idx="3317">
                  <c:v>2.46</c:v>
                </c:pt>
                <c:pt idx="3318">
                  <c:v>3.96</c:v>
                </c:pt>
                <c:pt idx="3319">
                  <c:v>3.86</c:v>
                </c:pt>
                <c:pt idx="3320">
                  <c:v>4.03</c:v>
                </c:pt>
                <c:pt idx="3321">
                  <c:v>4.1399999999999997</c:v>
                </c:pt>
                <c:pt idx="3322">
                  <c:v>3.85</c:v>
                </c:pt>
                <c:pt idx="3323">
                  <c:v>2.4</c:v>
                </c:pt>
                <c:pt idx="3324">
                  <c:v>2.42</c:v>
                </c:pt>
                <c:pt idx="3325">
                  <c:v>3.67</c:v>
                </c:pt>
                <c:pt idx="3326">
                  <c:v>2.86</c:v>
                </c:pt>
                <c:pt idx="3327">
                  <c:v>2.4500000000000002</c:v>
                </c:pt>
                <c:pt idx="3328">
                  <c:v>1.74</c:v>
                </c:pt>
                <c:pt idx="3329">
                  <c:v>1.73</c:v>
                </c:pt>
                <c:pt idx="3330">
                  <c:v>2.08</c:v>
                </c:pt>
                <c:pt idx="3331">
                  <c:v>2.69</c:v>
                </c:pt>
                <c:pt idx="3332">
                  <c:v>1.56</c:v>
                </c:pt>
                <c:pt idx="3333">
                  <c:v>0.99</c:v>
                </c:pt>
                <c:pt idx="3334">
                  <c:v>0.66</c:v>
                </c:pt>
                <c:pt idx="3335">
                  <c:v>0.43</c:v>
                </c:pt>
                <c:pt idx="3336">
                  <c:v>0.64</c:v>
                </c:pt>
                <c:pt idx="3337">
                  <c:v>1.53</c:v>
                </c:pt>
                <c:pt idx="3338">
                  <c:v>2.25</c:v>
                </c:pt>
                <c:pt idx="3339">
                  <c:v>2.12</c:v>
                </c:pt>
                <c:pt idx="3340">
                  <c:v>2.2599999999999998</c:v>
                </c:pt>
                <c:pt idx="3341">
                  <c:v>2.72</c:v>
                </c:pt>
                <c:pt idx="3342">
                  <c:v>2.46</c:v>
                </c:pt>
                <c:pt idx="3343">
                  <c:v>2.58</c:v>
                </c:pt>
                <c:pt idx="3344">
                  <c:v>2.72</c:v>
                </c:pt>
                <c:pt idx="3345">
                  <c:v>2.74</c:v>
                </c:pt>
                <c:pt idx="3346">
                  <c:v>3.05</c:v>
                </c:pt>
                <c:pt idx="3347">
                  <c:v>2.57</c:v>
                </c:pt>
                <c:pt idx="3348">
                  <c:v>1.74</c:v>
                </c:pt>
                <c:pt idx="3349">
                  <c:v>2.08</c:v>
                </c:pt>
                <c:pt idx="3350">
                  <c:v>3.22</c:v>
                </c:pt>
                <c:pt idx="3351">
                  <c:v>2.69</c:v>
                </c:pt>
                <c:pt idx="3352">
                  <c:v>2.35</c:v>
                </c:pt>
                <c:pt idx="3353">
                  <c:v>1.6</c:v>
                </c:pt>
                <c:pt idx="3354">
                  <c:v>1.91</c:v>
                </c:pt>
                <c:pt idx="3355">
                  <c:v>2.2200000000000002</c:v>
                </c:pt>
                <c:pt idx="3356">
                  <c:v>2.65</c:v>
                </c:pt>
                <c:pt idx="3357">
                  <c:v>2.89</c:v>
                </c:pt>
                <c:pt idx="3358">
                  <c:v>3.24</c:v>
                </c:pt>
                <c:pt idx="3359">
                  <c:v>3.06</c:v>
                </c:pt>
                <c:pt idx="3360">
                  <c:v>2.35</c:v>
                </c:pt>
                <c:pt idx="3361">
                  <c:v>1.9</c:v>
                </c:pt>
                <c:pt idx="3362">
                  <c:v>1.99</c:v>
                </c:pt>
                <c:pt idx="3363">
                  <c:v>1.72</c:v>
                </c:pt>
                <c:pt idx="3364">
                  <c:v>1.42</c:v>
                </c:pt>
                <c:pt idx="3365">
                  <c:v>1.46</c:v>
                </c:pt>
                <c:pt idx="3366">
                  <c:v>1.38</c:v>
                </c:pt>
                <c:pt idx="3367">
                  <c:v>1.3</c:v>
                </c:pt>
                <c:pt idx="3368">
                  <c:v>0.81</c:v>
                </c:pt>
                <c:pt idx="3369">
                  <c:v>0.88</c:v>
                </c:pt>
                <c:pt idx="3370">
                  <c:v>0.86</c:v>
                </c:pt>
                <c:pt idx="3371">
                  <c:v>1.47</c:v>
                </c:pt>
                <c:pt idx="3372">
                  <c:v>1.26</c:v>
                </c:pt>
                <c:pt idx="3373">
                  <c:v>1.72</c:v>
                </c:pt>
                <c:pt idx="3374">
                  <c:v>1.8</c:v>
                </c:pt>
                <c:pt idx="3375">
                  <c:v>2.0099999999999998</c:v>
                </c:pt>
                <c:pt idx="3376">
                  <c:v>1.49</c:v>
                </c:pt>
                <c:pt idx="3377">
                  <c:v>2.16</c:v>
                </c:pt>
                <c:pt idx="3378">
                  <c:v>1.7</c:v>
                </c:pt>
                <c:pt idx="3379">
                  <c:v>2</c:v>
                </c:pt>
                <c:pt idx="3380">
                  <c:v>2.5299999999999998</c:v>
                </c:pt>
                <c:pt idx="3381">
                  <c:v>2.19</c:v>
                </c:pt>
                <c:pt idx="3382">
                  <c:v>2.06</c:v>
                </c:pt>
                <c:pt idx="3383">
                  <c:v>1.79</c:v>
                </c:pt>
                <c:pt idx="3384">
                  <c:v>1.61</c:v>
                </c:pt>
                <c:pt idx="3385">
                  <c:v>0.46</c:v>
                </c:pt>
                <c:pt idx="3386">
                  <c:v>0.44</c:v>
                </c:pt>
                <c:pt idx="3387">
                  <c:v>0.83</c:v>
                </c:pt>
                <c:pt idx="3388">
                  <c:v>1.02</c:v>
                </c:pt>
                <c:pt idx="3389">
                  <c:v>1.79</c:v>
                </c:pt>
                <c:pt idx="3390">
                  <c:v>1.2</c:v>
                </c:pt>
                <c:pt idx="3391">
                  <c:v>1.0900000000000001</c:v>
                </c:pt>
                <c:pt idx="3392">
                  <c:v>0.83</c:v>
                </c:pt>
                <c:pt idx="3393">
                  <c:v>0.84</c:v>
                </c:pt>
                <c:pt idx="3394">
                  <c:v>1.07</c:v>
                </c:pt>
                <c:pt idx="3395">
                  <c:v>1.06</c:v>
                </c:pt>
                <c:pt idx="3396">
                  <c:v>0.84</c:v>
                </c:pt>
                <c:pt idx="3397">
                  <c:v>0.99</c:v>
                </c:pt>
                <c:pt idx="3398">
                  <c:v>0.48</c:v>
                </c:pt>
                <c:pt idx="3399">
                  <c:v>0.71</c:v>
                </c:pt>
                <c:pt idx="3400">
                  <c:v>0.69</c:v>
                </c:pt>
                <c:pt idx="3401">
                  <c:v>0.88</c:v>
                </c:pt>
                <c:pt idx="3402">
                  <c:v>0.96</c:v>
                </c:pt>
                <c:pt idx="3403">
                  <c:v>1.3</c:v>
                </c:pt>
                <c:pt idx="3404">
                  <c:v>1.02</c:v>
                </c:pt>
                <c:pt idx="3405">
                  <c:v>0.89</c:v>
                </c:pt>
                <c:pt idx="3406">
                  <c:v>0.83</c:v>
                </c:pt>
                <c:pt idx="3407">
                  <c:v>1.04</c:v>
                </c:pt>
                <c:pt idx="3408">
                  <c:v>0.98</c:v>
                </c:pt>
                <c:pt idx="3409">
                  <c:v>0.57999999999999996</c:v>
                </c:pt>
                <c:pt idx="3410">
                  <c:v>0.51</c:v>
                </c:pt>
                <c:pt idx="3411">
                  <c:v>0.47</c:v>
                </c:pt>
                <c:pt idx="3412">
                  <c:v>0.7</c:v>
                </c:pt>
                <c:pt idx="3413">
                  <c:v>1.1100000000000001</c:v>
                </c:pt>
                <c:pt idx="3414">
                  <c:v>1.08</c:v>
                </c:pt>
                <c:pt idx="3415">
                  <c:v>1.38</c:v>
                </c:pt>
                <c:pt idx="3416">
                  <c:v>1.69</c:v>
                </c:pt>
                <c:pt idx="3417">
                  <c:v>1.46</c:v>
                </c:pt>
                <c:pt idx="3418">
                  <c:v>1.31</c:v>
                </c:pt>
                <c:pt idx="3419">
                  <c:v>1.25</c:v>
                </c:pt>
                <c:pt idx="3420">
                  <c:v>1.51</c:v>
                </c:pt>
                <c:pt idx="3421">
                  <c:v>1.79</c:v>
                </c:pt>
                <c:pt idx="3422">
                  <c:v>1.32</c:v>
                </c:pt>
                <c:pt idx="3423">
                  <c:v>1.31</c:v>
                </c:pt>
                <c:pt idx="3424">
                  <c:v>0.97</c:v>
                </c:pt>
                <c:pt idx="3425">
                  <c:v>1.95</c:v>
                </c:pt>
                <c:pt idx="3426">
                  <c:v>1.95</c:v>
                </c:pt>
                <c:pt idx="3427">
                  <c:v>1.81</c:v>
                </c:pt>
                <c:pt idx="3428">
                  <c:v>2.11</c:v>
                </c:pt>
                <c:pt idx="3429">
                  <c:v>2.4700000000000002</c:v>
                </c:pt>
                <c:pt idx="3430">
                  <c:v>2.21</c:v>
                </c:pt>
                <c:pt idx="3431">
                  <c:v>2.65</c:v>
                </c:pt>
                <c:pt idx="3432">
                  <c:v>2.09</c:v>
                </c:pt>
                <c:pt idx="3433">
                  <c:v>3.26</c:v>
                </c:pt>
                <c:pt idx="3434">
                  <c:v>2.85</c:v>
                </c:pt>
                <c:pt idx="3435">
                  <c:v>2.96</c:v>
                </c:pt>
                <c:pt idx="3436">
                  <c:v>2.64</c:v>
                </c:pt>
                <c:pt idx="3437">
                  <c:v>1.71</c:v>
                </c:pt>
                <c:pt idx="3438">
                  <c:v>1.79</c:v>
                </c:pt>
                <c:pt idx="3439">
                  <c:v>1.63</c:v>
                </c:pt>
                <c:pt idx="3440">
                  <c:v>1.1599999999999999</c:v>
                </c:pt>
                <c:pt idx="3441">
                  <c:v>1.58</c:v>
                </c:pt>
                <c:pt idx="3442">
                  <c:v>1.31</c:v>
                </c:pt>
                <c:pt idx="3443">
                  <c:v>1.01</c:v>
                </c:pt>
                <c:pt idx="3444">
                  <c:v>1.18</c:v>
                </c:pt>
                <c:pt idx="3445">
                  <c:v>2.0499999999999998</c:v>
                </c:pt>
                <c:pt idx="3446">
                  <c:v>1.44</c:v>
                </c:pt>
                <c:pt idx="3447">
                  <c:v>0.92</c:v>
                </c:pt>
                <c:pt idx="3448">
                  <c:v>0.73</c:v>
                </c:pt>
                <c:pt idx="3449">
                  <c:v>1.34</c:v>
                </c:pt>
                <c:pt idx="3450">
                  <c:v>1.17</c:v>
                </c:pt>
                <c:pt idx="3451">
                  <c:v>0.98</c:v>
                </c:pt>
                <c:pt idx="3452">
                  <c:v>0.62</c:v>
                </c:pt>
                <c:pt idx="3453">
                  <c:v>0.82</c:v>
                </c:pt>
                <c:pt idx="3454">
                  <c:v>1.25</c:v>
                </c:pt>
                <c:pt idx="3455">
                  <c:v>1.1399999999999999</c:v>
                </c:pt>
                <c:pt idx="3456">
                  <c:v>2.09</c:v>
                </c:pt>
                <c:pt idx="3457">
                  <c:v>2.17</c:v>
                </c:pt>
                <c:pt idx="3458">
                  <c:v>2.64</c:v>
                </c:pt>
                <c:pt idx="3459">
                  <c:v>1.79</c:v>
                </c:pt>
                <c:pt idx="3460">
                  <c:v>0.87</c:v>
                </c:pt>
                <c:pt idx="3461">
                  <c:v>2.61</c:v>
                </c:pt>
                <c:pt idx="3462">
                  <c:v>4.68</c:v>
                </c:pt>
                <c:pt idx="3463">
                  <c:v>4.5599999999999996</c:v>
                </c:pt>
                <c:pt idx="3464">
                  <c:v>4.43</c:v>
                </c:pt>
                <c:pt idx="3465">
                  <c:v>3.23</c:v>
                </c:pt>
                <c:pt idx="3466">
                  <c:v>2.5099999999999998</c:v>
                </c:pt>
                <c:pt idx="3467">
                  <c:v>2.56</c:v>
                </c:pt>
                <c:pt idx="3468">
                  <c:v>1.94</c:v>
                </c:pt>
                <c:pt idx="3469">
                  <c:v>2.31</c:v>
                </c:pt>
                <c:pt idx="3470">
                  <c:v>2.64</c:v>
                </c:pt>
                <c:pt idx="3471">
                  <c:v>1.4</c:v>
                </c:pt>
                <c:pt idx="3472">
                  <c:v>1.93</c:v>
                </c:pt>
                <c:pt idx="3473">
                  <c:v>3.24</c:v>
                </c:pt>
                <c:pt idx="3474">
                  <c:v>4.1399999999999997</c:v>
                </c:pt>
                <c:pt idx="3475">
                  <c:v>3.07</c:v>
                </c:pt>
                <c:pt idx="3476">
                  <c:v>3.5</c:v>
                </c:pt>
                <c:pt idx="3477">
                  <c:v>2.89</c:v>
                </c:pt>
                <c:pt idx="3478">
                  <c:v>2.66</c:v>
                </c:pt>
                <c:pt idx="3479">
                  <c:v>2.7</c:v>
                </c:pt>
                <c:pt idx="3480">
                  <c:v>1.74</c:v>
                </c:pt>
                <c:pt idx="3481">
                  <c:v>1.1599999999999999</c:v>
                </c:pt>
                <c:pt idx="3482">
                  <c:v>1.27</c:v>
                </c:pt>
                <c:pt idx="3483">
                  <c:v>1.65</c:v>
                </c:pt>
                <c:pt idx="3484">
                  <c:v>1.01</c:v>
                </c:pt>
                <c:pt idx="3485">
                  <c:v>0.73</c:v>
                </c:pt>
                <c:pt idx="3486">
                  <c:v>0.65</c:v>
                </c:pt>
                <c:pt idx="3487">
                  <c:v>0.71</c:v>
                </c:pt>
                <c:pt idx="3488">
                  <c:v>0.5</c:v>
                </c:pt>
                <c:pt idx="3489">
                  <c:v>0.52</c:v>
                </c:pt>
                <c:pt idx="3490">
                  <c:v>0.78</c:v>
                </c:pt>
                <c:pt idx="3491">
                  <c:v>0.48</c:v>
                </c:pt>
                <c:pt idx="3492">
                  <c:v>0.34</c:v>
                </c:pt>
                <c:pt idx="3493">
                  <c:v>0.71</c:v>
                </c:pt>
                <c:pt idx="3494">
                  <c:v>0.53</c:v>
                </c:pt>
                <c:pt idx="3495">
                  <c:v>0.72</c:v>
                </c:pt>
                <c:pt idx="3496">
                  <c:v>0.69</c:v>
                </c:pt>
                <c:pt idx="3497">
                  <c:v>1.32</c:v>
                </c:pt>
                <c:pt idx="3498">
                  <c:v>1.19</c:v>
                </c:pt>
                <c:pt idx="3499">
                  <c:v>0.84</c:v>
                </c:pt>
                <c:pt idx="3500">
                  <c:v>0.76</c:v>
                </c:pt>
                <c:pt idx="3501">
                  <c:v>0.83</c:v>
                </c:pt>
                <c:pt idx="3502">
                  <c:v>0.71</c:v>
                </c:pt>
                <c:pt idx="3503">
                  <c:v>0.89</c:v>
                </c:pt>
                <c:pt idx="3504">
                  <c:v>0.46</c:v>
                </c:pt>
                <c:pt idx="3505">
                  <c:v>0.28000000000000003</c:v>
                </c:pt>
                <c:pt idx="3506">
                  <c:v>0.71</c:v>
                </c:pt>
                <c:pt idx="3507">
                  <c:v>1.65</c:v>
                </c:pt>
                <c:pt idx="3508">
                  <c:v>0.94</c:v>
                </c:pt>
                <c:pt idx="3509">
                  <c:v>1.35</c:v>
                </c:pt>
                <c:pt idx="3510">
                  <c:v>1.37</c:v>
                </c:pt>
                <c:pt idx="3511">
                  <c:v>1.0900000000000001</c:v>
                </c:pt>
                <c:pt idx="3512">
                  <c:v>0.9</c:v>
                </c:pt>
                <c:pt idx="3513">
                  <c:v>1.35</c:v>
                </c:pt>
                <c:pt idx="3514">
                  <c:v>1.68</c:v>
                </c:pt>
                <c:pt idx="3515">
                  <c:v>1.83</c:v>
                </c:pt>
                <c:pt idx="3516">
                  <c:v>1.92</c:v>
                </c:pt>
                <c:pt idx="3517">
                  <c:v>1.48</c:v>
                </c:pt>
                <c:pt idx="3518">
                  <c:v>1.58</c:v>
                </c:pt>
                <c:pt idx="3519">
                  <c:v>0.99</c:v>
                </c:pt>
                <c:pt idx="3520">
                  <c:v>1.31</c:v>
                </c:pt>
                <c:pt idx="3521">
                  <c:v>1.49</c:v>
                </c:pt>
                <c:pt idx="3522">
                  <c:v>0.91</c:v>
                </c:pt>
                <c:pt idx="3523">
                  <c:v>0.99</c:v>
                </c:pt>
                <c:pt idx="3524">
                  <c:v>1.27</c:v>
                </c:pt>
                <c:pt idx="3525">
                  <c:v>1.37</c:v>
                </c:pt>
                <c:pt idx="3526">
                  <c:v>1.22</c:v>
                </c:pt>
                <c:pt idx="3527">
                  <c:v>1.05</c:v>
                </c:pt>
                <c:pt idx="3528">
                  <c:v>0.97</c:v>
                </c:pt>
                <c:pt idx="3529">
                  <c:v>0.64</c:v>
                </c:pt>
                <c:pt idx="3530">
                  <c:v>0.68</c:v>
                </c:pt>
                <c:pt idx="3531">
                  <c:v>0.33</c:v>
                </c:pt>
                <c:pt idx="3532">
                  <c:v>0.89</c:v>
                </c:pt>
                <c:pt idx="3533">
                  <c:v>1.29</c:v>
                </c:pt>
                <c:pt idx="3534">
                  <c:v>0.99</c:v>
                </c:pt>
                <c:pt idx="3535">
                  <c:v>0.86</c:v>
                </c:pt>
                <c:pt idx="3536">
                  <c:v>0.55000000000000004</c:v>
                </c:pt>
                <c:pt idx="3537">
                  <c:v>0.63</c:v>
                </c:pt>
                <c:pt idx="3538">
                  <c:v>0.16</c:v>
                </c:pt>
                <c:pt idx="3539">
                  <c:v>0.19</c:v>
                </c:pt>
                <c:pt idx="3540">
                  <c:v>0.28000000000000003</c:v>
                </c:pt>
                <c:pt idx="3541">
                  <c:v>0.39</c:v>
                </c:pt>
                <c:pt idx="3542">
                  <c:v>0.53</c:v>
                </c:pt>
                <c:pt idx="3543">
                  <c:v>0.43</c:v>
                </c:pt>
                <c:pt idx="3544">
                  <c:v>0.68</c:v>
                </c:pt>
                <c:pt idx="3545">
                  <c:v>0.98</c:v>
                </c:pt>
                <c:pt idx="3546">
                  <c:v>0.56000000000000005</c:v>
                </c:pt>
                <c:pt idx="3547">
                  <c:v>1.26</c:v>
                </c:pt>
                <c:pt idx="3548">
                  <c:v>1.59</c:v>
                </c:pt>
                <c:pt idx="3549">
                  <c:v>1.6</c:v>
                </c:pt>
                <c:pt idx="3550">
                  <c:v>1.38</c:v>
                </c:pt>
                <c:pt idx="3551">
                  <c:v>1.38</c:v>
                </c:pt>
                <c:pt idx="3552">
                  <c:v>1.32</c:v>
                </c:pt>
                <c:pt idx="3553">
                  <c:v>0.72</c:v>
                </c:pt>
                <c:pt idx="3554">
                  <c:v>0.37</c:v>
                </c:pt>
                <c:pt idx="3555">
                  <c:v>0.71</c:v>
                </c:pt>
                <c:pt idx="3556">
                  <c:v>1.31</c:v>
                </c:pt>
                <c:pt idx="3557">
                  <c:v>2.17</c:v>
                </c:pt>
                <c:pt idx="3558">
                  <c:v>2.13</c:v>
                </c:pt>
                <c:pt idx="3559">
                  <c:v>2.0099999999999998</c:v>
                </c:pt>
                <c:pt idx="3560">
                  <c:v>2.79</c:v>
                </c:pt>
                <c:pt idx="3561">
                  <c:v>2.16</c:v>
                </c:pt>
                <c:pt idx="3562">
                  <c:v>2.76</c:v>
                </c:pt>
                <c:pt idx="3563">
                  <c:v>1.35</c:v>
                </c:pt>
                <c:pt idx="3564">
                  <c:v>1.8</c:v>
                </c:pt>
                <c:pt idx="3565">
                  <c:v>1.1100000000000001</c:v>
                </c:pt>
                <c:pt idx="3566">
                  <c:v>1.1200000000000001</c:v>
                </c:pt>
                <c:pt idx="3567">
                  <c:v>1.67</c:v>
                </c:pt>
                <c:pt idx="3568">
                  <c:v>1.84</c:v>
                </c:pt>
                <c:pt idx="3569">
                  <c:v>2.36</c:v>
                </c:pt>
                <c:pt idx="3570">
                  <c:v>2.67</c:v>
                </c:pt>
                <c:pt idx="3571">
                  <c:v>3.52</c:v>
                </c:pt>
                <c:pt idx="3572">
                  <c:v>3.4</c:v>
                </c:pt>
                <c:pt idx="3573">
                  <c:v>3.98</c:v>
                </c:pt>
                <c:pt idx="3574">
                  <c:v>4.26</c:v>
                </c:pt>
                <c:pt idx="3575">
                  <c:v>3.86</c:v>
                </c:pt>
                <c:pt idx="3576">
                  <c:v>4.8600000000000003</c:v>
                </c:pt>
                <c:pt idx="3577">
                  <c:v>3.87</c:v>
                </c:pt>
                <c:pt idx="3578">
                  <c:v>4.0999999999999996</c:v>
                </c:pt>
                <c:pt idx="3579">
                  <c:v>4.2300000000000004</c:v>
                </c:pt>
                <c:pt idx="3580">
                  <c:v>4.5199999999999996</c:v>
                </c:pt>
                <c:pt idx="3581">
                  <c:v>3.43</c:v>
                </c:pt>
                <c:pt idx="3582">
                  <c:v>3.31</c:v>
                </c:pt>
                <c:pt idx="3583">
                  <c:v>3.54</c:v>
                </c:pt>
                <c:pt idx="3584">
                  <c:v>3.56</c:v>
                </c:pt>
                <c:pt idx="3585">
                  <c:v>4.8099999999999996</c:v>
                </c:pt>
                <c:pt idx="3586">
                  <c:v>5.04</c:v>
                </c:pt>
                <c:pt idx="3587">
                  <c:v>5.73</c:v>
                </c:pt>
                <c:pt idx="3588">
                  <c:v>5.13</c:v>
                </c:pt>
                <c:pt idx="3589">
                  <c:v>6.63</c:v>
                </c:pt>
                <c:pt idx="3590">
                  <c:v>6.82</c:v>
                </c:pt>
                <c:pt idx="3591">
                  <c:v>7.36</c:v>
                </c:pt>
                <c:pt idx="3592">
                  <c:v>8.7899999999999991</c:v>
                </c:pt>
                <c:pt idx="3593">
                  <c:v>8.9600000000000009</c:v>
                </c:pt>
                <c:pt idx="3594">
                  <c:v>7.6</c:v>
                </c:pt>
                <c:pt idx="3595">
                  <c:v>8.07</c:v>
                </c:pt>
                <c:pt idx="3596">
                  <c:v>4.87</c:v>
                </c:pt>
                <c:pt idx="3597">
                  <c:v>6.16</c:v>
                </c:pt>
                <c:pt idx="3598">
                  <c:v>4.78</c:v>
                </c:pt>
                <c:pt idx="3599">
                  <c:v>4.67</c:v>
                </c:pt>
                <c:pt idx="3600">
                  <c:v>3.79</c:v>
                </c:pt>
                <c:pt idx="3601">
                  <c:v>2.15</c:v>
                </c:pt>
                <c:pt idx="3602">
                  <c:v>1.61</c:v>
                </c:pt>
                <c:pt idx="3603">
                  <c:v>2.59</c:v>
                </c:pt>
                <c:pt idx="3604">
                  <c:v>6.08</c:v>
                </c:pt>
                <c:pt idx="3605">
                  <c:v>7.93</c:v>
                </c:pt>
                <c:pt idx="3606">
                  <c:v>10.64</c:v>
                </c:pt>
                <c:pt idx="3607">
                  <c:v>9.2799999999999994</c:v>
                </c:pt>
                <c:pt idx="3608">
                  <c:v>9.9</c:v>
                </c:pt>
                <c:pt idx="3609">
                  <c:v>9.6300000000000008</c:v>
                </c:pt>
                <c:pt idx="3610">
                  <c:v>10.18</c:v>
                </c:pt>
                <c:pt idx="3611">
                  <c:v>10.56</c:v>
                </c:pt>
                <c:pt idx="3612">
                  <c:v>10.86</c:v>
                </c:pt>
                <c:pt idx="3613">
                  <c:v>9.8800000000000008</c:v>
                </c:pt>
                <c:pt idx="3614">
                  <c:v>10.32</c:v>
                </c:pt>
                <c:pt idx="3615">
                  <c:v>10.31</c:v>
                </c:pt>
                <c:pt idx="3616">
                  <c:v>10.08</c:v>
                </c:pt>
                <c:pt idx="3617">
                  <c:v>10.97</c:v>
                </c:pt>
                <c:pt idx="3618">
                  <c:v>11.44</c:v>
                </c:pt>
                <c:pt idx="3619">
                  <c:v>11.59</c:v>
                </c:pt>
                <c:pt idx="3620">
                  <c:v>10.67</c:v>
                </c:pt>
                <c:pt idx="3621">
                  <c:v>10.94</c:v>
                </c:pt>
                <c:pt idx="3622">
                  <c:v>11.14</c:v>
                </c:pt>
                <c:pt idx="3623">
                  <c:v>10.4</c:v>
                </c:pt>
                <c:pt idx="3624">
                  <c:v>10.65</c:v>
                </c:pt>
                <c:pt idx="3625">
                  <c:v>9.9</c:v>
                </c:pt>
                <c:pt idx="3626">
                  <c:v>8.91</c:v>
                </c:pt>
                <c:pt idx="3627">
                  <c:v>8.64</c:v>
                </c:pt>
                <c:pt idx="3628">
                  <c:v>8.25</c:v>
                </c:pt>
                <c:pt idx="3629">
                  <c:v>6.91</c:v>
                </c:pt>
                <c:pt idx="3630">
                  <c:v>6.83</c:v>
                </c:pt>
                <c:pt idx="3631">
                  <c:v>7.13</c:v>
                </c:pt>
                <c:pt idx="3632">
                  <c:v>8.34</c:v>
                </c:pt>
                <c:pt idx="3633">
                  <c:v>9.16</c:v>
                </c:pt>
                <c:pt idx="3634">
                  <c:v>10.029999999999999</c:v>
                </c:pt>
                <c:pt idx="3635">
                  <c:v>11.38</c:v>
                </c:pt>
                <c:pt idx="3636">
                  <c:v>13.79</c:v>
                </c:pt>
                <c:pt idx="3637">
                  <c:v>13.79</c:v>
                </c:pt>
                <c:pt idx="3638">
                  <c:v>13.66</c:v>
                </c:pt>
                <c:pt idx="3639">
                  <c:v>13</c:v>
                </c:pt>
                <c:pt idx="3640">
                  <c:v>13.05</c:v>
                </c:pt>
                <c:pt idx="3641">
                  <c:v>13.23</c:v>
                </c:pt>
                <c:pt idx="3642">
                  <c:v>13.45</c:v>
                </c:pt>
                <c:pt idx="3643">
                  <c:v>12.65</c:v>
                </c:pt>
                <c:pt idx="3644">
                  <c:v>12.67</c:v>
                </c:pt>
                <c:pt idx="3645">
                  <c:v>13.07</c:v>
                </c:pt>
                <c:pt idx="3646">
                  <c:v>10.32</c:v>
                </c:pt>
                <c:pt idx="3647">
                  <c:v>10.039999999999999</c:v>
                </c:pt>
                <c:pt idx="3648">
                  <c:v>8.0299999999999994</c:v>
                </c:pt>
                <c:pt idx="3649">
                  <c:v>7.32</c:v>
                </c:pt>
                <c:pt idx="3650">
                  <c:v>5.72</c:v>
                </c:pt>
                <c:pt idx="3651">
                  <c:v>3.68</c:v>
                </c:pt>
                <c:pt idx="3652">
                  <c:v>2.36</c:v>
                </c:pt>
                <c:pt idx="3653">
                  <c:v>2.5299999999999998</c:v>
                </c:pt>
                <c:pt idx="3654">
                  <c:v>3.17</c:v>
                </c:pt>
                <c:pt idx="3655">
                  <c:v>3.93</c:v>
                </c:pt>
                <c:pt idx="3656">
                  <c:v>5.01</c:v>
                </c:pt>
                <c:pt idx="3657">
                  <c:v>4.49</c:v>
                </c:pt>
                <c:pt idx="3658">
                  <c:v>5.78</c:v>
                </c:pt>
                <c:pt idx="3659">
                  <c:v>6.87</c:v>
                </c:pt>
                <c:pt idx="3660">
                  <c:v>6.77</c:v>
                </c:pt>
                <c:pt idx="3661">
                  <c:v>6.1</c:v>
                </c:pt>
                <c:pt idx="3662">
                  <c:v>6.3</c:v>
                </c:pt>
                <c:pt idx="3663">
                  <c:v>5.47</c:v>
                </c:pt>
                <c:pt idx="3664">
                  <c:v>5.08</c:v>
                </c:pt>
                <c:pt idx="3665">
                  <c:v>4.07</c:v>
                </c:pt>
                <c:pt idx="3666">
                  <c:v>3.62</c:v>
                </c:pt>
                <c:pt idx="3667">
                  <c:v>3.11</c:v>
                </c:pt>
                <c:pt idx="3668">
                  <c:v>2.33</c:v>
                </c:pt>
                <c:pt idx="3669">
                  <c:v>1.06</c:v>
                </c:pt>
                <c:pt idx="3670">
                  <c:v>0.97</c:v>
                </c:pt>
                <c:pt idx="3671">
                  <c:v>1.92</c:v>
                </c:pt>
                <c:pt idx="3672">
                  <c:v>1.28</c:v>
                </c:pt>
                <c:pt idx="3673">
                  <c:v>1.01</c:v>
                </c:pt>
                <c:pt idx="3674">
                  <c:v>1.1499999999999999</c:v>
                </c:pt>
                <c:pt idx="3675">
                  <c:v>1.36</c:v>
                </c:pt>
                <c:pt idx="3676">
                  <c:v>1.85</c:v>
                </c:pt>
                <c:pt idx="3677">
                  <c:v>2.0699999999999998</c:v>
                </c:pt>
                <c:pt idx="3678">
                  <c:v>1.06</c:v>
                </c:pt>
                <c:pt idx="3679">
                  <c:v>0.64</c:v>
                </c:pt>
                <c:pt idx="3680">
                  <c:v>0.93</c:v>
                </c:pt>
                <c:pt idx="3681">
                  <c:v>1.0900000000000001</c:v>
                </c:pt>
                <c:pt idx="3682">
                  <c:v>0.66</c:v>
                </c:pt>
                <c:pt idx="3683">
                  <c:v>1.1200000000000001</c:v>
                </c:pt>
                <c:pt idx="3684">
                  <c:v>1.1399999999999999</c:v>
                </c:pt>
                <c:pt idx="3685">
                  <c:v>1.47</c:v>
                </c:pt>
                <c:pt idx="3686">
                  <c:v>1.57</c:v>
                </c:pt>
                <c:pt idx="3687">
                  <c:v>1.76</c:v>
                </c:pt>
                <c:pt idx="3688">
                  <c:v>1.34</c:v>
                </c:pt>
                <c:pt idx="3689">
                  <c:v>1.34</c:v>
                </c:pt>
                <c:pt idx="3690">
                  <c:v>0.62</c:v>
                </c:pt>
                <c:pt idx="3691">
                  <c:v>0.38</c:v>
                </c:pt>
                <c:pt idx="3692">
                  <c:v>0.12</c:v>
                </c:pt>
                <c:pt idx="3693">
                  <c:v>0.38</c:v>
                </c:pt>
                <c:pt idx="3694">
                  <c:v>0.85</c:v>
                </c:pt>
                <c:pt idx="3695">
                  <c:v>0.98</c:v>
                </c:pt>
                <c:pt idx="3696">
                  <c:v>2.17</c:v>
                </c:pt>
                <c:pt idx="3697">
                  <c:v>1.57</c:v>
                </c:pt>
                <c:pt idx="3698">
                  <c:v>1.77</c:v>
                </c:pt>
                <c:pt idx="3699">
                  <c:v>1.69</c:v>
                </c:pt>
                <c:pt idx="3700">
                  <c:v>1.23</c:v>
                </c:pt>
                <c:pt idx="3701">
                  <c:v>0.92</c:v>
                </c:pt>
                <c:pt idx="3702">
                  <c:v>1.04</c:v>
                </c:pt>
                <c:pt idx="3703">
                  <c:v>0.97</c:v>
                </c:pt>
                <c:pt idx="3704">
                  <c:v>0.17</c:v>
                </c:pt>
                <c:pt idx="3705">
                  <c:v>0.51</c:v>
                </c:pt>
                <c:pt idx="3706">
                  <c:v>1.01</c:v>
                </c:pt>
                <c:pt idx="3707">
                  <c:v>0.59</c:v>
                </c:pt>
                <c:pt idx="3708">
                  <c:v>0.47</c:v>
                </c:pt>
                <c:pt idx="3709">
                  <c:v>0.9</c:v>
                </c:pt>
                <c:pt idx="3710">
                  <c:v>1.27</c:v>
                </c:pt>
                <c:pt idx="3711">
                  <c:v>2.0699999999999998</c:v>
                </c:pt>
                <c:pt idx="3712">
                  <c:v>2.76</c:v>
                </c:pt>
                <c:pt idx="3713">
                  <c:v>2.0699999999999998</c:v>
                </c:pt>
                <c:pt idx="3714">
                  <c:v>1.61</c:v>
                </c:pt>
                <c:pt idx="3715">
                  <c:v>2.0299999999999998</c:v>
                </c:pt>
                <c:pt idx="3716">
                  <c:v>1.62</c:v>
                </c:pt>
                <c:pt idx="3717">
                  <c:v>1.19</c:v>
                </c:pt>
                <c:pt idx="3718">
                  <c:v>1.35</c:v>
                </c:pt>
                <c:pt idx="3719">
                  <c:v>1.45</c:v>
                </c:pt>
                <c:pt idx="3720">
                  <c:v>1.94</c:v>
                </c:pt>
                <c:pt idx="3721">
                  <c:v>1.79</c:v>
                </c:pt>
                <c:pt idx="3722">
                  <c:v>1.93</c:v>
                </c:pt>
                <c:pt idx="3723">
                  <c:v>1.79</c:v>
                </c:pt>
                <c:pt idx="3724">
                  <c:v>1.68</c:v>
                </c:pt>
                <c:pt idx="3725">
                  <c:v>1.24</c:v>
                </c:pt>
                <c:pt idx="3726">
                  <c:v>0.71</c:v>
                </c:pt>
                <c:pt idx="3727">
                  <c:v>0.95</c:v>
                </c:pt>
                <c:pt idx="3728">
                  <c:v>1.64</c:v>
                </c:pt>
                <c:pt idx="3729">
                  <c:v>1.23</c:v>
                </c:pt>
                <c:pt idx="3730">
                  <c:v>1.41</c:v>
                </c:pt>
                <c:pt idx="3731">
                  <c:v>1.78</c:v>
                </c:pt>
                <c:pt idx="3732">
                  <c:v>1.56</c:v>
                </c:pt>
                <c:pt idx="3733">
                  <c:v>1.45</c:v>
                </c:pt>
                <c:pt idx="3734">
                  <c:v>1.1100000000000001</c:v>
                </c:pt>
                <c:pt idx="3735">
                  <c:v>0.8</c:v>
                </c:pt>
                <c:pt idx="3736">
                  <c:v>0.8</c:v>
                </c:pt>
                <c:pt idx="3737">
                  <c:v>1.1100000000000001</c:v>
                </c:pt>
                <c:pt idx="3738">
                  <c:v>0.73</c:v>
                </c:pt>
                <c:pt idx="3739">
                  <c:v>0.59</c:v>
                </c:pt>
                <c:pt idx="3740">
                  <c:v>0.91</c:v>
                </c:pt>
                <c:pt idx="3741">
                  <c:v>0.91</c:v>
                </c:pt>
                <c:pt idx="3742">
                  <c:v>1.47</c:v>
                </c:pt>
                <c:pt idx="3743">
                  <c:v>1.03</c:v>
                </c:pt>
                <c:pt idx="3744">
                  <c:v>1.07</c:v>
                </c:pt>
                <c:pt idx="3745">
                  <c:v>1.52</c:v>
                </c:pt>
                <c:pt idx="3746">
                  <c:v>1.55</c:v>
                </c:pt>
                <c:pt idx="3747">
                  <c:v>1.69</c:v>
                </c:pt>
                <c:pt idx="3748">
                  <c:v>0.99</c:v>
                </c:pt>
                <c:pt idx="3749">
                  <c:v>2.8</c:v>
                </c:pt>
                <c:pt idx="3750">
                  <c:v>2.4300000000000002</c:v>
                </c:pt>
                <c:pt idx="3751">
                  <c:v>1.98</c:v>
                </c:pt>
                <c:pt idx="3752">
                  <c:v>1.56</c:v>
                </c:pt>
                <c:pt idx="3753">
                  <c:v>0.93</c:v>
                </c:pt>
                <c:pt idx="3754">
                  <c:v>0.55000000000000004</c:v>
                </c:pt>
                <c:pt idx="3755">
                  <c:v>0.36</c:v>
                </c:pt>
                <c:pt idx="3756">
                  <c:v>1.1599999999999999</c:v>
                </c:pt>
                <c:pt idx="3757">
                  <c:v>1.1399999999999999</c:v>
                </c:pt>
                <c:pt idx="3758">
                  <c:v>1.45</c:v>
                </c:pt>
                <c:pt idx="3759">
                  <c:v>1.67</c:v>
                </c:pt>
                <c:pt idx="3760">
                  <c:v>1.31</c:v>
                </c:pt>
                <c:pt idx="3761">
                  <c:v>1.45</c:v>
                </c:pt>
                <c:pt idx="3762">
                  <c:v>0.91</c:v>
                </c:pt>
                <c:pt idx="3763">
                  <c:v>1.46</c:v>
                </c:pt>
                <c:pt idx="3764">
                  <c:v>1.06</c:v>
                </c:pt>
                <c:pt idx="3765">
                  <c:v>1.1599999999999999</c:v>
                </c:pt>
                <c:pt idx="3766">
                  <c:v>1.1200000000000001</c:v>
                </c:pt>
                <c:pt idx="3767">
                  <c:v>0.9</c:v>
                </c:pt>
                <c:pt idx="3768">
                  <c:v>0.47</c:v>
                </c:pt>
                <c:pt idx="3769">
                  <c:v>0.81</c:v>
                </c:pt>
                <c:pt idx="3770">
                  <c:v>0.63</c:v>
                </c:pt>
                <c:pt idx="3771">
                  <c:v>0.8</c:v>
                </c:pt>
                <c:pt idx="3772">
                  <c:v>0.96</c:v>
                </c:pt>
                <c:pt idx="3773">
                  <c:v>0.81</c:v>
                </c:pt>
                <c:pt idx="3774">
                  <c:v>1.1100000000000001</c:v>
                </c:pt>
                <c:pt idx="3775">
                  <c:v>0.99</c:v>
                </c:pt>
                <c:pt idx="3776">
                  <c:v>1</c:v>
                </c:pt>
                <c:pt idx="3777">
                  <c:v>0.48</c:v>
                </c:pt>
                <c:pt idx="3778">
                  <c:v>1.07</c:v>
                </c:pt>
                <c:pt idx="3779">
                  <c:v>0.98</c:v>
                </c:pt>
                <c:pt idx="3780">
                  <c:v>0.85</c:v>
                </c:pt>
                <c:pt idx="3781">
                  <c:v>2</c:v>
                </c:pt>
                <c:pt idx="3782">
                  <c:v>0.95</c:v>
                </c:pt>
                <c:pt idx="3783">
                  <c:v>1.75</c:v>
                </c:pt>
                <c:pt idx="3784">
                  <c:v>1.29</c:v>
                </c:pt>
                <c:pt idx="3785">
                  <c:v>0.87</c:v>
                </c:pt>
                <c:pt idx="3786">
                  <c:v>1.1599999999999999</c:v>
                </c:pt>
                <c:pt idx="3787">
                  <c:v>1.19</c:v>
                </c:pt>
                <c:pt idx="3788">
                  <c:v>0.75</c:v>
                </c:pt>
                <c:pt idx="3789">
                  <c:v>1.64</c:v>
                </c:pt>
                <c:pt idx="3790">
                  <c:v>1.31</c:v>
                </c:pt>
                <c:pt idx="3791">
                  <c:v>1.46</c:v>
                </c:pt>
                <c:pt idx="3792">
                  <c:v>0.82</c:v>
                </c:pt>
                <c:pt idx="3793">
                  <c:v>0.71</c:v>
                </c:pt>
                <c:pt idx="3794">
                  <c:v>0.79</c:v>
                </c:pt>
                <c:pt idx="3795">
                  <c:v>0.71</c:v>
                </c:pt>
                <c:pt idx="3796">
                  <c:v>0.92</c:v>
                </c:pt>
                <c:pt idx="3797">
                  <c:v>0.67</c:v>
                </c:pt>
                <c:pt idx="3798">
                  <c:v>0.91</c:v>
                </c:pt>
                <c:pt idx="3799">
                  <c:v>0.83</c:v>
                </c:pt>
                <c:pt idx="3800">
                  <c:v>0.67</c:v>
                </c:pt>
                <c:pt idx="3801">
                  <c:v>0.74</c:v>
                </c:pt>
                <c:pt idx="3802">
                  <c:v>0.49</c:v>
                </c:pt>
                <c:pt idx="3803">
                  <c:v>0.61</c:v>
                </c:pt>
                <c:pt idx="3804">
                  <c:v>0.47</c:v>
                </c:pt>
                <c:pt idx="3805">
                  <c:v>0.53</c:v>
                </c:pt>
                <c:pt idx="3806">
                  <c:v>0.6</c:v>
                </c:pt>
                <c:pt idx="3807">
                  <c:v>0.81</c:v>
                </c:pt>
                <c:pt idx="3808">
                  <c:v>0.79</c:v>
                </c:pt>
                <c:pt idx="3809">
                  <c:v>0.76</c:v>
                </c:pt>
                <c:pt idx="3810">
                  <c:v>1.02</c:v>
                </c:pt>
                <c:pt idx="3811">
                  <c:v>1</c:v>
                </c:pt>
                <c:pt idx="3812">
                  <c:v>0.85</c:v>
                </c:pt>
                <c:pt idx="3813">
                  <c:v>0.31</c:v>
                </c:pt>
                <c:pt idx="3814">
                  <c:v>0.39</c:v>
                </c:pt>
                <c:pt idx="3815">
                  <c:v>0.77</c:v>
                </c:pt>
                <c:pt idx="3816">
                  <c:v>1.1000000000000001</c:v>
                </c:pt>
                <c:pt idx="3817">
                  <c:v>1.1399999999999999</c:v>
                </c:pt>
                <c:pt idx="3818">
                  <c:v>1.69</c:v>
                </c:pt>
                <c:pt idx="3819">
                  <c:v>1.01</c:v>
                </c:pt>
                <c:pt idx="3820">
                  <c:v>0.81</c:v>
                </c:pt>
                <c:pt idx="3821">
                  <c:v>0.9</c:v>
                </c:pt>
                <c:pt idx="3822">
                  <c:v>0.38</c:v>
                </c:pt>
                <c:pt idx="3823">
                  <c:v>0.54</c:v>
                </c:pt>
                <c:pt idx="3824">
                  <c:v>0.36</c:v>
                </c:pt>
                <c:pt idx="3825">
                  <c:v>0.15</c:v>
                </c:pt>
                <c:pt idx="3826">
                  <c:v>0.09</c:v>
                </c:pt>
                <c:pt idx="3827">
                  <c:v>0.18</c:v>
                </c:pt>
                <c:pt idx="3828">
                  <c:v>0.17</c:v>
                </c:pt>
                <c:pt idx="3829">
                  <c:v>0.3</c:v>
                </c:pt>
                <c:pt idx="3830">
                  <c:v>0.46</c:v>
                </c:pt>
                <c:pt idx="3831">
                  <c:v>0.3</c:v>
                </c:pt>
                <c:pt idx="3832">
                  <c:v>0.15</c:v>
                </c:pt>
                <c:pt idx="3833">
                  <c:v>0.5</c:v>
                </c:pt>
                <c:pt idx="3834">
                  <c:v>0.79</c:v>
                </c:pt>
                <c:pt idx="3835">
                  <c:v>0.49</c:v>
                </c:pt>
                <c:pt idx="3836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4BF9-8D9B-D48A7CF3F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0902768"/>
        <c:axId val="648256448"/>
      </c:lineChart>
      <c:catAx>
        <c:axId val="53090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[Sec]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256448"/>
        <c:crosses val="autoZero"/>
        <c:auto val="1"/>
        <c:lblAlgn val="ctr"/>
        <c:lblOffset val="100"/>
        <c:tickLblSkip val="100"/>
        <c:noMultiLvlLbl val="0"/>
      </c:catAx>
      <c:valAx>
        <c:axId val="64825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Speed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167051666225654"/>
          <c:y val="8.0582798437324063E-2"/>
          <c:w val="0.2502825157754463"/>
          <c:h val="5.0426790710567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0.65672</cdr:y>
    </cdr:from>
    <cdr:to>
      <cdr:x>0.4004</cdr:x>
      <cdr:y>0.69294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74002617-8329-4AA4-9416-A6F7DFB4177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0947" y="3549979"/>
          <a:ext cx="884583" cy="195831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headEnd w="lg" len="lg"/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0.31175</cdr:x>
      <cdr:y>0.53518</cdr:y>
    </cdr:from>
    <cdr:to>
      <cdr:x>0.5488</cdr:x>
      <cdr:y>0.60199</cdr:y>
    </cdr:to>
    <cdr:sp macro="" textlink="">
      <cdr:nvSpPr>
        <cdr:cNvPr id="5" name="TextBox 10">
          <a:extLst xmlns:a="http://schemas.openxmlformats.org/drawingml/2006/main">
            <a:ext uri="{FF2B5EF4-FFF2-40B4-BE49-F238E27FC236}">
              <a16:creationId xmlns:a16="http://schemas.microsoft.com/office/drawing/2014/main" id="{2513058C-88A4-4129-B865-7C57A252C271}"/>
            </a:ext>
          </a:extLst>
        </cdr:cNvPr>
        <cdr:cNvSpPr txBox="1"/>
      </cdr:nvSpPr>
      <cdr:spPr>
        <a:xfrm xmlns:a="http://schemas.openxmlformats.org/drawingml/2006/main">
          <a:off x="3110947" y="2712141"/>
          <a:ext cx="236551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~10sec</a:t>
          </a:r>
        </a:p>
      </cdr:txBody>
    </cdr:sp>
  </cdr:relSizeAnchor>
  <cdr:relSizeAnchor xmlns:cdr="http://schemas.openxmlformats.org/drawingml/2006/chartDrawing">
    <cdr:from>
      <cdr:x>0.46016</cdr:x>
      <cdr:y>0.60579</cdr:y>
    </cdr:from>
    <cdr:to>
      <cdr:x>0.52324</cdr:x>
      <cdr:y>0.77752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0B3F10AA-4024-4A75-98C4-04F71E4DD0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591878" y="3274662"/>
          <a:ext cx="629478" cy="92834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0.70916</cdr:x>
      <cdr:y>0.15283</cdr:y>
    </cdr:from>
    <cdr:to>
      <cdr:x>0.82791</cdr:x>
      <cdr:y>0.21963</cdr:y>
    </cdr:to>
    <cdr:sp macro="" textlink="">
      <cdr:nvSpPr>
        <cdr:cNvPr id="10" name="TextBox 10">
          <a:extLst xmlns:a="http://schemas.openxmlformats.org/drawingml/2006/main">
            <a:ext uri="{FF2B5EF4-FFF2-40B4-BE49-F238E27FC236}">
              <a16:creationId xmlns:a16="http://schemas.microsoft.com/office/drawing/2014/main" id="{0AF36378-BF64-48D8-A790-2B5F6C86111E}"/>
            </a:ext>
          </a:extLst>
        </cdr:cNvPr>
        <cdr:cNvSpPr txBox="1"/>
      </cdr:nvSpPr>
      <cdr:spPr>
        <a:xfrm xmlns:a="http://schemas.openxmlformats.org/drawingml/2006/main">
          <a:off x="7076662" y="826136"/>
          <a:ext cx="1184940" cy="3611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Direct spray</a:t>
          </a:r>
        </a:p>
      </cdr:txBody>
    </cdr:sp>
  </cdr:relSizeAnchor>
  <cdr:relSizeAnchor xmlns:cdr="http://schemas.openxmlformats.org/drawingml/2006/chartDrawing">
    <cdr:from>
      <cdr:x>0.38147</cdr:x>
      <cdr:y>0.35876</cdr:y>
    </cdr:from>
    <cdr:to>
      <cdr:x>0.61853</cdr:x>
      <cdr:y>0.42557</cdr:y>
    </cdr:to>
    <cdr:sp macro="" textlink="">
      <cdr:nvSpPr>
        <cdr:cNvPr id="12" name="TextBox 10">
          <a:extLst xmlns:a="http://schemas.openxmlformats.org/drawingml/2006/main">
            <a:ext uri="{FF2B5EF4-FFF2-40B4-BE49-F238E27FC236}">
              <a16:creationId xmlns:a16="http://schemas.microsoft.com/office/drawing/2014/main" id="{6CCE7F48-6367-41DA-B772-A4BFD5AB652E}"/>
            </a:ext>
          </a:extLst>
        </cdr:cNvPr>
        <cdr:cNvSpPr txBox="1"/>
      </cdr:nvSpPr>
      <cdr:spPr>
        <a:xfrm xmlns:a="http://schemas.openxmlformats.org/drawingml/2006/main">
          <a:off x="3806686" y="1939338"/>
          <a:ext cx="2365514" cy="3611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~5sec</a:t>
          </a:r>
        </a:p>
      </cdr:txBody>
    </cdr:sp>
  </cdr:relSizeAnchor>
  <cdr:relSizeAnchor xmlns:cdr="http://schemas.openxmlformats.org/drawingml/2006/chartDrawing">
    <cdr:from>
      <cdr:x>0.5</cdr:x>
      <cdr:y>0.43369</cdr:y>
    </cdr:from>
    <cdr:to>
      <cdr:x>0.59661</cdr:x>
      <cdr:y>0.6672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66244FFB-F067-4516-B673-A0A6D7DDB11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989443" y="2344393"/>
          <a:ext cx="964096" cy="126226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0.63645</cdr:x>
      <cdr:y>0.35095</cdr:y>
    </cdr:from>
    <cdr:to>
      <cdr:x>0.66932</cdr:x>
      <cdr:y>0.5293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F805414D-AB01-4241-B596-0AC07D40BE7E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6351104" y="1897132"/>
          <a:ext cx="327991" cy="964096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0.54493</cdr:x>
      <cdr:y>0.28445</cdr:y>
    </cdr:from>
    <cdr:to>
      <cdr:x>0.73066</cdr:x>
      <cdr:y>0.35126</cdr:y>
    </cdr:to>
    <cdr:sp macro="" textlink="">
      <cdr:nvSpPr>
        <cdr:cNvPr id="18" name="TextBox 10">
          <a:extLst xmlns:a="http://schemas.openxmlformats.org/drawingml/2006/main">
            <a:ext uri="{FF2B5EF4-FFF2-40B4-BE49-F238E27FC236}">
              <a16:creationId xmlns:a16="http://schemas.microsoft.com/office/drawing/2014/main" id="{B3D6B9A7-63C9-4422-B210-CB1D319C1274}"/>
            </a:ext>
          </a:extLst>
        </cdr:cNvPr>
        <cdr:cNvSpPr txBox="1"/>
      </cdr:nvSpPr>
      <cdr:spPr>
        <a:xfrm xmlns:a="http://schemas.openxmlformats.org/drawingml/2006/main">
          <a:off x="5437808" y="1441514"/>
          <a:ext cx="18533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Spray interval ~1sec</a:t>
          </a:r>
        </a:p>
      </cdr:txBody>
    </cdr:sp>
  </cdr:relSizeAnchor>
  <cdr:relSizeAnchor xmlns:cdr="http://schemas.openxmlformats.org/drawingml/2006/chartDrawing">
    <cdr:from>
      <cdr:x>0.76854</cdr:x>
      <cdr:y>0.21963</cdr:y>
    </cdr:from>
    <cdr:to>
      <cdr:x>0.78386</cdr:x>
      <cdr:y>0.32521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E1A9DD89-4315-4F06-8779-DA39C22B027E}"/>
            </a:ext>
          </a:extLst>
        </cdr:cNvPr>
        <cdr:cNvCxnSpPr>
          <a:cxnSpLocks xmlns:a="http://schemas.openxmlformats.org/drawingml/2006/main"/>
          <a:stCxn xmlns:a="http://schemas.openxmlformats.org/drawingml/2006/main" id="10" idx="2"/>
        </cdr:cNvCxnSpPr>
      </cdr:nvCxnSpPr>
      <cdr:spPr>
        <a:xfrm xmlns:a="http://schemas.openxmlformats.org/drawingml/2006/main">
          <a:off x="7669132" y="1187265"/>
          <a:ext cx="152963" cy="5707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FF0000"/>
          </a:solidFill>
          <a:tailEnd type="triangle" w="lg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0.45556</cdr:x>
      <cdr:y>0.53286</cdr:y>
    </cdr:from>
    <cdr:to>
      <cdr:x>0.55856</cdr:x>
      <cdr:y>0.60145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2BD6C172-A438-4B29-A611-7C04484CCF62}"/>
            </a:ext>
          </a:extLst>
        </cdr:cNvPr>
        <cdr:cNvSpPr txBox="1"/>
      </cdr:nvSpPr>
      <cdr:spPr>
        <a:xfrm xmlns:a="http://schemas.openxmlformats.org/drawingml/2006/main">
          <a:off x="5041099" y="2630121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  <cdr:relSizeAnchor xmlns:cdr="http://schemas.openxmlformats.org/drawingml/2006/chartDrawing">
    <cdr:from>
      <cdr:x>0.51007</cdr:x>
      <cdr:y>0.52895</cdr:y>
    </cdr:from>
    <cdr:to>
      <cdr:x>0.61307</cdr:x>
      <cdr:y>0.59754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0764581-2978-4A9F-BBFF-5721AFEBD66B}"/>
            </a:ext>
          </a:extLst>
        </cdr:cNvPr>
        <cdr:cNvSpPr txBox="1"/>
      </cdr:nvSpPr>
      <cdr:spPr>
        <a:xfrm xmlns:a="http://schemas.openxmlformats.org/drawingml/2006/main">
          <a:off x="5644349" y="2610825"/>
          <a:ext cx="113976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dirty="0">
              <a:solidFill>
                <a:srgbClr val="FF0000"/>
              </a:solidFill>
            </a:rPr>
            <a:t>rain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697E3-BA9C-4A7D-87FC-FA03668D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10" y="567502"/>
            <a:ext cx="2977071" cy="54844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F374-B841-418D-BE50-6C1CDB64BF29}"/>
              </a:ext>
            </a:extLst>
          </p:cNvPr>
          <p:cNvSpPr/>
          <p:nvPr/>
        </p:nvSpPr>
        <p:spPr>
          <a:xfrm>
            <a:off x="3472962" y="2207633"/>
            <a:ext cx="3424069" cy="23727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95DC-8EA6-4E34-9890-F3379F0CC3C9}"/>
              </a:ext>
            </a:extLst>
          </p:cNvPr>
          <p:cNvSpPr txBox="1"/>
          <p:nvPr/>
        </p:nvSpPr>
        <p:spPr>
          <a:xfrm>
            <a:off x="4082754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1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448E271-A4FE-4B37-8AA7-903D3E54FDAE}"/>
              </a:ext>
            </a:extLst>
          </p:cNvPr>
          <p:cNvSpPr/>
          <p:nvPr/>
        </p:nvSpPr>
        <p:spPr>
          <a:xfrm flipV="1">
            <a:off x="4369765" y="2395329"/>
            <a:ext cx="1573823" cy="1729409"/>
          </a:xfrm>
          <a:prstGeom prst="trapezoid">
            <a:avLst>
              <a:gd name="adj" fmla="val 31135"/>
            </a:avLst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8CC87-941E-42F4-837A-C788A767552A}"/>
              </a:ext>
            </a:extLst>
          </p:cNvPr>
          <p:cNvSpPr txBox="1"/>
          <p:nvPr/>
        </p:nvSpPr>
        <p:spPr>
          <a:xfrm>
            <a:off x="5326498" y="3090756"/>
            <a:ext cx="221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Zone 2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146A3-33AC-4156-A973-E9C7AE0BE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368899"/>
              </p:ext>
            </p:extLst>
          </p:nvPr>
        </p:nvGraphicFramePr>
        <p:xfrm>
          <a:off x="874644" y="995155"/>
          <a:ext cx="9978886" cy="540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02617-8329-4AA4-9416-A6F7DFB41778}"/>
              </a:ext>
            </a:extLst>
          </p:cNvPr>
          <p:cNvCxnSpPr>
            <a:cxnSpLocks/>
          </p:cNvCxnSpPr>
          <p:nvPr/>
        </p:nvCxnSpPr>
        <p:spPr>
          <a:xfrm>
            <a:off x="3876903" y="4661452"/>
            <a:ext cx="178904" cy="437322"/>
          </a:xfrm>
          <a:prstGeom prst="straightConnector1">
            <a:avLst/>
          </a:prstGeom>
          <a:ln w="158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13058C-88A4-4129-B865-7C57A252C271}"/>
              </a:ext>
            </a:extLst>
          </p:cNvPr>
          <p:cNvSpPr txBox="1"/>
          <p:nvPr/>
        </p:nvSpPr>
        <p:spPr>
          <a:xfrm>
            <a:off x="2680293" y="4322898"/>
            <a:ext cx="119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Single drops</a:t>
            </a:r>
          </a:p>
        </p:txBody>
      </p:sp>
    </p:spTree>
    <p:extLst>
      <p:ext uri="{BB962C8B-B14F-4D97-AF65-F5344CB8AC3E}">
        <p14:creationId xmlns:p14="http://schemas.microsoft.com/office/powerpoint/2010/main" val="36756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09365-4263-4924-AC1E-C087DD84D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1984"/>
              </p:ext>
            </p:extLst>
          </p:nvPr>
        </p:nvGraphicFramePr>
        <p:xfrm>
          <a:off x="318082" y="1104171"/>
          <a:ext cx="11065777" cy="49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2BD6C172-A438-4B29-A611-7C04484CCF62}"/>
              </a:ext>
            </a:extLst>
          </p:cNvPr>
          <p:cNvSpPr txBox="1"/>
          <p:nvPr/>
        </p:nvSpPr>
        <p:spPr>
          <a:xfrm>
            <a:off x="9454931" y="3714996"/>
            <a:ext cx="113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Light rain</a:t>
            </a:r>
          </a:p>
        </p:txBody>
      </p:sp>
    </p:spTree>
    <p:extLst>
      <p:ext uri="{BB962C8B-B14F-4D97-AF65-F5344CB8AC3E}">
        <p14:creationId xmlns:p14="http://schemas.microsoft.com/office/powerpoint/2010/main" val="6731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9DB78-8CA0-4CF6-B859-4A48FF26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3" y="829755"/>
            <a:ext cx="4754217" cy="443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B685-6787-4446-A8E2-8A877187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9755"/>
            <a:ext cx="4873792" cy="44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15821-B1CE-4F35-85A9-1EFB4908C9E2}"/>
              </a:ext>
            </a:extLst>
          </p:cNvPr>
          <p:cNvSpPr/>
          <p:nvPr/>
        </p:nvSpPr>
        <p:spPr>
          <a:xfrm>
            <a:off x="1757132" y="878655"/>
            <a:ext cx="1062355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Boot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29379B-EC60-41A3-BE1E-641A4639848B}"/>
              </a:ext>
            </a:extLst>
          </p:cNvPr>
          <p:cNvSpPr/>
          <p:nvPr/>
        </p:nvSpPr>
        <p:spPr>
          <a:xfrm>
            <a:off x="1509459" y="2755956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App FM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4502623-FB60-47CF-91DB-303DCD63EDB2}"/>
              </a:ext>
            </a:extLst>
          </p:cNvPr>
          <p:cNvSpPr/>
          <p:nvPr/>
        </p:nvSpPr>
        <p:spPr>
          <a:xfrm>
            <a:off x="1301340" y="1623089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App debug FM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2FB2B6-FFCC-433A-8616-8C452D6F2471}"/>
              </a:ext>
            </a:extLst>
          </p:cNvPr>
          <p:cNvSpPr/>
          <p:nvPr/>
        </p:nvSpPr>
        <p:spPr>
          <a:xfrm>
            <a:off x="5535289" y="2137230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69139E-5370-4037-AE32-5D8AFF4F0ECC}"/>
              </a:ext>
            </a:extLst>
          </p:cNvPr>
          <p:cNvSpPr/>
          <p:nvPr/>
        </p:nvSpPr>
        <p:spPr>
          <a:xfrm>
            <a:off x="1509458" y="3477761"/>
            <a:ext cx="155291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Validate OTA FM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0DEF3EB-19FD-4A8A-AF62-F44DFF0B016E}"/>
              </a:ext>
            </a:extLst>
          </p:cNvPr>
          <p:cNvSpPr/>
          <p:nvPr/>
        </p:nvSpPr>
        <p:spPr>
          <a:xfrm>
            <a:off x="1301340" y="4182401"/>
            <a:ext cx="1973256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!= APP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C6DE3E-A109-42C7-A8B1-5138AE2B79A1}"/>
              </a:ext>
            </a:extLst>
          </p:cNvPr>
          <p:cNvSpPr/>
          <p:nvPr/>
        </p:nvSpPr>
        <p:spPr>
          <a:xfrm>
            <a:off x="1490750" y="5093201"/>
            <a:ext cx="1593056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Copy OTA to APP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B585D7-B4A2-4726-B8B4-853B77351A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114252" y="1449030"/>
            <a:ext cx="347775" cy="34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941506-C8E1-43D3-917D-E2228F63F3E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2021919" y="2489907"/>
            <a:ext cx="530048" cy="20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C5AF9A-EEBC-4829-90D4-F0B9B611E1D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2123344" y="3315188"/>
            <a:ext cx="32514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ED3D76-7BCF-41CB-8287-0860E6C9F76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132952" y="4027384"/>
            <a:ext cx="307981" cy="205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629785-E1FC-43A0-A3B5-17B054561EE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133633" y="4938865"/>
            <a:ext cx="307981" cy="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78C050-BDC4-4D18-91CD-0D65CDC4504D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5400000" flipH="1" flipV="1">
            <a:off x="2334133" y="2288704"/>
            <a:ext cx="3154300" cy="3248011"/>
          </a:xfrm>
          <a:prstGeom prst="bentConnector4">
            <a:avLst>
              <a:gd name="adj1" fmla="val -7247"/>
              <a:gd name="adj2" fmla="val 62262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805CBD-B891-4D03-A3FB-2BEDA16285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3274596" y="2335560"/>
            <a:ext cx="2260693" cy="2148251"/>
          </a:xfrm>
          <a:prstGeom prst="bentConnector3">
            <a:avLst>
              <a:gd name="adj1" fmla="val 4573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2C2DF3-6E93-4FCE-82FE-BF33F9F945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62374" y="3676091"/>
            <a:ext cx="119538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F4792DD-09EA-4D9E-93EE-D26F6D6F216C}"/>
              </a:ext>
            </a:extLst>
          </p:cNvPr>
          <p:cNvSpPr txBox="1"/>
          <p:nvPr/>
        </p:nvSpPr>
        <p:spPr>
          <a:xfrm>
            <a:off x="3485373" y="337941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9C0EEE-3740-4C27-AB3E-CF7F6270C089}"/>
              </a:ext>
            </a:extLst>
          </p:cNvPr>
          <p:cNvSpPr txBox="1"/>
          <p:nvPr/>
        </p:nvSpPr>
        <p:spPr>
          <a:xfrm>
            <a:off x="2470123" y="4740982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03007F-74F0-4AAA-8337-C9BCBFF511E9}"/>
              </a:ext>
            </a:extLst>
          </p:cNvPr>
          <p:cNvSpPr txBox="1"/>
          <p:nvPr/>
        </p:nvSpPr>
        <p:spPr>
          <a:xfrm>
            <a:off x="3280894" y="417296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7BE4234-FC53-4751-AC33-AD5B37DBAEB4}"/>
              </a:ext>
            </a:extLst>
          </p:cNvPr>
          <p:cNvSpPr/>
          <p:nvPr/>
        </p:nvSpPr>
        <p:spPr>
          <a:xfrm>
            <a:off x="5523621" y="3896090"/>
            <a:ext cx="1593056" cy="584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SD Card Bin Search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F4161841-23FE-4C7F-9C0E-8E84710B35EC}"/>
              </a:ext>
            </a:extLst>
          </p:cNvPr>
          <p:cNvSpPr/>
          <p:nvPr/>
        </p:nvSpPr>
        <p:spPr>
          <a:xfrm>
            <a:off x="5334087" y="2906030"/>
            <a:ext cx="1972690" cy="6028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Key Pressed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C42671-233B-428A-A532-17059967B74A}"/>
              </a:ext>
            </a:extLst>
          </p:cNvPr>
          <p:cNvSpPr txBox="1"/>
          <p:nvPr/>
        </p:nvSpPr>
        <p:spPr>
          <a:xfrm>
            <a:off x="6310386" y="357321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D8F23E-7928-49F5-B283-9841BF159FBC}"/>
              </a:ext>
            </a:extLst>
          </p:cNvPr>
          <p:cNvSpPr/>
          <p:nvPr/>
        </p:nvSpPr>
        <p:spPr>
          <a:xfrm>
            <a:off x="7939103" y="3009109"/>
            <a:ext cx="1569720" cy="39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Jump to App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11BA696-745D-4590-A97F-E96E216ECF9C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 rot="16200000" flipH="1">
            <a:off x="6134220" y="2719817"/>
            <a:ext cx="3721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D2DC397-11B3-4E94-BFEB-61E9AF3936D5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 rot="5400000">
            <a:off x="6126671" y="3702328"/>
            <a:ext cx="387241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DBA010-CE28-4FC3-8343-7D7ACEF2DA3D}"/>
              </a:ext>
            </a:extLst>
          </p:cNvPr>
          <p:cNvSpPr txBox="1"/>
          <p:nvPr/>
        </p:nvSpPr>
        <p:spPr>
          <a:xfrm>
            <a:off x="7340300" y="293246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1A79B8A-38A9-427B-9B67-A49AA7C5BC29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06777" y="3207439"/>
            <a:ext cx="6323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C9853AB-AC6A-4591-9527-8502EA5D545C}"/>
              </a:ext>
            </a:extLst>
          </p:cNvPr>
          <p:cNvSpPr/>
          <p:nvPr/>
        </p:nvSpPr>
        <p:spPr>
          <a:xfrm>
            <a:off x="5402802" y="4848155"/>
            <a:ext cx="1838505" cy="396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Write to OTA and App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6922CDD-9237-4B96-90A5-7B6F05A2B4CD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 rot="16200000" flipH="1">
            <a:off x="6137395" y="4663494"/>
            <a:ext cx="367415" cy="190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E5DD8FA-6BDF-4806-8EBC-775A7905D0CD}"/>
              </a:ext>
            </a:extLst>
          </p:cNvPr>
          <p:cNvCxnSpPr>
            <a:cxnSpLocks/>
            <a:stCxn id="97" idx="2"/>
            <a:endCxn id="79" idx="1"/>
          </p:cNvCxnSpPr>
          <p:nvPr/>
        </p:nvCxnSpPr>
        <p:spPr>
          <a:xfrm rot="5400000" flipH="1" flipV="1">
            <a:off x="6111891" y="3417603"/>
            <a:ext cx="2037376" cy="1617048"/>
          </a:xfrm>
          <a:prstGeom prst="bentConnector4">
            <a:avLst>
              <a:gd name="adj1" fmla="val -11220"/>
              <a:gd name="adj2" fmla="val 784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63101A5-520C-4F30-88E9-133118E5C58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74596" y="1924499"/>
            <a:ext cx="2260693" cy="411061"/>
          </a:xfrm>
          <a:prstGeom prst="bentConnector3">
            <a:avLst>
              <a:gd name="adj1" fmla="val 45787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003FA5-6DE2-497A-8550-92F844055199}"/>
              </a:ext>
            </a:extLst>
          </p:cNvPr>
          <p:cNvSpPr txBox="1"/>
          <p:nvPr/>
        </p:nvSpPr>
        <p:spPr>
          <a:xfrm>
            <a:off x="3275251" y="157228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F02C53-39CA-4484-B40D-CB8AAEB919F3}"/>
              </a:ext>
            </a:extLst>
          </p:cNvPr>
          <p:cNvSpPr txBox="1"/>
          <p:nvPr/>
        </p:nvSpPr>
        <p:spPr>
          <a:xfrm>
            <a:off x="2302169" y="216888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44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45828-C999-4BB7-A7BD-E4EAA762EE6C}"/>
              </a:ext>
            </a:extLst>
          </p:cNvPr>
          <p:cNvSpPr/>
          <p:nvPr/>
        </p:nvSpPr>
        <p:spPr>
          <a:xfrm>
            <a:off x="1996440" y="1489710"/>
            <a:ext cx="1318260" cy="5181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Bootloader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(64kB)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2990-27B3-4C8D-BEB4-163675392FAA}"/>
              </a:ext>
            </a:extLst>
          </p:cNvPr>
          <p:cNvSpPr txBox="1"/>
          <p:nvPr/>
        </p:nvSpPr>
        <p:spPr>
          <a:xfrm>
            <a:off x="3451860" y="1335821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3FB68-4977-49BA-BB2C-91B76F84C5C6}"/>
              </a:ext>
            </a:extLst>
          </p:cNvPr>
          <p:cNvSpPr txBox="1"/>
          <p:nvPr/>
        </p:nvSpPr>
        <p:spPr>
          <a:xfrm>
            <a:off x="3451860" y="185398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0x08010000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17B9F-21DF-42A0-9481-04CB378B86A6}"/>
              </a:ext>
            </a:extLst>
          </p:cNvPr>
          <p:cNvSpPr/>
          <p:nvPr/>
        </p:nvSpPr>
        <p:spPr>
          <a:xfrm>
            <a:off x="1996440" y="2007869"/>
            <a:ext cx="1318260" cy="9052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(446kB)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40539-5187-4756-BD4C-7B3C0C9E8C14}"/>
              </a:ext>
            </a:extLst>
          </p:cNvPr>
          <p:cNvSpPr txBox="1"/>
          <p:nvPr/>
        </p:nvSpPr>
        <p:spPr>
          <a:xfrm>
            <a:off x="3451860" y="313878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0819-AFE2-4042-885C-55F8981FC104}"/>
              </a:ext>
            </a:extLst>
          </p:cNvPr>
          <p:cNvSpPr/>
          <p:nvPr/>
        </p:nvSpPr>
        <p:spPr>
          <a:xfrm>
            <a:off x="1996440" y="3294163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5B990-29B2-44D8-B7D5-6D40BC9C2B74}"/>
              </a:ext>
            </a:extLst>
          </p:cNvPr>
          <p:cNvSpPr txBox="1"/>
          <p:nvPr/>
        </p:nvSpPr>
        <p:spPr>
          <a:xfrm>
            <a:off x="3451860" y="348466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0x08080800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5AA9A-54B0-4A1C-8931-EC9F4B74A70A}"/>
              </a:ext>
            </a:extLst>
          </p:cNvPr>
          <p:cNvSpPr/>
          <p:nvPr/>
        </p:nvSpPr>
        <p:spPr>
          <a:xfrm>
            <a:off x="1996440" y="3675163"/>
            <a:ext cx="1318260" cy="10210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OTA Firmware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(&gt;446kB)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27B62-28F1-4298-8BBB-40CBE519F776}"/>
              </a:ext>
            </a:extLst>
          </p:cNvPr>
          <p:cNvSpPr txBox="1"/>
          <p:nvPr/>
        </p:nvSpPr>
        <p:spPr>
          <a:xfrm>
            <a:off x="3408579" y="492335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0x0808FFFFF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48FD8-C966-42D3-B33C-53EC4897DC50}"/>
              </a:ext>
            </a:extLst>
          </p:cNvPr>
          <p:cNvSpPr txBox="1"/>
          <p:nvPr/>
        </p:nvSpPr>
        <p:spPr>
          <a:xfrm rot="16200000">
            <a:off x="1289384" y="182014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Flash bank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C0DBE-1547-4254-A6EE-DC52D3716BE4}"/>
              </a:ext>
            </a:extLst>
          </p:cNvPr>
          <p:cNvSpPr/>
          <p:nvPr/>
        </p:nvSpPr>
        <p:spPr>
          <a:xfrm rot="16200000">
            <a:off x="1289383" y="3644096"/>
            <a:ext cx="1088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</a:rPr>
              <a:t>Flash bank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D94D2-0884-4A18-BFA9-D0ACE708E670}"/>
              </a:ext>
            </a:extLst>
          </p:cNvPr>
          <p:cNvSpPr/>
          <p:nvPr/>
        </p:nvSpPr>
        <p:spPr>
          <a:xfrm>
            <a:off x="1996440" y="4696244"/>
            <a:ext cx="1318260" cy="381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712EA-05C4-4BCD-8D58-443A31FC88B6}"/>
              </a:ext>
            </a:extLst>
          </p:cNvPr>
          <p:cNvSpPr txBox="1"/>
          <p:nvPr/>
        </p:nvSpPr>
        <p:spPr>
          <a:xfrm>
            <a:off x="3408578" y="454235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5F6624-080E-42C1-9DFE-B4E3E32DF7C3}"/>
              </a:ext>
            </a:extLst>
          </p:cNvPr>
          <p:cNvSpPr/>
          <p:nvPr/>
        </p:nvSpPr>
        <p:spPr>
          <a:xfrm>
            <a:off x="1996439" y="2913162"/>
            <a:ext cx="1318260" cy="381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 tag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(2kB)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37631-8286-46DC-9E62-4AD756122D80}"/>
              </a:ext>
            </a:extLst>
          </p:cNvPr>
          <p:cNvSpPr txBox="1"/>
          <p:nvPr/>
        </p:nvSpPr>
        <p:spPr>
          <a:xfrm>
            <a:off x="3451860" y="275686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0x0807F800</a:t>
            </a:r>
          </a:p>
        </p:txBody>
      </p:sp>
    </p:spTree>
    <p:extLst>
      <p:ext uri="{BB962C8B-B14F-4D97-AF65-F5344CB8AC3E}">
        <p14:creationId xmlns:p14="http://schemas.microsoft.com/office/powerpoint/2010/main" val="316830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AD942-B34B-4312-A581-ACD95508656E}"/>
              </a:ext>
            </a:extLst>
          </p:cNvPr>
          <p:cNvSpPr/>
          <p:nvPr/>
        </p:nvSpPr>
        <p:spPr>
          <a:xfrm>
            <a:off x="2499780" y="2409822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EC322-0CF7-4C73-A84A-4334418B4CD7}"/>
              </a:ext>
            </a:extLst>
          </p:cNvPr>
          <p:cNvSpPr/>
          <p:nvPr/>
        </p:nvSpPr>
        <p:spPr>
          <a:xfrm>
            <a:off x="3499989" y="2409822"/>
            <a:ext cx="1199623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Pack ID (16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C696F-15ED-4DBF-9161-09B970EBA00B}"/>
              </a:ext>
            </a:extLst>
          </p:cNvPr>
          <p:cNvSpPr/>
          <p:nvPr/>
        </p:nvSpPr>
        <p:spPr>
          <a:xfrm>
            <a:off x="1330158" y="2351632"/>
            <a:ext cx="109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B9B88-CD90-4526-A949-7DC589167340}"/>
              </a:ext>
            </a:extLst>
          </p:cNvPr>
          <p:cNvSpPr/>
          <p:nvPr/>
        </p:nvSpPr>
        <p:spPr>
          <a:xfrm>
            <a:off x="4699613" y="2409822"/>
            <a:ext cx="957367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err="1">
                <a:solidFill>
                  <a:schemeClr val="tx1"/>
                </a:solidFill>
              </a:rPr>
              <a:t>ize</a:t>
            </a:r>
            <a:r>
              <a:rPr lang="en-GB" sz="1400" dirty="0">
                <a:solidFill>
                  <a:schemeClr val="tx1"/>
                </a:solidFill>
              </a:rPr>
              <a:t> (16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1741B-3EFF-4097-A63E-636FC673D45D}"/>
              </a:ext>
            </a:extLst>
          </p:cNvPr>
          <p:cNvSpPr/>
          <p:nvPr/>
        </p:nvSpPr>
        <p:spPr>
          <a:xfrm>
            <a:off x="5656981" y="2409822"/>
            <a:ext cx="2282452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Payload (N*8b)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FE5D5-3694-4AE1-B9BB-AC2B97994E89}"/>
              </a:ext>
            </a:extLst>
          </p:cNvPr>
          <p:cNvSpPr/>
          <p:nvPr/>
        </p:nvSpPr>
        <p:spPr>
          <a:xfrm>
            <a:off x="7939433" y="2409822"/>
            <a:ext cx="1306167" cy="341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Checksum(16b)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A96FC-EFC4-4668-92EF-A01CA30B962B}"/>
              </a:ext>
            </a:extLst>
          </p:cNvPr>
          <p:cNvSpPr/>
          <p:nvPr/>
        </p:nvSpPr>
        <p:spPr>
          <a:xfrm>
            <a:off x="2499778" y="3594704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63562-F667-42DC-A8DF-150E2CF59CB8}"/>
              </a:ext>
            </a:extLst>
          </p:cNvPr>
          <p:cNvSpPr/>
          <p:nvPr/>
        </p:nvSpPr>
        <p:spPr>
          <a:xfrm>
            <a:off x="3499987" y="3594704"/>
            <a:ext cx="2964313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“pack </a:t>
            </a:r>
            <a:r>
              <a:rPr lang="en-GB" sz="1400" dirty="0" err="1">
                <a:solidFill>
                  <a:schemeClr val="tx1"/>
                </a:solidFill>
              </a:rPr>
              <a:t>id,true</a:t>
            </a:r>
            <a:r>
              <a:rPr lang="en-GB" sz="1400" dirty="0">
                <a:solidFill>
                  <a:schemeClr val="tx1"/>
                </a:solidFill>
              </a:rPr>
              <a:t>” or “pack </a:t>
            </a:r>
            <a:r>
              <a:rPr lang="en-GB" sz="1400" dirty="0" err="1">
                <a:solidFill>
                  <a:schemeClr val="tx1"/>
                </a:solidFill>
              </a:rPr>
              <a:t>id,false</a:t>
            </a:r>
            <a:r>
              <a:rPr lang="en-GB" sz="1400" dirty="0">
                <a:solidFill>
                  <a:schemeClr val="tx1"/>
                </a:solidFill>
              </a:rPr>
              <a:t>” (str)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FE5AC-D0EF-4DBE-87A4-6C4D36D40054}"/>
              </a:ext>
            </a:extLst>
          </p:cNvPr>
          <p:cNvSpPr/>
          <p:nvPr/>
        </p:nvSpPr>
        <p:spPr>
          <a:xfrm>
            <a:off x="1326067" y="3594704"/>
            <a:ext cx="99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Ack Pack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B9E96-EA1B-49F4-832F-9EBD249F4EAD}"/>
              </a:ext>
            </a:extLst>
          </p:cNvPr>
          <p:cNvSpPr/>
          <p:nvPr/>
        </p:nvSpPr>
        <p:spPr>
          <a:xfrm>
            <a:off x="2499779" y="1814480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89920B-CBEA-4EEF-B264-8440541EEC0E}"/>
              </a:ext>
            </a:extLst>
          </p:cNvPr>
          <p:cNvSpPr/>
          <p:nvPr/>
        </p:nvSpPr>
        <p:spPr>
          <a:xfrm>
            <a:off x="3499988" y="1814480"/>
            <a:ext cx="2526161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Firmware tag (str)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5C004-756E-44FF-86B0-5874695798E8}"/>
              </a:ext>
            </a:extLst>
          </p:cNvPr>
          <p:cNvSpPr/>
          <p:nvPr/>
        </p:nvSpPr>
        <p:spPr>
          <a:xfrm>
            <a:off x="1330158" y="180007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544EA-CD27-488E-BED5-60935A7638F9}"/>
              </a:ext>
            </a:extLst>
          </p:cNvPr>
          <p:cNvSpPr/>
          <p:nvPr/>
        </p:nvSpPr>
        <p:spPr>
          <a:xfrm>
            <a:off x="2499778" y="3002263"/>
            <a:ext cx="1000209" cy="3417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Type (8bit)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62B5E9-CB88-4C6A-80AB-F1A2FCBD6B84}"/>
              </a:ext>
            </a:extLst>
          </p:cNvPr>
          <p:cNvSpPr/>
          <p:nvPr/>
        </p:nvSpPr>
        <p:spPr>
          <a:xfrm>
            <a:off x="3499987" y="3002263"/>
            <a:ext cx="2526161" cy="34176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Payload (str)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1A09-D384-450C-A305-F55157244747}"/>
              </a:ext>
            </a:extLst>
          </p:cNvPr>
          <p:cNvSpPr/>
          <p:nvPr/>
        </p:nvSpPr>
        <p:spPr>
          <a:xfrm>
            <a:off x="1326067" y="2996714"/>
            <a:ext cx="116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Close Pack</a:t>
            </a:r>
          </a:p>
        </p:txBody>
      </p:sp>
    </p:spTree>
    <p:extLst>
      <p:ext uri="{BB962C8B-B14F-4D97-AF65-F5344CB8AC3E}">
        <p14:creationId xmlns:p14="http://schemas.microsoft.com/office/powerpoint/2010/main" val="407123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811BDA-5098-4E72-B536-BB779A466154}"/>
              </a:ext>
            </a:extLst>
          </p:cNvPr>
          <p:cNvGraphicFramePr>
            <a:graphicFrameLocks/>
          </p:cNvGraphicFramePr>
          <p:nvPr/>
        </p:nvGraphicFramePr>
        <p:xfrm>
          <a:off x="1133475" y="1181100"/>
          <a:ext cx="99250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31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B5A41A-7887-4810-A166-66E742B67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101888"/>
              </p:ext>
            </p:extLst>
          </p:nvPr>
        </p:nvGraphicFramePr>
        <p:xfrm>
          <a:off x="743430" y="1275127"/>
          <a:ext cx="10487025" cy="4437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84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745117" y="3072796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Ideal Sound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2487913" y="898699"/>
            <a:ext cx="114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2500149" y="52111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CD5CB-7E59-4C95-963D-7573AB62E535}"/>
              </a:ext>
            </a:extLst>
          </p:cNvPr>
          <p:cNvSpPr/>
          <p:nvPr/>
        </p:nvSpPr>
        <p:spPr>
          <a:xfrm>
            <a:off x="2198254" y="16772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7905-7698-4783-A3B0-CD430DEDC4A3}"/>
              </a:ext>
            </a:extLst>
          </p:cNvPr>
          <p:cNvSpPr/>
          <p:nvPr/>
        </p:nvSpPr>
        <p:spPr>
          <a:xfrm>
            <a:off x="6022791" y="1682794"/>
            <a:ext cx="330633" cy="3807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BA243-9116-4F37-9423-CA3B27D0D9FF}"/>
              </a:ext>
            </a:extLst>
          </p:cNvPr>
          <p:cNvSpPr txBox="1"/>
          <p:nvPr/>
        </p:nvSpPr>
        <p:spPr>
          <a:xfrm>
            <a:off x="5047274" y="3620415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Pillars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9928531-DE18-482E-8DF0-AB62A67E4BBC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4267002" y="425019"/>
            <a:ext cx="2172" cy="2524374"/>
          </a:xfrm>
          <a:prstGeom prst="curvedConnector3">
            <a:avLst>
              <a:gd name="adj1" fmla="val 109172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78DFEB-F3B2-4C00-ABA7-09BC755E04C7}"/>
              </a:ext>
            </a:extLst>
          </p:cNvPr>
          <p:cNvSpPr/>
          <p:nvPr/>
        </p:nvSpPr>
        <p:spPr>
          <a:xfrm>
            <a:off x="2332286" y="1631950"/>
            <a:ext cx="453066" cy="3733231"/>
          </a:xfrm>
          <a:custGeom>
            <a:avLst/>
            <a:gdLst>
              <a:gd name="connsiteX0" fmla="*/ 379164 w 379164"/>
              <a:gd name="connsiteY0" fmla="*/ 0 h 4013200"/>
              <a:gd name="connsiteX1" fmla="*/ 106114 w 379164"/>
              <a:gd name="connsiteY1" fmla="*/ 146050 h 4013200"/>
              <a:gd name="connsiteX2" fmla="*/ 29914 w 379164"/>
              <a:gd name="connsiteY2" fmla="*/ 749300 h 4013200"/>
              <a:gd name="connsiteX3" fmla="*/ 23564 w 379164"/>
              <a:gd name="connsiteY3" fmla="*/ 3321050 h 4013200"/>
              <a:gd name="connsiteX4" fmla="*/ 328364 w 379164"/>
              <a:gd name="connsiteY4" fmla="*/ 4013200 h 4013200"/>
              <a:gd name="connsiteX5" fmla="*/ 328364 w 379164"/>
              <a:gd name="connsiteY5" fmla="*/ 4013200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164" h="4013200">
                <a:moveTo>
                  <a:pt x="379164" y="0"/>
                </a:moveTo>
                <a:cubicBezTo>
                  <a:pt x="271743" y="10583"/>
                  <a:pt x="164322" y="21167"/>
                  <a:pt x="106114" y="146050"/>
                </a:cubicBezTo>
                <a:cubicBezTo>
                  <a:pt x="47906" y="270933"/>
                  <a:pt x="43672" y="220133"/>
                  <a:pt x="29914" y="749300"/>
                </a:cubicBezTo>
                <a:cubicBezTo>
                  <a:pt x="16156" y="1278467"/>
                  <a:pt x="-26178" y="2777067"/>
                  <a:pt x="23564" y="3321050"/>
                </a:cubicBezTo>
                <a:cubicBezTo>
                  <a:pt x="73306" y="3865033"/>
                  <a:pt x="328364" y="4013200"/>
                  <a:pt x="328364" y="4013200"/>
                </a:cubicBezTo>
                <a:lnTo>
                  <a:pt x="328364" y="4013200"/>
                </a:ln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973BA9-1C39-42F8-AF86-B68CDDE0ACF2}"/>
              </a:ext>
            </a:extLst>
          </p:cNvPr>
          <p:cNvCxnSpPr>
            <a:cxnSpLocks/>
          </p:cNvCxnSpPr>
          <p:nvPr/>
        </p:nvCxnSpPr>
        <p:spPr>
          <a:xfrm>
            <a:off x="3436643" y="1572344"/>
            <a:ext cx="1700507" cy="1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9B7AD-854E-47B1-B0D2-91FF5845802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804000" y="1860439"/>
            <a:ext cx="1691378" cy="3519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C3D5630-1823-47BA-83C1-234880588353}"/>
              </a:ext>
            </a:extLst>
          </p:cNvPr>
          <p:cNvSpPr txBox="1"/>
          <p:nvPr/>
        </p:nvSpPr>
        <p:spPr>
          <a:xfrm>
            <a:off x="5047274" y="901532"/>
            <a:ext cx="89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3802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06A608-FC09-44F4-8D4D-C43FA5B5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5918"/>
              </p:ext>
            </p:extLst>
          </p:nvPr>
        </p:nvGraphicFramePr>
        <p:xfrm>
          <a:off x="352424" y="723899"/>
          <a:ext cx="11487151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96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F1AD0-7ED8-4AA1-8496-65B321B9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668672"/>
            <a:ext cx="5847191" cy="256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A34D7B-AFB8-4D8E-876E-A046149D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1" y="991236"/>
            <a:ext cx="6135756" cy="3699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8EE45-B0B5-4328-A1E7-2D9E94869BC9}"/>
              </a:ext>
            </a:extLst>
          </p:cNvPr>
          <p:cNvCxnSpPr>
            <a:cxnSpLocks/>
          </p:cNvCxnSpPr>
          <p:nvPr/>
        </p:nvCxnSpPr>
        <p:spPr>
          <a:xfrm flipV="1">
            <a:off x="3177539" y="1668672"/>
            <a:ext cx="1354704" cy="55769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43F39-EA02-4184-B9B0-8C5600F884FB}"/>
              </a:ext>
            </a:extLst>
          </p:cNvPr>
          <p:cNvSpPr txBox="1"/>
          <p:nvPr/>
        </p:nvSpPr>
        <p:spPr>
          <a:xfrm>
            <a:off x="4674130" y="1401417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 err="1">
                <a:solidFill>
                  <a:srgbClr val="FF0000"/>
                </a:solidFill>
              </a:rPr>
              <a:t>ain</a:t>
            </a:r>
            <a:r>
              <a:rPr lang="en-US" altLang="zh-CN" sz="2000" dirty="0">
                <a:solidFill>
                  <a:srgbClr val="FF0000"/>
                </a:solidFill>
              </a:rPr>
              <a:t> Sensor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308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89</cp:revision>
  <dcterms:created xsi:type="dcterms:W3CDTF">2021-03-12T17:51:09Z</dcterms:created>
  <dcterms:modified xsi:type="dcterms:W3CDTF">2021-05-16T22:06:41Z</dcterms:modified>
</cp:coreProperties>
</file>