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7467"/>
            <a:ext cx="1897256" cy="2033176"/>
            <a:chOff x="4990028" y="3283803"/>
            <a:chExt cx="1897256" cy="203317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05609" y="3319735"/>
              <a:ext cx="1525637" cy="1804329"/>
              <a:chOff x="5639347" y="3356271"/>
              <a:chExt cx="1168486" cy="149070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347" y="4539198"/>
                    <a:ext cx="2066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347" y="4539198"/>
                    <a:ext cx="2066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06624" y="3356271"/>
                    <a:ext cx="2012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624" y="3356271"/>
                    <a:ext cx="201209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28" r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922955" y="3283803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955" y="3283803"/>
                  <a:ext cx="1660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1932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32</cp:revision>
  <dcterms:created xsi:type="dcterms:W3CDTF">2021-03-12T17:51:09Z</dcterms:created>
  <dcterms:modified xsi:type="dcterms:W3CDTF">2021-03-15T23:53:51Z</dcterms:modified>
</cp:coreProperties>
</file>