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jia\Desktop\transducer%20test\test%20with%20or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jia\Desktop\transducer%20test\test%20with%20oring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Sheet1!$A$1:$A$2000</c:f>
              <c:numCache>
                <c:formatCode>General</c:formatCode>
                <c:ptCount val="2000"/>
                <c:pt idx="0">
                  <c:v>2043</c:v>
                </c:pt>
                <c:pt idx="1">
                  <c:v>2044</c:v>
                </c:pt>
                <c:pt idx="2">
                  <c:v>2044</c:v>
                </c:pt>
                <c:pt idx="3">
                  <c:v>2044</c:v>
                </c:pt>
                <c:pt idx="4">
                  <c:v>2042</c:v>
                </c:pt>
                <c:pt idx="5">
                  <c:v>2041</c:v>
                </c:pt>
                <c:pt idx="6">
                  <c:v>2041</c:v>
                </c:pt>
                <c:pt idx="7">
                  <c:v>2039</c:v>
                </c:pt>
                <c:pt idx="8">
                  <c:v>2040</c:v>
                </c:pt>
                <c:pt idx="9">
                  <c:v>2042</c:v>
                </c:pt>
                <c:pt idx="10">
                  <c:v>2042</c:v>
                </c:pt>
                <c:pt idx="11">
                  <c:v>2042</c:v>
                </c:pt>
                <c:pt idx="12">
                  <c:v>2043</c:v>
                </c:pt>
                <c:pt idx="13">
                  <c:v>2043</c:v>
                </c:pt>
                <c:pt idx="14">
                  <c:v>2043</c:v>
                </c:pt>
                <c:pt idx="15">
                  <c:v>2042</c:v>
                </c:pt>
                <c:pt idx="16">
                  <c:v>2042</c:v>
                </c:pt>
                <c:pt idx="17">
                  <c:v>2043</c:v>
                </c:pt>
                <c:pt idx="18">
                  <c:v>2043</c:v>
                </c:pt>
                <c:pt idx="19">
                  <c:v>2044</c:v>
                </c:pt>
                <c:pt idx="20">
                  <c:v>2043</c:v>
                </c:pt>
                <c:pt idx="21">
                  <c:v>2043</c:v>
                </c:pt>
                <c:pt idx="22">
                  <c:v>2042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  <c:pt idx="26">
                  <c:v>2044</c:v>
                </c:pt>
                <c:pt idx="27">
                  <c:v>2045</c:v>
                </c:pt>
                <c:pt idx="28">
                  <c:v>2045</c:v>
                </c:pt>
                <c:pt idx="29">
                  <c:v>2044</c:v>
                </c:pt>
                <c:pt idx="30">
                  <c:v>2043</c:v>
                </c:pt>
                <c:pt idx="31">
                  <c:v>2042</c:v>
                </c:pt>
                <c:pt idx="32">
                  <c:v>2042</c:v>
                </c:pt>
                <c:pt idx="33">
                  <c:v>2042</c:v>
                </c:pt>
                <c:pt idx="34">
                  <c:v>2042</c:v>
                </c:pt>
                <c:pt idx="35">
                  <c:v>2043</c:v>
                </c:pt>
                <c:pt idx="36">
                  <c:v>2044</c:v>
                </c:pt>
                <c:pt idx="37">
                  <c:v>2044</c:v>
                </c:pt>
                <c:pt idx="38">
                  <c:v>2043</c:v>
                </c:pt>
                <c:pt idx="39">
                  <c:v>2043</c:v>
                </c:pt>
                <c:pt idx="40">
                  <c:v>2043</c:v>
                </c:pt>
                <c:pt idx="41">
                  <c:v>2063</c:v>
                </c:pt>
                <c:pt idx="42">
                  <c:v>2042</c:v>
                </c:pt>
                <c:pt idx="43">
                  <c:v>2051</c:v>
                </c:pt>
                <c:pt idx="44">
                  <c:v>2054</c:v>
                </c:pt>
                <c:pt idx="45">
                  <c:v>2043</c:v>
                </c:pt>
                <c:pt idx="46">
                  <c:v>2045</c:v>
                </c:pt>
                <c:pt idx="47">
                  <c:v>2052</c:v>
                </c:pt>
                <c:pt idx="48">
                  <c:v>2052</c:v>
                </c:pt>
                <c:pt idx="49">
                  <c:v>2059</c:v>
                </c:pt>
                <c:pt idx="50">
                  <c:v>2066</c:v>
                </c:pt>
                <c:pt idx="51">
                  <c:v>2071</c:v>
                </c:pt>
                <c:pt idx="52">
                  <c:v>2078</c:v>
                </c:pt>
                <c:pt idx="53">
                  <c:v>2081</c:v>
                </c:pt>
                <c:pt idx="54">
                  <c:v>2085</c:v>
                </c:pt>
                <c:pt idx="55">
                  <c:v>2089</c:v>
                </c:pt>
                <c:pt idx="56">
                  <c:v>2082</c:v>
                </c:pt>
                <c:pt idx="57">
                  <c:v>2093</c:v>
                </c:pt>
                <c:pt idx="58">
                  <c:v>2094</c:v>
                </c:pt>
                <c:pt idx="59">
                  <c:v>2094</c:v>
                </c:pt>
                <c:pt idx="60">
                  <c:v>2093</c:v>
                </c:pt>
                <c:pt idx="61">
                  <c:v>2095</c:v>
                </c:pt>
                <c:pt idx="62">
                  <c:v>2085</c:v>
                </c:pt>
                <c:pt idx="63">
                  <c:v>2071</c:v>
                </c:pt>
                <c:pt idx="64">
                  <c:v>2035</c:v>
                </c:pt>
                <c:pt idx="65">
                  <c:v>2044</c:v>
                </c:pt>
                <c:pt idx="66">
                  <c:v>2048</c:v>
                </c:pt>
                <c:pt idx="67">
                  <c:v>2036</c:v>
                </c:pt>
                <c:pt idx="68">
                  <c:v>2037</c:v>
                </c:pt>
                <c:pt idx="69">
                  <c:v>2042</c:v>
                </c:pt>
                <c:pt idx="70">
                  <c:v>2039</c:v>
                </c:pt>
                <c:pt idx="71">
                  <c:v>2041</c:v>
                </c:pt>
                <c:pt idx="72">
                  <c:v>2037</c:v>
                </c:pt>
                <c:pt idx="73">
                  <c:v>2038</c:v>
                </c:pt>
                <c:pt idx="74">
                  <c:v>2043</c:v>
                </c:pt>
                <c:pt idx="75">
                  <c:v>2049</c:v>
                </c:pt>
                <c:pt idx="76">
                  <c:v>2057</c:v>
                </c:pt>
                <c:pt idx="77">
                  <c:v>2063</c:v>
                </c:pt>
                <c:pt idx="78">
                  <c:v>2068</c:v>
                </c:pt>
                <c:pt idx="79">
                  <c:v>2072</c:v>
                </c:pt>
                <c:pt idx="80">
                  <c:v>2075</c:v>
                </c:pt>
                <c:pt idx="81">
                  <c:v>2077</c:v>
                </c:pt>
                <c:pt idx="82">
                  <c:v>2077</c:v>
                </c:pt>
                <c:pt idx="83">
                  <c:v>2077</c:v>
                </c:pt>
                <c:pt idx="84">
                  <c:v>2077</c:v>
                </c:pt>
                <c:pt idx="85">
                  <c:v>2075</c:v>
                </c:pt>
                <c:pt idx="86">
                  <c:v>2072</c:v>
                </c:pt>
                <c:pt idx="87">
                  <c:v>2068</c:v>
                </c:pt>
                <c:pt idx="88">
                  <c:v>2059</c:v>
                </c:pt>
                <c:pt idx="89">
                  <c:v>2026</c:v>
                </c:pt>
                <c:pt idx="90">
                  <c:v>2033</c:v>
                </c:pt>
                <c:pt idx="91">
                  <c:v>2039</c:v>
                </c:pt>
                <c:pt idx="92">
                  <c:v>2035</c:v>
                </c:pt>
                <c:pt idx="93">
                  <c:v>2038</c:v>
                </c:pt>
                <c:pt idx="94">
                  <c:v>2036</c:v>
                </c:pt>
                <c:pt idx="95">
                  <c:v>2036</c:v>
                </c:pt>
                <c:pt idx="96">
                  <c:v>2037</c:v>
                </c:pt>
                <c:pt idx="97">
                  <c:v>2035</c:v>
                </c:pt>
                <c:pt idx="98">
                  <c:v>2038</c:v>
                </c:pt>
                <c:pt idx="99">
                  <c:v>2042</c:v>
                </c:pt>
                <c:pt idx="100">
                  <c:v>2050</c:v>
                </c:pt>
                <c:pt idx="101">
                  <c:v>2057</c:v>
                </c:pt>
                <c:pt idx="102">
                  <c:v>2063</c:v>
                </c:pt>
                <c:pt idx="103">
                  <c:v>2073</c:v>
                </c:pt>
                <c:pt idx="104">
                  <c:v>2078</c:v>
                </c:pt>
                <c:pt idx="105">
                  <c:v>2080</c:v>
                </c:pt>
                <c:pt idx="106">
                  <c:v>2082</c:v>
                </c:pt>
                <c:pt idx="107">
                  <c:v>2082</c:v>
                </c:pt>
                <c:pt idx="108">
                  <c:v>2080</c:v>
                </c:pt>
                <c:pt idx="109">
                  <c:v>2077</c:v>
                </c:pt>
                <c:pt idx="110">
                  <c:v>2074</c:v>
                </c:pt>
                <c:pt idx="111">
                  <c:v>2080</c:v>
                </c:pt>
                <c:pt idx="112">
                  <c:v>2070</c:v>
                </c:pt>
                <c:pt idx="113">
                  <c:v>2055</c:v>
                </c:pt>
                <c:pt idx="114">
                  <c:v>2020</c:v>
                </c:pt>
                <c:pt idx="115">
                  <c:v>2028</c:v>
                </c:pt>
                <c:pt idx="116">
                  <c:v>2035</c:v>
                </c:pt>
                <c:pt idx="117">
                  <c:v>2031</c:v>
                </c:pt>
                <c:pt idx="118">
                  <c:v>2034</c:v>
                </c:pt>
                <c:pt idx="119">
                  <c:v>2031</c:v>
                </c:pt>
                <c:pt idx="120">
                  <c:v>2032</c:v>
                </c:pt>
                <c:pt idx="121">
                  <c:v>2034</c:v>
                </c:pt>
                <c:pt idx="122">
                  <c:v>2034</c:v>
                </c:pt>
                <c:pt idx="123">
                  <c:v>2037</c:v>
                </c:pt>
                <c:pt idx="124">
                  <c:v>2043</c:v>
                </c:pt>
                <c:pt idx="125">
                  <c:v>2052</c:v>
                </c:pt>
                <c:pt idx="126">
                  <c:v>2060</c:v>
                </c:pt>
                <c:pt idx="127">
                  <c:v>2067</c:v>
                </c:pt>
                <c:pt idx="128">
                  <c:v>2072</c:v>
                </c:pt>
                <c:pt idx="129">
                  <c:v>2076</c:v>
                </c:pt>
                <c:pt idx="130">
                  <c:v>2066</c:v>
                </c:pt>
                <c:pt idx="131">
                  <c:v>2028</c:v>
                </c:pt>
                <c:pt idx="132">
                  <c:v>2002</c:v>
                </c:pt>
                <c:pt idx="133">
                  <c:v>1997</c:v>
                </c:pt>
                <c:pt idx="134">
                  <c:v>1989</c:v>
                </c:pt>
                <c:pt idx="135">
                  <c:v>1981</c:v>
                </c:pt>
                <c:pt idx="136">
                  <c:v>1975</c:v>
                </c:pt>
                <c:pt idx="137">
                  <c:v>1971</c:v>
                </c:pt>
                <c:pt idx="138">
                  <c:v>1968</c:v>
                </c:pt>
                <c:pt idx="139">
                  <c:v>1972</c:v>
                </c:pt>
                <c:pt idx="140">
                  <c:v>1983</c:v>
                </c:pt>
                <c:pt idx="141">
                  <c:v>2001</c:v>
                </c:pt>
                <c:pt idx="142">
                  <c:v>2015</c:v>
                </c:pt>
                <c:pt idx="143">
                  <c:v>2022</c:v>
                </c:pt>
                <c:pt idx="144">
                  <c:v>2029</c:v>
                </c:pt>
                <c:pt idx="145">
                  <c:v>2037</c:v>
                </c:pt>
                <c:pt idx="146">
                  <c:v>2044</c:v>
                </c:pt>
                <c:pt idx="147">
                  <c:v>2050</c:v>
                </c:pt>
                <c:pt idx="148">
                  <c:v>2058</c:v>
                </c:pt>
                <c:pt idx="149">
                  <c:v>2064</c:v>
                </c:pt>
                <c:pt idx="150">
                  <c:v>2065</c:v>
                </c:pt>
                <c:pt idx="151">
                  <c:v>2069</c:v>
                </c:pt>
                <c:pt idx="152">
                  <c:v>2066</c:v>
                </c:pt>
                <c:pt idx="153">
                  <c:v>2043</c:v>
                </c:pt>
                <c:pt idx="154">
                  <c:v>2025</c:v>
                </c:pt>
                <c:pt idx="155">
                  <c:v>2015</c:v>
                </c:pt>
                <c:pt idx="156">
                  <c:v>2009</c:v>
                </c:pt>
                <c:pt idx="157">
                  <c:v>2001</c:v>
                </c:pt>
                <c:pt idx="158">
                  <c:v>1993</c:v>
                </c:pt>
                <c:pt idx="159">
                  <c:v>1985</c:v>
                </c:pt>
                <c:pt idx="160">
                  <c:v>1980</c:v>
                </c:pt>
                <c:pt idx="161">
                  <c:v>1976</c:v>
                </c:pt>
                <c:pt idx="162">
                  <c:v>1975</c:v>
                </c:pt>
                <c:pt idx="163">
                  <c:v>1976</c:v>
                </c:pt>
                <c:pt idx="164">
                  <c:v>1979</c:v>
                </c:pt>
                <c:pt idx="165">
                  <c:v>1987</c:v>
                </c:pt>
                <c:pt idx="166">
                  <c:v>2005</c:v>
                </c:pt>
                <c:pt idx="167">
                  <c:v>2034</c:v>
                </c:pt>
                <c:pt idx="168">
                  <c:v>2053</c:v>
                </c:pt>
                <c:pt idx="169">
                  <c:v>2067</c:v>
                </c:pt>
                <c:pt idx="170">
                  <c:v>2081</c:v>
                </c:pt>
                <c:pt idx="171">
                  <c:v>2092</c:v>
                </c:pt>
                <c:pt idx="172">
                  <c:v>2100</c:v>
                </c:pt>
                <c:pt idx="173">
                  <c:v>2107</c:v>
                </c:pt>
                <c:pt idx="174">
                  <c:v>2111</c:v>
                </c:pt>
                <c:pt idx="175">
                  <c:v>2112</c:v>
                </c:pt>
                <c:pt idx="176">
                  <c:v>2110</c:v>
                </c:pt>
                <c:pt idx="177">
                  <c:v>2103</c:v>
                </c:pt>
                <c:pt idx="178">
                  <c:v>2088</c:v>
                </c:pt>
                <c:pt idx="179">
                  <c:v>2065</c:v>
                </c:pt>
                <c:pt idx="180">
                  <c:v>2037</c:v>
                </c:pt>
                <c:pt idx="181">
                  <c:v>2020</c:v>
                </c:pt>
                <c:pt idx="182">
                  <c:v>2005</c:v>
                </c:pt>
                <c:pt idx="183">
                  <c:v>1992</c:v>
                </c:pt>
                <c:pt idx="184">
                  <c:v>1982</c:v>
                </c:pt>
                <c:pt idx="185">
                  <c:v>1975</c:v>
                </c:pt>
                <c:pt idx="186">
                  <c:v>1969</c:v>
                </c:pt>
                <c:pt idx="187">
                  <c:v>1967</c:v>
                </c:pt>
                <c:pt idx="188">
                  <c:v>1971</c:v>
                </c:pt>
                <c:pt idx="189">
                  <c:v>1977</c:v>
                </c:pt>
                <c:pt idx="190">
                  <c:v>1987</c:v>
                </c:pt>
                <c:pt idx="191">
                  <c:v>2004</c:v>
                </c:pt>
                <c:pt idx="192">
                  <c:v>2030</c:v>
                </c:pt>
                <c:pt idx="193">
                  <c:v>2063</c:v>
                </c:pt>
                <c:pt idx="194">
                  <c:v>2089</c:v>
                </c:pt>
                <c:pt idx="195">
                  <c:v>2106</c:v>
                </c:pt>
                <c:pt idx="196">
                  <c:v>2120</c:v>
                </c:pt>
                <c:pt idx="197">
                  <c:v>2130</c:v>
                </c:pt>
                <c:pt idx="198">
                  <c:v>2138</c:v>
                </c:pt>
                <c:pt idx="199">
                  <c:v>2141</c:v>
                </c:pt>
                <c:pt idx="200">
                  <c:v>2138</c:v>
                </c:pt>
                <c:pt idx="201">
                  <c:v>2130</c:v>
                </c:pt>
                <c:pt idx="202">
                  <c:v>2117</c:v>
                </c:pt>
                <c:pt idx="203">
                  <c:v>2100</c:v>
                </c:pt>
                <c:pt idx="204">
                  <c:v>2076</c:v>
                </c:pt>
                <c:pt idx="205">
                  <c:v>2044</c:v>
                </c:pt>
                <c:pt idx="206">
                  <c:v>2008</c:v>
                </c:pt>
                <c:pt idx="207">
                  <c:v>1985</c:v>
                </c:pt>
                <c:pt idx="208">
                  <c:v>1967</c:v>
                </c:pt>
                <c:pt idx="209">
                  <c:v>1953</c:v>
                </c:pt>
                <c:pt idx="210">
                  <c:v>1944</c:v>
                </c:pt>
                <c:pt idx="211">
                  <c:v>1940</c:v>
                </c:pt>
                <c:pt idx="212">
                  <c:v>1941</c:v>
                </c:pt>
                <c:pt idx="213">
                  <c:v>1948</c:v>
                </c:pt>
                <c:pt idx="214">
                  <c:v>1959</c:v>
                </c:pt>
                <c:pt idx="215">
                  <c:v>1976</c:v>
                </c:pt>
                <c:pt idx="216">
                  <c:v>1995</c:v>
                </c:pt>
                <c:pt idx="217">
                  <c:v>2022</c:v>
                </c:pt>
                <c:pt idx="218">
                  <c:v>2055</c:v>
                </c:pt>
                <c:pt idx="219">
                  <c:v>2094</c:v>
                </c:pt>
                <c:pt idx="220">
                  <c:v>2123</c:v>
                </c:pt>
                <c:pt idx="221">
                  <c:v>2142</c:v>
                </c:pt>
                <c:pt idx="222">
                  <c:v>2155</c:v>
                </c:pt>
                <c:pt idx="223">
                  <c:v>2162</c:v>
                </c:pt>
                <c:pt idx="224">
                  <c:v>2163</c:v>
                </c:pt>
                <c:pt idx="225">
                  <c:v>2157</c:v>
                </c:pt>
                <c:pt idx="226">
                  <c:v>2146</c:v>
                </c:pt>
                <c:pt idx="227">
                  <c:v>2128</c:v>
                </c:pt>
                <c:pt idx="228">
                  <c:v>2107</c:v>
                </c:pt>
                <c:pt idx="229">
                  <c:v>2078</c:v>
                </c:pt>
                <c:pt idx="230">
                  <c:v>2045</c:v>
                </c:pt>
                <c:pt idx="231">
                  <c:v>2007</c:v>
                </c:pt>
                <c:pt idx="232">
                  <c:v>1969</c:v>
                </c:pt>
                <c:pt idx="233">
                  <c:v>1943</c:v>
                </c:pt>
                <c:pt idx="234">
                  <c:v>1925</c:v>
                </c:pt>
                <c:pt idx="235">
                  <c:v>1915</c:v>
                </c:pt>
                <c:pt idx="236">
                  <c:v>1911</c:v>
                </c:pt>
                <c:pt idx="237">
                  <c:v>1913</c:v>
                </c:pt>
                <c:pt idx="238">
                  <c:v>1923</c:v>
                </c:pt>
                <c:pt idx="239">
                  <c:v>1938</c:v>
                </c:pt>
                <c:pt idx="240">
                  <c:v>1960</c:v>
                </c:pt>
                <c:pt idx="241">
                  <c:v>1985</c:v>
                </c:pt>
                <c:pt idx="242">
                  <c:v>2015</c:v>
                </c:pt>
                <c:pt idx="243">
                  <c:v>2051</c:v>
                </c:pt>
                <c:pt idx="244">
                  <c:v>2092</c:v>
                </c:pt>
                <c:pt idx="245">
                  <c:v>2133</c:v>
                </c:pt>
                <c:pt idx="246">
                  <c:v>2162</c:v>
                </c:pt>
                <c:pt idx="247">
                  <c:v>2180</c:v>
                </c:pt>
                <c:pt idx="248">
                  <c:v>2189</c:v>
                </c:pt>
                <c:pt idx="249">
                  <c:v>2190</c:v>
                </c:pt>
                <c:pt idx="250">
                  <c:v>2182</c:v>
                </c:pt>
                <c:pt idx="251">
                  <c:v>2168</c:v>
                </c:pt>
                <c:pt idx="252">
                  <c:v>2147</c:v>
                </c:pt>
                <c:pt idx="253">
                  <c:v>2116</c:v>
                </c:pt>
                <c:pt idx="254">
                  <c:v>2092</c:v>
                </c:pt>
                <c:pt idx="255">
                  <c:v>2056</c:v>
                </c:pt>
                <c:pt idx="256">
                  <c:v>2016</c:v>
                </c:pt>
                <c:pt idx="257">
                  <c:v>1976</c:v>
                </c:pt>
                <c:pt idx="258">
                  <c:v>1938</c:v>
                </c:pt>
                <c:pt idx="259">
                  <c:v>1913</c:v>
                </c:pt>
                <c:pt idx="260">
                  <c:v>1901</c:v>
                </c:pt>
                <c:pt idx="261">
                  <c:v>1895</c:v>
                </c:pt>
                <c:pt idx="262">
                  <c:v>1898</c:v>
                </c:pt>
                <c:pt idx="263">
                  <c:v>1910</c:v>
                </c:pt>
                <c:pt idx="264">
                  <c:v>1928</c:v>
                </c:pt>
                <c:pt idx="265">
                  <c:v>1952</c:v>
                </c:pt>
                <c:pt idx="266">
                  <c:v>1980</c:v>
                </c:pt>
                <c:pt idx="267">
                  <c:v>2012</c:v>
                </c:pt>
                <c:pt idx="268">
                  <c:v>2047</c:v>
                </c:pt>
                <c:pt idx="269">
                  <c:v>2086</c:v>
                </c:pt>
                <c:pt idx="270">
                  <c:v>2128</c:v>
                </c:pt>
                <c:pt idx="271">
                  <c:v>2166</c:v>
                </c:pt>
                <c:pt idx="272">
                  <c:v>2191</c:v>
                </c:pt>
                <c:pt idx="273">
                  <c:v>2210</c:v>
                </c:pt>
                <c:pt idx="274">
                  <c:v>2213</c:v>
                </c:pt>
                <c:pt idx="275">
                  <c:v>2207</c:v>
                </c:pt>
                <c:pt idx="276">
                  <c:v>2193</c:v>
                </c:pt>
                <c:pt idx="277">
                  <c:v>2171</c:v>
                </c:pt>
                <c:pt idx="278">
                  <c:v>2142</c:v>
                </c:pt>
                <c:pt idx="279">
                  <c:v>2109</c:v>
                </c:pt>
                <c:pt idx="280">
                  <c:v>2072</c:v>
                </c:pt>
                <c:pt idx="281">
                  <c:v>2032</c:v>
                </c:pt>
                <c:pt idx="282">
                  <c:v>1990</c:v>
                </c:pt>
                <c:pt idx="283">
                  <c:v>1950</c:v>
                </c:pt>
                <c:pt idx="284">
                  <c:v>1915</c:v>
                </c:pt>
                <c:pt idx="285">
                  <c:v>1894</c:v>
                </c:pt>
                <c:pt idx="286">
                  <c:v>1884</c:v>
                </c:pt>
                <c:pt idx="287">
                  <c:v>1883</c:v>
                </c:pt>
                <c:pt idx="288">
                  <c:v>1891</c:v>
                </c:pt>
                <c:pt idx="289">
                  <c:v>1907</c:v>
                </c:pt>
                <c:pt idx="290">
                  <c:v>1929</c:v>
                </c:pt>
                <c:pt idx="291">
                  <c:v>1957</c:v>
                </c:pt>
                <c:pt idx="292">
                  <c:v>1987</c:v>
                </c:pt>
                <c:pt idx="293">
                  <c:v>2021</c:v>
                </c:pt>
                <c:pt idx="294">
                  <c:v>2057</c:v>
                </c:pt>
                <c:pt idx="295">
                  <c:v>2096</c:v>
                </c:pt>
                <c:pt idx="296">
                  <c:v>2134</c:v>
                </c:pt>
                <c:pt idx="297">
                  <c:v>2167</c:v>
                </c:pt>
                <c:pt idx="298">
                  <c:v>2186</c:v>
                </c:pt>
                <c:pt idx="299">
                  <c:v>2194</c:v>
                </c:pt>
                <c:pt idx="300">
                  <c:v>2192</c:v>
                </c:pt>
                <c:pt idx="301">
                  <c:v>2180</c:v>
                </c:pt>
                <c:pt idx="302">
                  <c:v>2161</c:v>
                </c:pt>
                <c:pt idx="303">
                  <c:v>2136</c:v>
                </c:pt>
                <c:pt idx="304">
                  <c:v>2106</c:v>
                </c:pt>
                <c:pt idx="305">
                  <c:v>2073</c:v>
                </c:pt>
                <c:pt idx="306">
                  <c:v>2036</c:v>
                </c:pt>
                <c:pt idx="307">
                  <c:v>1997</c:v>
                </c:pt>
                <c:pt idx="308">
                  <c:v>1959</c:v>
                </c:pt>
                <c:pt idx="309">
                  <c:v>1923</c:v>
                </c:pt>
                <c:pt idx="310">
                  <c:v>1896</c:v>
                </c:pt>
                <c:pt idx="311">
                  <c:v>1881</c:v>
                </c:pt>
                <c:pt idx="312">
                  <c:v>1878</c:v>
                </c:pt>
                <c:pt idx="313">
                  <c:v>1884</c:v>
                </c:pt>
                <c:pt idx="314">
                  <c:v>1896</c:v>
                </c:pt>
                <c:pt idx="315">
                  <c:v>1917</c:v>
                </c:pt>
                <c:pt idx="316">
                  <c:v>1942</c:v>
                </c:pt>
                <c:pt idx="317">
                  <c:v>1971</c:v>
                </c:pt>
                <c:pt idx="318">
                  <c:v>2003</c:v>
                </c:pt>
                <c:pt idx="319">
                  <c:v>2037</c:v>
                </c:pt>
                <c:pt idx="320">
                  <c:v>2072</c:v>
                </c:pt>
                <c:pt idx="321">
                  <c:v>2108</c:v>
                </c:pt>
                <c:pt idx="322">
                  <c:v>2141</c:v>
                </c:pt>
                <c:pt idx="323">
                  <c:v>2169</c:v>
                </c:pt>
                <c:pt idx="324">
                  <c:v>2183</c:v>
                </c:pt>
                <c:pt idx="325">
                  <c:v>2187</c:v>
                </c:pt>
                <c:pt idx="326">
                  <c:v>2180</c:v>
                </c:pt>
                <c:pt idx="327">
                  <c:v>2166</c:v>
                </c:pt>
                <c:pt idx="328">
                  <c:v>2146</c:v>
                </c:pt>
                <c:pt idx="329">
                  <c:v>2121</c:v>
                </c:pt>
                <c:pt idx="330">
                  <c:v>2092</c:v>
                </c:pt>
                <c:pt idx="331">
                  <c:v>2061</c:v>
                </c:pt>
                <c:pt idx="332">
                  <c:v>2028</c:v>
                </c:pt>
                <c:pt idx="333">
                  <c:v>1994</c:v>
                </c:pt>
                <c:pt idx="334">
                  <c:v>1963</c:v>
                </c:pt>
                <c:pt idx="335">
                  <c:v>1935</c:v>
                </c:pt>
                <c:pt idx="336">
                  <c:v>1915</c:v>
                </c:pt>
                <c:pt idx="337">
                  <c:v>1906</c:v>
                </c:pt>
                <c:pt idx="338">
                  <c:v>1906</c:v>
                </c:pt>
                <c:pt idx="339">
                  <c:v>1914</c:v>
                </c:pt>
                <c:pt idx="340">
                  <c:v>1928</c:v>
                </c:pt>
                <c:pt idx="341">
                  <c:v>1948</c:v>
                </c:pt>
                <c:pt idx="342">
                  <c:v>1971</c:v>
                </c:pt>
                <c:pt idx="343">
                  <c:v>1996</c:v>
                </c:pt>
                <c:pt idx="344">
                  <c:v>2024</c:v>
                </c:pt>
                <c:pt idx="345">
                  <c:v>2053</c:v>
                </c:pt>
                <c:pt idx="346">
                  <c:v>2081</c:v>
                </c:pt>
                <c:pt idx="347">
                  <c:v>2109</c:v>
                </c:pt>
                <c:pt idx="348">
                  <c:v>2132</c:v>
                </c:pt>
                <c:pt idx="349">
                  <c:v>2152</c:v>
                </c:pt>
                <c:pt idx="350">
                  <c:v>2162</c:v>
                </c:pt>
                <c:pt idx="351">
                  <c:v>2162</c:v>
                </c:pt>
                <c:pt idx="352">
                  <c:v>2154</c:v>
                </c:pt>
                <c:pt idx="353">
                  <c:v>2141</c:v>
                </c:pt>
                <c:pt idx="354">
                  <c:v>2124</c:v>
                </c:pt>
                <c:pt idx="355">
                  <c:v>2103</c:v>
                </c:pt>
                <c:pt idx="356">
                  <c:v>2080</c:v>
                </c:pt>
                <c:pt idx="357">
                  <c:v>2055</c:v>
                </c:pt>
                <c:pt idx="358">
                  <c:v>2029</c:v>
                </c:pt>
                <c:pt idx="359">
                  <c:v>2002</c:v>
                </c:pt>
                <c:pt idx="360">
                  <c:v>1979</c:v>
                </c:pt>
                <c:pt idx="361">
                  <c:v>1958</c:v>
                </c:pt>
                <c:pt idx="362">
                  <c:v>1943</c:v>
                </c:pt>
                <c:pt idx="363">
                  <c:v>1937</c:v>
                </c:pt>
                <c:pt idx="364">
                  <c:v>1939</c:v>
                </c:pt>
                <c:pt idx="365">
                  <c:v>1945</c:v>
                </c:pt>
                <c:pt idx="366">
                  <c:v>1956</c:v>
                </c:pt>
                <c:pt idx="367">
                  <c:v>1970</c:v>
                </c:pt>
                <c:pt idx="368">
                  <c:v>1986</c:v>
                </c:pt>
                <c:pt idx="369">
                  <c:v>2005</c:v>
                </c:pt>
                <c:pt idx="370">
                  <c:v>2023</c:v>
                </c:pt>
                <c:pt idx="371">
                  <c:v>2045</c:v>
                </c:pt>
                <c:pt idx="372">
                  <c:v>2064</c:v>
                </c:pt>
                <c:pt idx="373">
                  <c:v>2085</c:v>
                </c:pt>
                <c:pt idx="374">
                  <c:v>2103</c:v>
                </c:pt>
                <c:pt idx="375">
                  <c:v>2118</c:v>
                </c:pt>
                <c:pt idx="376">
                  <c:v>2126</c:v>
                </c:pt>
                <c:pt idx="377">
                  <c:v>2127</c:v>
                </c:pt>
                <c:pt idx="378">
                  <c:v>2123</c:v>
                </c:pt>
                <c:pt idx="379">
                  <c:v>2114</c:v>
                </c:pt>
                <c:pt idx="380">
                  <c:v>2102</c:v>
                </c:pt>
                <c:pt idx="381">
                  <c:v>2089</c:v>
                </c:pt>
                <c:pt idx="382">
                  <c:v>2073</c:v>
                </c:pt>
                <c:pt idx="383">
                  <c:v>2057</c:v>
                </c:pt>
                <c:pt idx="384">
                  <c:v>2039</c:v>
                </c:pt>
                <c:pt idx="385">
                  <c:v>2022</c:v>
                </c:pt>
                <c:pt idx="386">
                  <c:v>2004</c:v>
                </c:pt>
                <c:pt idx="387">
                  <c:v>1990</c:v>
                </c:pt>
                <c:pt idx="388">
                  <c:v>1979</c:v>
                </c:pt>
                <c:pt idx="389">
                  <c:v>1973</c:v>
                </c:pt>
                <c:pt idx="390">
                  <c:v>1972</c:v>
                </c:pt>
                <c:pt idx="391">
                  <c:v>1973</c:v>
                </c:pt>
                <c:pt idx="392">
                  <c:v>1977</c:v>
                </c:pt>
                <c:pt idx="393">
                  <c:v>1983</c:v>
                </c:pt>
                <c:pt idx="394">
                  <c:v>1990</c:v>
                </c:pt>
                <c:pt idx="395">
                  <c:v>1999</c:v>
                </c:pt>
                <c:pt idx="396">
                  <c:v>2011</c:v>
                </c:pt>
                <c:pt idx="397">
                  <c:v>2025</c:v>
                </c:pt>
                <c:pt idx="398">
                  <c:v>2039</c:v>
                </c:pt>
                <c:pt idx="399">
                  <c:v>2052</c:v>
                </c:pt>
                <c:pt idx="400">
                  <c:v>2067</c:v>
                </c:pt>
                <c:pt idx="401">
                  <c:v>2081</c:v>
                </c:pt>
                <c:pt idx="402">
                  <c:v>2091</c:v>
                </c:pt>
                <c:pt idx="403">
                  <c:v>2098</c:v>
                </c:pt>
                <c:pt idx="404">
                  <c:v>2099</c:v>
                </c:pt>
                <c:pt idx="405">
                  <c:v>2100</c:v>
                </c:pt>
                <c:pt idx="406">
                  <c:v>2098</c:v>
                </c:pt>
                <c:pt idx="407">
                  <c:v>2093</c:v>
                </c:pt>
                <c:pt idx="408">
                  <c:v>2086</c:v>
                </c:pt>
                <c:pt idx="409">
                  <c:v>2078</c:v>
                </c:pt>
                <c:pt idx="410">
                  <c:v>2067</c:v>
                </c:pt>
                <c:pt idx="411">
                  <c:v>2055</c:v>
                </c:pt>
                <c:pt idx="412">
                  <c:v>2043</c:v>
                </c:pt>
                <c:pt idx="413">
                  <c:v>2030</c:v>
                </c:pt>
                <c:pt idx="414">
                  <c:v>2018</c:v>
                </c:pt>
                <c:pt idx="415">
                  <c:v>2007</c:v>
                </c:pt>
                <c:pt idx="416">
                  <c:v>2000</c:v>
                </c:pt>
                <c:pt idx="417">
                  <c:v>1994</c:v>
                </c:pt>
                <c:pt idx="418">
                  <c:v>1988</c:v>
                </c:pt>
                <c:pt idx="419">
                  <c:v>1985</c:v>
                </c:pt>
                <c:pt idx="420">
                  <c:v>1983</c:v>
                </c:pt>
                <c:pt idx="421">
                  <c:v>1985</c:v>
                </c:pt>
                <c:pt idx="422">
                  <c:v>1990</c:v>
                </c:pt>
                <c:pt idx="423">
                  <c:v>1999</c:v>
                </c:pt>
                <c:pt idx="424">
                  <c:v>2010</c:v>
                </c:pt>
                <c:pt idx="425">
                  <c:v>2022</c:v>
                </c:pt>
                <c:pt idx="426">
                  <c:v>2035</c:v>
                </c:pt>
                <c:pt idx="427">
                  <c:v>2050</c:v>
                </c:pt>
                <c:pt idx="428">
                  <c:v>2063</c:v>
                </c:pt>
                <c:pt idx="429">
                  <c:v>2077</c:v>
                </c:pt>
                <c:pt idx="430">
                  <c:v>2089</c:v>
                </c:pt>
                <c:pt idx="431">
                  <c:v>2100</c:v>
                </c:pt>
                <c:pt idx="432">
                  <c:v>2107</c:v>
                </c:pt>
                <c:pt idx="433">
                  <c:v>2110</c:v>
                </c:pt>
                <c:pt idx="434">
                  <c:v>2109</c:v>
                </c:pt>
                <c:pt idx="435">
                  <c:v>2105</c:v>
                </c:pt>
                <c:pt idx="436">
                  <c:v>2097</c:v>
                </c:pt>
                <c:pt idx="437">
                  <c:v>2086</c:v>
                </c:pt>
                <c:pt idx="438">
                  <c:v>2072</c:v>
                </c:pt>
                <c:pt idx="439">
                  <c:v>2056</c:v>
                </c:pt>
                <c:pt idx="440">
                  <c:v>2040</c:v>
                </c:pt>
                <c:pt idx="441">
                  <c:v>2023</c:v>
                </c:pt>
                <c:pt idx="442">
                  <c:v>2006</c:v>
                </c:pt>
                <c:pt idx="443">
                  <c:v>1990</c:v>
                </c:pt>
                <c:pt idx="444">
                  <c:v>1977</c:v>
                </c:pt>
                <c:pt idx="445">
                  <c:v>1967</c:v>
                </c:pt>
                <c:pt idx="446">
                  <c:v>1961</c:v>
                </c:pt>
                <c:pt idx="447">
                  <c:v>1959</c:v>
                </c:pt>
                <c:pt idx="448">
                  <c:v>1962</c:v>
                </c:pt>
                <c:pt idx="449">
                  <c:v>1971</c:v>
                </c:pt>
                <c:pt idx="450">
                  <c:v>1983</c:v>
                </c:pt>
                <c:pt idx="451">
                  <c:v>2000</c:v>
                </c:pt>
                <c:pt idx="452">
                  <c:v>2019</c:v>
                </c:pt>
                <c:pt idx="453">
                  <c:v>2039</c:v>
                </c:pt>
                <c:pt idx="454">
                  <c:v>2061</c:v>
                </c:pt>
                <c:pt idx="455">
                  <c:v>2082</c:v>
                </c:pt>
                <c:pt idx="456">
                  <c:v>2101</c:v>
                </c:pt>
                <c:pt idx="457">
                  <c:v>2118</c:v>
                </c:pt>
                <c:pt idx="458">
                  <c:v>2130</c:v>
                </c:pt>
                <c:pt idx="459">
                  <c:v>2135</c:v>
                </c:pt>
                <c:pt idx="460">
                  <c:v>2136</c:v>
                </c:pt>
                <c:pt idx="461">
                  <c:v>2132</c:v>
                </c:pt>
                <c:pt idx="462">
                  <c:v>2122</c:v>
                </c:pt>
                <c:pt idx="463">
                  <c:v>2107</c:v>
                </c:pt>
                <c:pt idx="464">
                  <c:v>2089</c:v>
                </c:pt>
                <c:pt idx="465">
                  <c:v>2066</c:v>
                </c:pt>
                <c:pt idx="466">
                  <c:v>2043</c:v>
                </c:pt>
                <c:pt idx="467">
                  <c:v>2017</c:v>
                </c:pt>
                <c:pt idx="468">
                  <c:v>1994</c:v>
                </c:pt>
                <c:pt idx="469">
                  <c:v>1973</c:v>
                </c:pt>
                <c:pt idx="470">
                  <c:v>1955</c:v>
                </c:pt>
                <c:pt idx="471">
                  <c:v>1943</c:v>
                </c:pt>
                <c:pt idx="472">
                  <c:v>1936</c:v>
                </c:pt>
                <c:pt idx="473">
                  <c:v>1936</c:v>
                </c:pt>
                <c:pt idx="474">
                  <c:v>1943</c:v>
                </c:pt>
                <c:pt idx="475">
                  <c:v>1955</c:v>
                </c:pt>
                <c:pt idx="476">
                  <c:v>1972</c:v>
                </c:pt>
                <c:pt idx="477">
                  <c:v>1995</c:v>
                </c:pt>
                <c:pt idx="478">
                  <c:v>2020</c:v>
                </c:pt>
                <c:pt idx="479">
                  <c:v>2047</c:v>
                </c:pt>
                <c:pt idx="480">
                  <c:v>2074</c:v>
                </c:pt>
                <c:pt idx="481">
                  <c:v>2101</c:v>
                </c:pt>
                <c:pt idx="482">
                  <c:v>2123</c:v>
                </c:pt>
                <c:pt idx="483">
                  <c:v>2140</c:v>
                </c:pt>
                <c:pt idx="484">
                  <c:v>2153</c:v>
                </c:pt>
                <c:pt idx="485">
                  <c:v>2158</c:v>
                </c:pt>
                <c:pt idx="486">
                  <c:v>2156</c:v>
                </c:pt>
                <c:pt idx="487">
                  <c:v>2146</c:v>
                </c:pt>
                <c:pt idx="488">
                  <c:v>2130</c:v>
                </c:pt>
                <c:pt idx="489">
                  <c:v>2109</c:v>
                </c:pt>
                <c:pt idx="490">
                  <c:v>2084</c:v>
                </c:pt>
                <c:pt idx="491">
                  <c:v>2055</c:v>
                </c:pt>
                <c:pt idx="492">
                  <c:v>2026</c:v>
                </c:pt>
                <c:pt idx="493">
                  <c:v>1996</c:v>
                </c:pt>
                <c:pt idx="494">
                  <c:v>1970</c:v>
                </c:pt>
                <c:pt idx="495">
                  <c:v>1948</c:v>
                </c:pt>
                <c:pt idx="496">
                  <c:v>1932</c:v>
                </c:pt>
                <c:pt idx="497">
                  <c:v>1922</c:v>
                </c:pt>
                <c:pt idx="498">
                  <c:v>1919</c:v>
                </c:pt>
                <c:pt idx="499">
                  <c:v>1925</c:v>
                </c:pt>
                <c:pt idx="500">
                  <c:v>1938</c:v>
                </c:pt>
                <c:pt idx="501">
                  <c:v>1956</c:v>
                </c:pt>
                <c:pt idx="502">
                  <c:v>1981</c:v>
                </c:pt>
                <c:pt idx="503">
                  <c:v>2010</c:v>
                </c:pt>
                <c:pt idx="504">
                  <c:v>2040</c:v>
                </c:pt>
                <c:pt idx="505">
                  <c:v>2070</c:v>
                </c:pt>
                <c:pt idx="506">
                  <c:v>2100</c:v>
                </c:pt>
                <c:pt idx="507">
                  <c:v>2127</c:v>
                </c:pt>
                <c:pt idx="508">
                  <c:v>2147</c:v>
                </c:pt>
                <c:pt idx="509">
                  <c:v>2162</c:v>
                </c:pt>
                <c:pt idx="510">
                  <c:v>2169</c:v>
                </c:pt>
                <c:pt idx="511">
                  <c:v>2167</c:v>
                </c:pt>
                <c:pt idx="512">
                  <c:v>2158</c:v>
                </c:pt>
                <c:pt idx="513">
                  <c:v>2142</c:v>
                </c:pt>
                <c:pt idx="514">
                  <c:v>2120</c:v>
                </c:pt>
                <c:pt idx="515">
                  <c:v>2092</c:v>
                </c:pt>
                <c:pt idx="516">
                  <c:v>2061</c:v>
                </c:pt>
                <c:pt idx="517">
                  <c:v>2028</c:v>
                </c:pt>
                <c:pt idx="518">
                  <c:v>1996</c:v>
                </c:pt>
                <c:pt idx="519">
                  <c:v>1968</c:v>
                </c:pt>
                <c:pt idx="520">
                  <c:v>1944</c:v>
                </c:pt>
                <c:pt idx="521">
                  <c:v>1925</c:v>
                </c:pt>
                <c:pt idx="522">
                  <c:v>1915</c:v>
                </c:pt>
                <c:pt idx="523">
                  <c:v>1913</c:v>
                </c:pt>
                <c:pt idx="524">
                  <c:v>1918</c:v>
                </c:pt>
                <c:pt idx="525">
                  <c:v>1932</c:v>
                </c:pt>
                <c:pt idx="526">
                  <c:v>1952</c:v>
                </c:pt>
                <c:pt idx="527">
                  <c:v>1978</c:v>
                </c:pt>
                <c:pt idx="528">
                  <c:v>2008</c:v>
                </c:pt>
                <c:pt idx="529">
                  <c:v>2041</c:v>
                </c:pt>
                <c:pt idx="530">
                  <c:v>2072</c:v>
                </c:pt>
                <c:pt idx="531">
                  <c:v>2102</c:v>
                </c:pt>
                <c:pt idx="532">
                  <c:v>2130</c:v>
                </c:pt>
                <c:pt idx="533">
                  <c:v>2151</c:v>
                </c:pt>
                <c:pt idx="534">
                  <c:v>2166</c:v>
                </c:pt>
                <c:pt idx="535">
                  <c:v>2173</c:v>
                </c:pt>
                <c:pt idx="536">
                  <c:v>2173</c:v>
                </c:pt>
                <c:pt idx="537">
                  <c:v>2163</c:v>
                </c:pt>
                <c:pt idx="538">
                  <c:v>2153</c:v>
                </c:pt>
                <c:pt idx="539">
                  <c:v>2130</c:v>
                </c:pt>
                <c:pt idx="540">
                  <c:v>2102</c:v>
                </c:pt>
                <c:pt idx="541">
                  <c:v>2070</c:v>
                </c:pt>
                <c:pt idx="542">
                  <c:v>2037</c:v>
                </c:pt>
                <c:pt idx="543">
                  <c:v>2003</c:v>
                </c:pt>
                <c:pt idx="544">
                  <c:v>1973</c:v>
                </c:pt>
                <c:pt idx="545">
                  <c:v>1949</c:v>
                </c:pt>
                <c:pt idx="546">
                  <c:v>1930</c:v>
                </c:pt>
                <c:pt idx="547">
                  <c:v>1919</c:v>
                </c:pt>
                <c:pt idx="548">
                  <c:v>1916</c:v>
                </c:pt>
                <c:pt idx="549">
                  <c:v>1921</c:v>
                </c:pt>
                <c:pt idx="550">
                  <c:v>1934</c:v>
                </c:pt>
                <c:pt idx="551">
                  <c:v>1955</c:v>
                </c:pt>
                <c:pt idx="552">
                  <c:v>1980</c:v>
                </c:pt>
                <c:pt idx="553">
                  <c:v>2009</c:v>
                </c:pt>
                <c:pt idx="554">
                  <c:v>2042</c:v>
                </c:pt>
                <c:pt idx="555">
                  <c:v>2072</c:v>
                </c:pt>
                <c:pt idx="556">
                  <c:v>2101</c:v>
                </c:pt>
                <c:pt idx="557">
                  <c:v>2126</c:v>
                </c:pt>
                <c:pt idx="558">
                  <c:v>2148</c:v>
                </c:pt>
                <c:pt idx="559">
                  <c:v>2160</c:v>
                </c:pt>
                <c:pt idx="560">
                  <c:v>2165</c:v>
                </c:pt>
                <c:pt idx="561">
                  <c:v>2162</c:v>
                </c:pt>
                <c:pt idx="562">
                  <c:v>2143</c:v>
                </c:pt>
                <c:pt idx="563">
                  <c:v>2135</c:v>
                </c:pt>
                <c:pt idx="564">
                  <c:v>2112</c:v>
                </c:pt>
                <c:pt idx="565">
                  <c:v>2084</c:v>
                </c:pt>
                <c:pt idx="566">
                  <c:v>2051</c:v>
                </c:pt>
                <c:pt idx="567">
                  <c:v>2019</c:v>
                </c:pt>
                <c:pt idx="568">
                  <c:v>1987</c:v>
                </c:pt>
                <c:pt idx="569">
                  <c:v>1960</c:v>
                </c:pt>
                <c:pt idx="570">
                  <c:v>1937</c:v>
                </c:pt>
                <c:pt idx="571">
                  <c:v>1920</c:v>
                </c:pt>
                <c:pt idx="572">
                  <c:v>1913</c:v>
                </c:pt>
                <c:pt idx="573">
                  <c:v>1913</c:v>
                </c:pt>
                <c:pt idx="574">
                  <c:v>1920</c:v>
                </c:pt>
                <c:pt idx="575">
                  <c:v>1936</c:v>
                </c:pt>
                <c:pt idx="576">
                  <c:v>1957</c:v>
                </c:pt>
                <c:pt idx="577">
                  <c:v>1983</c:v>
                </c:pt>
                <c:pt idx="578">
                  <c:v>2014</c:v>
                </c:pt>
                <c:pt idx="579">
                  <c:v>2047</c:v>
                </c:pt>
                <c:pt idx="580">
                  <c:v>2078</c:v>
                </c:pt>
                <c:pt idx="581">
                  <c:v>2106</c:v>
                </c:pt>
                <c:pt idx="582">
                  <c:v>2130</c:v>
                </c:pt>
                <c:pt idx="583">
                  <c:v>2149</c:v>
                </c:pt>
                <c:pt idx="584">
                  <c:v>2161</c:v>
                </c:pt>
                <c:pt idx="585">
                  <c:v>2165</c:v>
                </c:pt>
                <c:pt idx="586">
                  <c:v>2161</c:v>
                </c:pt>
                <c:pt idx="587">
                  <c:v>2148</c:v>
                </c:pt>
                <c:pt idx="588">
                  <c:v>2130</c:v>
                </c:pt>
                <c:pt idx="589">
                  <c:v>2105</c:v>
                </c:pt>
                <c:pt idx="590">
                  <c:v>2076</c:v>
                </c:pt>
                <c:pt idx="591">
                  <c:v>2046</c:v>
                </c:pt>
                <c:pt idx="592">
                  <c:v>2014</c:v>
                </c:pt>
                <c:pt idx="593">
                  <c:v>1984</c:v>
                </c:pt>
                <c:pt idx="594">
                  <c:v>1958</c:v>
                </c:pt>
                <c:pt idx="595">
                  <c:v>1937</c:v>
                </c:pt>
                <c:pt idx="596">
                  <c:v>1924</c:v>
                </c:pt>
                <c:pt idx="597">
                  <c:v>1917</c:v>
                </c:pt>
                <c:pt idx="598">
                  <c:v>1919</c:v>
                </c:pt>
                <c:pt idx="599">
                  <c:v>1928</c:v>
                </c:pt>
                <c:pt idx="600">
                  <c:v>1943</c:v>
                </c:pt>
                <c:pt idx="601">
                  <c:v>1967</c:v>
                </c:pt>
                <c:pt idx="602">
                  <c:v>1993</c:v>
                </c:pt>
                <c:pt idx="603">
                  <c:v>2022</c:v>
                </c:pt>
                <c:pt idx="604">
                  <c:v>2054</c:v>
                </c:pt>
                <c:pt idx="605">
                  <c:v>2083</c:v>
                </c:pt>
                <c:pt idx="606">
                  <c:v>2111</c:v>
                </c:pt>
                <c:pt idx="607">
                  <c:v>2133</c:v>
                </c:pt>
                <c:pt idx="608">
                  <c:v>2150</c:v>
                </c:pt>
                <c:pt idx="609">
                  <c:v>2159</c:v>
                </c:pt>
                <c:pt idx="610">
                  <c:v>2161</c:v>
                </c:pt>
                <c:pt idx="611">
                  <c:v>2155</c:v>
                </c:pt>
                <c:pt idx="612">
                  <c:v>2141</c:v>
                </c:pt>
                <c:pt idx="613">
                  <c:v>2122</c:v>
                </c:pt>
                <c:pt idx="614">
                  <c:v>2097</c:v>
                </c:pt>
                <c:pt idx="615">
                  <c:v>2068</c:v>
                </c:pt>
                <c:pt idx="616">
                  <c:v>2039</c:v>
                </c:pt>
                <c:pt idx="617">
                  <c:v>2009</c:v>
                </c:pt>
                <c:pt idx="618">
                  <c:v>1982</c:v>
                </c:pt>
                <c:pt idx="619">
                  <c:v>1959</c:v>
                </c:pt>
                <c:pt idx="620">
                  <c:v>1939</c:v>
                </c:pt>
                <c:pt idx="621">
                  <c:v>1929</c:v>
                </c:pt>
                <c:pt idx="622">
                  <c:v>1925</c:v>
                </c:pt>
                <c:pt idx="623">
                  <c:v>1929</c:v>
                </c:pt>
                <c:pt idx="624">
                  <c:v>1940</c:v>
                </c:pt>
                <c:pt idx="625">
                  <c:v>1957</c:v>
                </c:pt>
                <c:pt idx="626">
                  <c:v>1981</c:v>
                </c:pt>
                <c:pt idx="627">
                  <c:v>2006</c:v>
                </c:pt>
                <c:pt idx="628">
                  <c:v>2034</c:v>
                </c:pt>
                <c:pt idx="629">
                  <c:v>2064</c:v>
                </c:pt>
                <c:pt idx="630">
                  <c:v>2091</c:v>
                </c:pt>
                <c:pt idx="631">
                  <c:v>2115</c:v>
                </c:pt>
                <c:pt idx="632">
                  <c:v>2134</c:v>
                </c:pt>
                <c:pt idx="633">
                  <c:v>2148</c:v>
                </c:pt>
                <c:pt idx="634">
                  <c:v>2154</c:v>
                </c:pt>
                <c:pt idx="635">
                  <c:v>2153</c:v>
                </c:pt>
                <c:pt idx="636">
                  <c:v>2143</c:v>
                </c:pt>
                <c:pt idx="637">
                  <c:v>2129</c:v>
                </c:pt>
                <c:pt idx="638">
                  <c:v>2109</c:v>
                </c:pt>
                <c:pt idx="639">
                  <c:v>2083</c:v>
                </c:pt>
                <c:pt idx="640">
                  <c:v>2057</c:v>
                </c:pt>
                <c:pt idx="641">
                  <c:v>2029</c:v>
                </c:pt>
                <c:pt idx="642">
                  <c:v>2001</c:v>
                </c:pt>
                <c:pt idx="643">
                  <c:v>1978</c:v>
                </c:pt>
                <c:pt idx="644">
                  <c:v>1958</c:v>
                </c:pt>
                <c:pt idx="645">
                  <c:v>1943</c:v>
                </c:pt>
                <c:pt idx="646">
                  <c:v>1935</c:v>
                </c:pt>
                <c:pt idx="647">
                  <c:v>1935</c:v>
                </c:pt>
                <c:pt idx="648">
                  <c:v>1941</c:v>
                </c:pt>
                <c:pt idx="649">
                  <c:v>1954</c:v>
                </c:pt>
                <c:pt idx="650">
                  <c:v>1973</c:v>
                </c:pt>
                <c:pt idx="651">
                  <c:v>1996</c:v>
                </c:pt>
                <c:pt idx="652">
                  <c:v>2022</c:v>
                </c:pt>
                <c:pt idx="653">
                  <c:v>2048</c:v>
                </c:pt>
                <c:pt idx="654">
                  <c:v>2075</c:v>
                </c:pt>
                <c:pt idx="655">
                  <c:v>2101</c:v>
                </c:pt>
                <c:pt idx="656">
                  <c:v>2122</c:v>
                </c:pt>
                <c:pt idx="657">
                  <c:v>2137</c:v>
                </c:pt>
                <c:pt idx="658">
                  <c:v>2147</c:v>
                </c:pt>
                <c:pt idx="659">
                  <c:v>2148</c:v>
                </c:pt>
                <c:pt idx="660">
                  <c:v>2144</c:v>
                </c:pt>
                <c:pt idx="661">
                  <c:v>2133</c:v>
                </c:pt>
                <c:pt idx="662">
                  <c:v>2117</c:v>
                </c:pt>
                <c:pt idx="663">
                  <c:v>2096</c:v>
                </c:pt>
                <c:pt idx="664">
                  <c:v>2071</c:v>
                </c:pt>
                <c:pt idx="665">
                  <c:v>2044</c:v>
                </c:pt>
                <c:pt idx="666">
                  <c:v>2018</c:v>
                </c:pt>
                <c:pt idx="667">
                  <c:v>1993</c:v>
                </c:pt>
                <c:pt idx="668">
                  <c:v>1972</c:v>
                </c:pt>
                <c:pt idx="669">
                  <c:v>1956</c:v>
                </c:pt>
                <c:pt idx="670">
                  <c:v>1946</c:v>
                </c:pt>
                <c:pt idx="671">
                  <c:v>1942</c:v>
                </c:pt>
                <c:pt idx="672">
                  <c:v>1946</c:v>
                </c:pt>
                <c:pt idx="673">
                  <c:v>1954</c:v>
                </c:pt>
                <c:pt idx="674">
                  <c:v>1969</c:v>
                </c:pt>
                <c:pt idx="675">
                  <c:v>1988</c:v>
                </c:pt>
                <c:pt idx="676">
                  <c:v>2011</c:v>
                </c:pt>
                <c:pt idx="677">
                  <c:v>2037</c:v>
                </c:pt>
                <c:pt idx="678">
                  <c:v>2062</c:v>
                </c:pt>
                <c:pt idx="679">
                  <c:v>2087</c:v>
                </c:pt>
                <c:pt idx="680">
                  <c:v>2109</c:v>
                </c:pt>
                <c:pt idx="681">
                  <c:v>2126</c:v>
                </c:pt>
                <c:pt idx="682">
                  <c:v>2138</c:v>
                </c:pt>
                <c:pt idx="683">
                  <c:v>2143</c:v>
                </c:pt>
                <c:pt idx="684">
                  <c:v>2142</c:v>
                </c:pt>
                <c:pt idx="685">
                  <c:v>2135</c:v>
                </c:pt>
                <c:pt idx="686">
                  <c:v>2122</c:v>
                </c:pt>
                <c:pt idx="687">
                  <c:v>2104</c:v>
                </c:pt>
                <c:pt idx="688">
                  <c:v>2082</c:v>
                </c:pt>
                <c:pt idx="689">
                  <c:v>2058</c:v>
                </c:pt>
                <c:pt idx="690">
                  <c:v>2033</c:v>
                </c:pt>
                <c:pt idx="691">
                  <c:v>2008</c:v>
                </c:pt>
                <c:pt idx="692">
                  <c:v>1985</c:v>
                </c:pt>
                <c:pt idx="693">
                  <c:v>1967</c:v>
                </c:pt>
                <c:pt idx="694">
                  <c:v>1954</c:v>
                </c:pt>
                <c:pt idx="695">
                  <c:v>1947</c:v>
                </c:pt>
                <c:pt idx="696">
                  <c:v>1946</c:v>
                </c:pt>
                <c:pt idx="697">
                  <c:v>1953</c:v>
                </c:pt>
                <c:pt idx="698">
                  <c:v>1964</c:v>
                </c:pt>
                <c:pt idx="699">
                  <c:v>1981</c:v>
                </c:pt>
                <c:pt idx="700">
                  <c:v>2001</c:v>
                </c:pt>
                <c:pt idx="701">
                  <c:v>2025</c:v>
                </c:pt>
                <c:pt idx="702">
                  <c:v>2048</c:v>
                </c:pt>
                <c:pt idx="703">
                  <c:v>2073</c:v>
                </c:pt>
                <c:pt idx="704">
                  <c:v>2096</c:v>
                </c:pt>
                <c:pt idx="705">
                  <c:v>2114</c:v>
                </c:pt>
                <c:pt idx="706">
                  <c:v>2128</c:v>
                </c:pt>
                <c:pt idx="707">
                  <c:v>2136</c:v>
                </c:pt>
                <c:pt idx="708">
                  <c:v>2139</c:v>
                </c:pt>
                <c:pt idx="709">
                  <c:v>2134</c:v>
                </c:pt>
                <c:pt idx="710">
                  <c:v>2124</c:v>
                </c:pt>
                <c:pt idx="711">
                  <c:v>2109</c:v>
                </c:pt>
                <c:pt idx="712">
                  <c:v>2090</c:v>
                </c:pt>
                <c:pt idx="713">
                  <c:v>2069</c:v>
                </c:pt>
                <c:pt idx="714">
                  <c:v>2045</c:v>
                </c:pt>
                <c:pt idx="715">
                  <c:v>2021</c:v>
                </c:pt>
                <c:pt idx="716">
                  <c:v>1999</c:v>
                </c:pt>
                <c:pt idx="717">
                  <c:v>1981</c:v>
                </c:pt>
                <c:pt idx="718">
                  <c:v>1966</c:v>
                </c:pt>
                <c:pt idx="719">
                  <c:v>1957</c:v>
                </c:pt>
                <c:pt idx="720">
                  <c:v>1955</c:v>
                </c:pt>
                <c:pt idx="721">
                  <c:v>1957</c:v>
                </c:pt>
                <c:pt idx="722">
                  <c:v>1965</c:v>
                </c:pt>
                <c:pt idx="723">
                  <c:v>1978</c:v>
                </c:pt>
                <c:pt idx="724">
                  <c:v>1995</c:v>
                </c:pt>
                <c:pt idx="725">
                  <c:v>2015</c:v>
                </c:pt>
                <c:pt idx="726">
                  <c:v>2036</c:v>
                </c:pt>
                <c:pt idx="727">
                  <c:v>2059</c:v>
                </c:pt>
                <c:pt idx="728">
                  <c:v>2082</c:v>
                </c:pt>
                <c:pt idx="729">
                  <c:v>2100</c:v>
                </c:pt>
                <c:pt idx="730">
                  <c:v>2116</c:v>
                </c:pt>
                <c:pt idx="731">
                  <c:v>2126</c:v>
                </c:pt>
                <c:pt idx="732">
                  <c:v>2131</c:v>
                </c:pt>
                <c:pt idx="733">
                  <c:v>2130</c:v>
                </c:pt>
                <c:pt idx="734">
                  <c:v>2123</c:v>
                </c:pt>
                <c:pt idx="735">
                  <c:v>2112</c:v>
                </c:pt>
                <c:pt idx="736">
                  <c:v>2096</c:v>
                </c:pt>
                <c:pt idx="737">
                  <c:v>2077</c:v>
                </c:pt>
                <c:pt idx="738">
                  <c:v>2057</c:v>
                </c:pt>
                <c:pt idx="739">
                  <c:v>2036</c:v>
                </c:pt>
                <c:pt idx="740">
                  <c:v>2014</c:v>
                </c:pt>
                <c:pt idx="741">
                  <c:v>1994</c:v>
                </c:pt>
                <c:pt idx="742">
                  <c:v>1978</c:v>
                </c:pt>
                <c:pt idx="743">
                  <c:v>1968</c:v>
                </c:pt>
                <c:pt idx="744">
                  <c:v>1961</c:v>
                </c:pt>
                <c:pt idx="745">
                  <c:v>1961</c:v>
                </c:pt>
                <c:pt idx="746">
                  <c:v>1966</c:v>
                </c:pt>
                <c:pt idx="747">
                  <c:v>1975</c:v>
                </c:pt>
                <c:pt idx="748">
                  <c:v>1989</c:v>
                </c:pt>
                <c:pt idx="749">
                  <c:v>2005</c:v>
                </c:pt>
                <c:pt idx="750">
                  <c:v>2025</c:v>
                </c:pt>
                <c:pt idx="751">
                  <c:v>2045</c:v>
                </c:pt>
                <c:pt idx="752">
                  <c:v>2065</c:v>
                </c:pt>
                <c:pt idx="753">
                  <c:v>2085</c:v>
                </c:pt>
                <c:pt idx="754">
                  <c:v>2100</c:v>
                </c:pt>
                <c:pt idx="755">
                  <c:v>2112</c:v>
                </c:pt>
                <c:pt idx="756">
                  <c:v>2120</c:v>
                </c:pt>
                <c:pt idx="757">
                  <c:v>2123</c:v>
                </c:pt>
                <c:pt idx="758">
                  <c:v>2120</c:v>
                </c:pt>
                <c:pt idx="759">
                  <c:v>2112</c:v>
                </c:pt>
                <c:pt idx="760">
                  <c:v>2100</c:v>
                </c:pt>
                <c:pt idx="761">
                  <c:v>2085</c:v>
                </c:pt>
                <c:pt idx="762">
                  <c:v>2067</c:v>
                </c:pt>
                <c:pt idx="763">
                  <c:v>2048</c:v>
                </c:pt>
                <c:pt idx="764">
                  <c:v>2028</c:v>
                </c:pt>
                <c:pt idx="765">
                  <c:v>2009</c:v>
                </c:pt>
                <c:pt idx="766">
                  <c:v>1993</c:v>
                </c:pt>
                <c:pt idx="767">
                  <c:v>1980</c:v>
                </c:pt>
                <c:pt idx="768">
                  <c:v>1971</c:v>
                </c:pt>
                <c:pt idx="769">
                  <c:v>1967</c:v>
                </c:pt>
                <c:pt idx="770">
                  <c:v>1969</c:v>
                </c:pt>
                <c:pt idx="771">
                  <c:v>1974</c:v>
                </c:pt>
                <c:pt idx="772">
                  <c:v>1983</c:v>
                </c:pt>
                <c:pt idx="773">
                  <c:v>1997</c:v>
                </c:pt>
                <c:pt idx="774">
                  <c:v>2012</c:v>
                </c:pt>
                <c:pt idx="775">
                  <c:v>2030</c:v>
                </c:pt>
                <c:pt idx="776">
                  <c:v>2048</c:v>
                </c:pt>
                <c:pt idx="777">
                  <c:v>2066</c:v>
                </c:pt>
                <c:pt idx="778">
                  <c:v>2083</c:v>
                </c:pt>
                <c:pt idx="779">
                  <c:v>2096</c:v>
                </c:pt>
                <c:pt idx="780">
                  <c:v>2106</c:v>
                </c:pt>
                <c:pt idx="781">
                  <c:v>2111</c:v>
                </c:pt>
                <c:pt idx="782">
                  <c:v>2113</c:v>
                </c:pt>
                <c:pt idx="783">
                  <c:v>2111</c:v>
                </c:pt>
                <c:pt idx="784">
                  <c:v>2103</c:v>
                </c:pt>
                <c:pt idx="785">
                  <c:v>2091</c:v>
                </c:pt>
                <c:pt idx="786">
                  <c:v>2075</c:v>
                </c:pt>
                <c:pt idx="787">
                  <c:v>2061</c:v>
                </c:pt>
                <c:pt idx="788">
                  <c:v>2043</c:v>
                </c:pt>
                <c:pt idx="789">
                  <c:v>2027</c:v>
                </c:pt>
                <c:pt idx="790">
                  <c:v>2010</c:v>
                </c:pt>
                <c:pt idx="791">
                  <c:v>1997</c:v>
                </c:pt>
                <c:pt idx="792">
                  <c:v>1987</c:v>
                </c:pt>
                <c:pt idx="793">
                  <c:v>1981</c:v>
                </c:pt>
                <c:pt idx="794">
                  <c:v>1979</c:v>
                </c:pt>
                <c:pt idx="795">
                  <c:v>1980</c:v>
                </c:pt>
                <c:pt idx="796">
                  <c:v>1986</c:v>
                </c:pt>
                <c:pt idx="797">
                  <c:v>1995</c:v>
                </c:pt>
                <c:pt idx="798">
                  <c:v>2007</c:v>
                </c:pt>
                <c:pt idx="799">
                  <c:v>2021</c:v>
                </c:pt>
                <c:pt idx="800">
                  <c:v>2037</c:v>
                </c:pt>
                <c:pt idx="801">
                  <c:v>2052</c:v>
                </c:pt>
                <c:pt idx="802">
                  <c:v>2068</c:v>
                </c:pt>
                <c:pt idx="803">
                  <c:v>2082</c:v>
                </c:pt>
                <c:pt idx="804">
                  <c:v>2093</c:v>
                </c:pt>
                <c:pt idx="805">
                  <c:v>2097</c:v>
                </c:pt>
                <c:pt idx="806">
                  <c:v>2109</c:v>
                </c:pt>
                <c:pt idx="807">
                  <c:v>2111</c:v>
                </c:pt>
                <c:pt idx="808">
                  <c:v>2109</c:v>
                </c:pt>
                <c:pt idx="809">
                  <c:v>2101</c:v>
                </c:pt>
                <c:pt idx="810">
                  <c:v>2091</c:v>
                </c:pt>
                <c:pt idx="811">
                  <c:v>2078</c:v>
                </c:pt>
                <c:pt idx="812">
                  <c:v>2065</c:v>
                </c:pt>
                <c:pt idx="813">
                  <c:v>2050</c:v>
                </c:pt>
                <c:pt idx="814">
                  <c:v>2036</c:v>
                </c:pt>
                <c:pt idx="815">
                  <c:v>2022</c:v>
                </c:pt>
                <c:pt idx="816">
                  <c:v>2010</c:v>
                </c:pt>
                <c:pt idx="817">
                  <c:v>2000</c:v>
                </c:pt>
                <c:pt idx="818">
                  <c:v>1996</c:v>
                </c:pt>
                <c:pt idx="819">
                  <c:v>1993</c:v>
                </c:pt>
                <c:pt idx="820">
                  <c:v>1994</c:v>
                </c:pt>
                <c:pt idx="821">
                  <c:v>1998</c:v>
                </c:pt>
                <c:pt idx="822">
                  <c:v>2005</c:v>
                </c:pt>
                <c:pt idx="823">
                  <c:v>2015</c:v>
                </c:pt>
                <c:pt idx="824">
                  <c:v>2025</c:v>
                </c:pt>
                <c:pt idx="825">
                  <c:v>2037</c:v>
                </c:pt>
                <c:pt idx="826">
                  <c:v>2048</c:v>
                </c:pt>
                <c:pt idx="827">
                  <c:v>2059</c:v>
                </c:pt>
                <c:pt idx="828">
                  <c:v>2069</c:v>
                </c:pt>
                <c:pt idx="829">
                  <c:v>2075</c:v>
                </c:pt>
                <c:pt idx="830">
                  <c:v>2080</c:v>
                </c:pt>
                <c:pt idx="831">
                  <c:v>2082</c:v>
                </c:pt>
                <c:pt idx="832">
                  <c:v>2081</c:v>
                </c:pt>
                <c:pt idx="833">
                  <c:v>2076</c:v>
                </c:pt>
                <c:pt idx="834">
                  <c:v>2069</c:v>
                </c:pt>
                <c:pt idx="835">
                  <c:v>2061</c:v>
                </c:pt>
                <c:pt idx="836">
                  <c:v>2051</c:v>
                </c:pt>
                <c:pt idx="837">
                  <c:v>2040</c:v>
                </c:pt>
                <c:pt idx="838">
                  <c:v>2029</c:v>
                </c:pt>
                <c:pt idx="839">
                  <c:v>2017</c:v>
                </c:pt>
                <c:pt idx="840">
                  <c:v>2006</c:v>
                </c:pt>
                <c:pt idx="841">
                  <c:v>1999</c:v>
                </c:pt>
                <c:pt idx="842">
                  <c:v>1994</c:v>
                </c:pt>
                <c:pt idx="843">
                  <c:v>1992</c:v>
                </c:pt>
                <c:pt idx="844">
                  <c:v>1992</c:v>
                </c:pt>
                <c:pt idx="845">
                  <c:v>1994</c:v>
                </c:pt>
                <c:pt idx="846">
                  <c:v>2000</c:v>
                </c:pt>
                <c:pt idx="847">
                  <c:v>2008</c:v>
                </c:pt>
                <c:pt idx="848">
                  <c:v>2017</c:v>
                </c:pt>
                <c:pt idx="849">
                  <c:v>2027</c:v>
                </c:pt>
                <c:pt idx="850">
                  <c:v>2036</c:v>
                </c:pt>
                <c:pt idx="851">
                  <c:v>2047</c:v>
                </c:pt>
                <c:pt idx="852">
                  <c:v>2054</c:v>
                </c:pt>
                <c:pt idx="853">
                  <c:v>2064</c:v>
                </c:pt>
                <c:pt idx="854">
                  <c:v>2070</c:v>
                </c:pt>
                <c:pt idx="855">
                  <c:v>2074</c:v>
                </c:pt>
                <c:pt idx="856">
                  <c:v>2075</c:v>
                </c:pt>
                <c:pt idx="857">
                  <c:v>2075</c:v>
                </c:pt>
                <c:pt idx="858">
                  <c:v>2071</c:v>
                </c:pt>
                <c:pt idx="859">
                  <c:v>2067</c:v>
                </c:pt>
                <c:pt idx="860">
                  <c:v>2060</c:v>
                </c:pt>
                <c:pt idx="861">
                  <c:v>2053</c:v>
                </c:pt>
                <c:pt idx="862">
                  <c:v>2045</c:v>
                </c:pt>
                <c:pt idx="863">
                  <c:v>2037</c:v>
                </c:pt>
                <c:pt idx="864">
                  <c:v>2029</c:v>
                </c:pt>
                <c:pt idx="865">
                  <c:v>2022</c:v>
                </c:pt>
                <c:pt idx="866">
                  <c:v>2016</c:v>
                </c:pt>
                <c:pt idx="867">
                  <c:v>2013</c:v>
                </c:pt>
                <c:pt idx="868">
                  <c:v>2011</c:v>
                </c:pt>
                <c:pt idx="869">
                  <c:v>2011</c:v>
                </c:pt>
                <c:pt idx="870">
                  <c:v>2019</c:v>
                </c:pt>
                <c:pt idx="871">
                  <c:v>2024</c:v>
                </c:pt>
                <c:pt idx="872">
                  <c:v>2031</c:v>
                </c:pt>
                <c:pt idx="873">
                  <c:v>2037</c:v>
                </c:pt>
                <c:pt idx="874">
                  <c:v>2043</c:v>
                </c:pt>
                <c:pt idx="875">
                  <c:v>2052</c:v>
                </c:pt>
                <c:pt idx="876">
                  <c:v>2060</c:v>
                </c:pt>
                <c:pt idx="877">
                  <c:v>2066</c:v>
                </c:pt>
                <c:pt idx="878">
                  <c:v>2072</c:v>
                </c:pt>
                <c:pt idx="879">
                  <c:v>2076</c:v>
                </c:pt>
                <c:pt idx="880">
                  <c:v>2078</c:v>
                </c:pt>
                <c:pt idx="881">
                  <c:v>2079</c:v>
                </c:pt>
                <c:pt idx="882">
                  <c:v>2077</c:v>
                </c:pt>
                <c:pt idx="883">
                  <c:v>2074</c:v>
                </c:pt>
                <c:pt idx="884">
                  <c:v>2068</c:v>
                </c:pt>
                <c:pt idx="885">
                  <c:v>2062</c:v>
                </c:pt>
                <c:pt idx="886">
                  <c:v>2056</c:v>
                </c:pt>
                <c:pt idx="887">
                  <c:v>2050</c:v>
                </c:pt>
                <c:pt idx="888">
                  <c:v>2043</c:v>
                </c:pt>
                <c:pt idx="889">
                  <c:v>2036</c:v>
                </c:pt>
                <c:pt idx="890">
                  <c:v>2031</c:v>
                </c:pt>
                <c:pt idx="891">
                  <c:v>2027</c:v>
                </c:pt>
                <c:pt idx="892">
                  <c:v>2025</c:v>
                </c:pt>
                <c:pt idx="893">
                  <c:v>2025</c:v>
                </c:pt>
                <c:pt idx="894">
                  <c:v>2026</c:v>
                </c:pt>
                <c:pt idx="895">
                  <c:v>2028</c:v>
                </c:pt>
                <c:pt idx="896">
                  <c:v>2032</c:v>
                </c:pt>
                <c:pt idx="897">
                  <c:v>2036</c:v>
                </c:pt>
                <c:pt idx="898">
                  <c:v>2042</c:v>
                </c:pt>
                <c:pt idx="899">
                  <c:v>2046</c:v>
                </c:pt>
                <c:pt idx="900">
                  <c:v>2051</c:v>
                </c:pt>
                <c:pt idx="901">
                  <c:v>2056</c:v>
                </c:pt>
                <c:pt idx="902">
                  <c:v>2061</c:v>
                </c:pt>
                <c:pt idx="903">
                  <c:v>2065</c:v>
                </c:pt>
                <c:pt idx="904">
                  <c:v>2065</c:v>
                </c:pt>
                <c:pt idx="905">
                  <c:v>2065</c:v>
                </c:pt>
                <c:pt idx="906">
                  <c:v>2064</c:v>
                </c:pt>
                <c:pt idx="907">
                  <c:v>2061</c:v>
                </c:pt>
                <c:pt idx="908">
                  <c:v>2057</c:v>
                </c:pt>
                <c:pt idx="909">
                  <c:v>2053</c:v>
                </c:pt>
                <c:pt idx="910">
                  <c:v>2048</c:v>
                </c:pt>
                <c:pt idx="911">
                  <c:v>2043</c:v>
                </c:pt>
                <c:pt idx="912">
                  <c:v>2038</c:v>
                </c:pt>
                <c:pt idx="913">
                  <c:v>2034</c:v>
                </c:pt>
                <c:pt idx="914">
                  <c:v>2030</c:v>
                </c:pt>
                <c:pt idx="915">
                  <c:v>2027</c:v>
                </c:pt>
                <c:pt idx="916">
                  <c:v>2027</c:v>
                </c:pt>
                <c:pt idx="917">
                  <c:v>2026</c:v>
                </c:pt>
                <c:pt idx="918">
                  <c:v>2029</c:v>
                </c:pt>
                <c:pt idx="919">
                  <c:v>2031</c:v>
                </c:pt>
                <c:pt idx="920">
                  <c:v>2035</c:v>
                </c:pt>
                <c:pt idx="921">
                  <c:v>2040</c:v>
                </c:pt>
                <c:pt idx="922">
                  <c:v>2043</c:v>
                </c:pt>
                <c:pt idx="923">
                  <c:v>2048</c:v>
                </c:pt>
                <c:pt idx="924">
                  <c:v>2052</c:v>
                </c:pt>
                <c:pt idx="925">
                  <c:v>2058</c:v>
                </c:pt>
                <c:pt idx="926">
                  <c:v>2061</c:v>
                </c:pt>
                <c:pt idx="927">
                  <c:v>2063</c:v>
                </c:pt>
                <c:pt idx="928">
                  <c:v>2064</c:v>
                </c:pt>
                <c:pt idx="929">
                  <c:v>2064</c:v>
                </c:pt>
                <c:pt idx="930">
                  <c:v>2062</c:v>
                </c:pt>
                <c:pt idx="931">
                  <c:v>2059</c:v>
                </c:pt>
                <c:pt idx="932">
                  <c:v>2055</c:v>
                </c:pt>
                <c:pt idx="933">
                  <c:v>2051</c:v>
                </c:pt>
                <c:pt idx="934">
                  <c:v>2047</c:v>
                </c:pt>
                <c:pt idx="935">
                  <c:v>2041</c:v>
                </c:pt>
                <c:pt idx="936">
                  <c:v>2036</c:v>
                </c:pt>
                <c:pt idx="937">
                  <c:v>2031</c:v>
                </c:pt>
                <c:pt idx="938">
                  <c:v>2029</c:v>
                </c:pt>
                <c:pt idx="939">
                  <c:v>2027</c:v>
                </c:pt>
                <c:pt idx="940">
                  <c:v>2026</c:v>
                </c:pt>
                <c:pt idx="941">
                  <c:v>2027</c:v>
                </c:pt>
                <c:pt idx="942">
                  <c:v>2030</c:v>
                </c:pt>
                <c:pt idx="943">
                  <c:v>2033</c:v>
                </c:pt>
                <c:pt idx="944">
                  <c:v>2037</c:v>
                </c:pt>
                <c:pt idx="945">
                  <c:v>2043</c:v>
                </c:pt>
                <c:pt idx="946">
                  <c:v>2047</c:v>
                </c:pt>
                <c:pt idx="947">
                  <c:v>2052</c:v>
                </c:pt>
                <c:pt idx="948">
                  <c:v>2058</c:v>
                </c:pt>
                <c:pt idx="949">
                  <c:v>2061</c:v>
                </c:pt>
                <c:pt idx="950">
                  <c:v>2065</c:v>
                </c:pt>
                <c:pt idx="951">
                  <c:v>2066</c:v>
                </c:pt>
                <c:pt idx="952">
                  <c:v>2066</c:v>
                </c:pt>
                <c:pt idx="953">
                  <c:v>2065</c:v>
                </c:pt>
                <c:pt idx="954">
                  <c:v>2062</c:v>
                </c:pt>
                <c:pt idx="955">
                  <c:v>2059</c:v>
                </c:pt>
                <c:pt idx="956">
                  <c:v>2054</c:v>
                </c:pt>
                <c:pt idx="957">
                  <c:v>2050</c:v>
                </c:pt>
                <c:pt idx="958">
                  <c:v>2045</c:v>
                </c:pt>
                <c:pt idx="959">
                  <c:v>2039</c:v>
                </c:pt>
                <c:pt idx="960">
                  <c:v>2035</c:v>
                </c:pt>
                <c:pt idx="961">
                  <c:v>2031</c:v>
                </c:pt>
                <c:pt idx="962">
                  <c:v>2029</c:v>
                </c:pt>
                <c:pt idx="963">
                  <c:v>2027</c:v>
                </c:pt>
                <c:pt idx="964">
                  <c:v>2028</c:v>
                </c:pt>
                <c:pt idx="965">
                  <c:v>2029</c:v>
                </c:pt>
                <c:pt idx="966">
                  <c:v>2032</c:v>
                </c:pt>
                <c:pt idx="967">
                  <c:v>2036</c:v>
                </c:pt>
                <c:pt idx="968">
                  <c:v>2040</c:v>
                </c:pt>
                <c:pt idx="969">
                  <c:v>2046</c:v>
                </c:pt>
                <c:pt idx="970">
                  <c:v>2051</c:v>
                </c:pt>
                <c:pt idx="971">
                  <c:v>2057</c:v>
                </c:pt>
                <c:pt idx="972">
                  <c:v>2061</c:v>
                </c:pt>
                <c:pt idx="973">
                  <c:v>2065</c:v>
                </c:pt>
                <c:pt idx="974">
                  <c:v>2067</c:v>
                </c:pt>
                <c:pt idx="975">
                  <c:v>2068</c:v>
                </c:pt>
                <c:pt idx="976">
                  <c:v>2067</c:v>
                </c:pt>
                <c:pt idx="977">
                  <c:v>2065</c:v>
                </c:pt>
                <c:pt idx="978">
                  <c:v>2062</c:v>
                </c:pt>
                <c:pt idx="979">
                  <c:v>2057</c:v>
                </c:pt>
                <c:pt idx="980">
                  <c:v>2053</c:v>
                </c:pt>
                <c:pt idx="981">
                  <c:v>2048</c:v>
                </c:pt>
                <c:pt idx="982">
                  <c:v>2042</c:v>
                </c:pt>
                <c:pt idx="983">
                  <c:v>2036</c:v>
                </c:pt>
                <c:pt idx="984">
                  <c:v>2031</c:v>
                </c:pt>
                <c:pt idx="985">
                  <c:v>2028</c:v>
                </c:pt>
                <c:pt idx="986">
                  <c:v>2025</c:v>
                </c:pt>
                <c:pt idx="987">
                  <c:v>2024</c:v>
                </c:pt>
                <c:pt idx="988">
                  <c:v>2026</c:v>
                </c:pt>
                <c:pt idx="989">
                  <c:v>2028</c:v>
                </c:pt>
                <c:pt idx="990">
                  <c:v>2031</c:v>
                </c:pt>
                <c:pt idx="991">
                  <c:v>2036</c:v>
                </c:pt>
                <c:pt idx="992">
                  <c:v>2041</c:v>
                </c:pt>
                <c:pt idx="993">
                  <c:v>2047</c:v>
                </c:pt>
                <c:pt idx="994">
                  <c:v>2052</c:v>
                </c:pt>
                <c:pt idx="995">
                  <c:v>2057</c:v>
                </c:pt>
                <c:pt idx="996">
                  <c:v>2063</c:v>
                </c:pt>
                <c:pt idx="997">
                  <c:v>2067</c:v>
                </c:pt>
                <c:pt idx="998">
                  <c:v>2069</c:v>
                </c:pt>
                <c:pt idx="999">
                  <c:v>2069</c:v>
                </c:pt>
                <c:pt idx="1000">
                  <c:v>2068</c:v>
                </c:pt>
                <c:pt idx="1001">
                  <c:v>2067</c:v>
                </c:pt>
                <c:pt idx="1002">
                  <c:v>2064</c:v>
                </c:pt>
                <c:pt idx="1003">
                  <c:v>2058</c:v>
                </c:pt>
                <c:pt idx="1004">
                  <c:v>2053</c:v>
                </c:pt>
                <c:pt idx="1005">
                  <c:v>2047</c:v>
                </c:pt>
                <c:pt idx="1006">
                  <c:v>2040</c:v>
                </c:pt>
                <c:pt idx="1007">
                  <c:v>2035</c:v>
                </c:pt>
                <c:pt idx="1008">
                  <c:v>2030</c:v>
                </c:pt>
                <c:pt idx="1009">
                  <c:v>2027</c:v>
                </c:pt>
                <c:pt idx="1010">
                  <c:v>2025</c:v>
                </c:pt>
                <c:pt idx="1011">
                  <c:v>2025</c:v>
                </c:pt>
                <c:pt idx="1012">
                  <c:v>2026</c:v>
                </c:pt>
                <c:pt idx="1013">
                  <c:v>2027</c:v>
                </c:pt>
                <c:pt idx="1014">
                  <c:v>2031</c:v>
                </c:pt>
                <c:pt idx="1015">
                  <c:v>2036</c:v>
                </c:pt>
                <c:pt idx="1016">
                  <c:v>2040</c:v>
                </c:pt>
                <c:pt idx="1017">
                  <c:v>2046</c:v>
                </c:pt>
                <c:pt idx="1018">
                  <c:v>2052</c:v>
                </c:pt>
                <c:pt idx="1019">
                  <c:v>2057</c:v>
                </c:pt>
                <c:pt idx="1020">
                  <c:v>2061</c:v>
                </c:pt>
                <c:pt idx="1021">
                  <c:v>2066</c:v>
                </c:pt>
                <c:pt idx="1022">
                  <c:v>2068</c:v>
                </c:pt>
                <c:pt idx="1023">
                  <c:v>2069</c:v>
                </c:pt>
                <c:pt idx="1024">
                  <c:v>2067</c:v>
                </c:pt>
                <c:pt idx="1025">
                  <c:v>2065</c:v>
                </c:pt>
                <c:pt idx="1026">
                  <c:v>2061</c:v>
                </c:pt>
                <c:pt idx="1027">
                  <c:v>2058</c:v>
                </c:pt>
                <c:pt idx="1028">
                  <c:v>2053</c:v>
                </c:pt>
                <c:pt idx="1029">
                  <c:v>2049</c:v>
                </c:pt>
                <c:pt idx="1030">
                  <c:v>2043</c:v>
                </c:pt>
                <c:pt idx="1031">
                  <c:v>2038</c:v>
                </c:pt>
                <c:pt idx="1032">
                  <c:v>2034</c:v>
                </c:pt>
                <c:pt idx="1033">
                  <c:v>2030</c:v>
                </c:pt>
                <c:pt idx="1034">
                  <c:v>2027</c:v>
                </c:pt>
                <c:pt idx="1035">
                  <c:v>2027</c:v>
                </c:pt>
                <c:pt idx="1036">
                  <c:v>2028</c:v>
                </c:pt>
                <c:pt idx="1037">
                  <c:v>2030</c:v>
                </c:pt>
                <c:pt idx="1038">
                  <c:v>2032</c:v>
                </c:pt>
                <c:pt idx="1039">
                  <c:v>2037</c:v>
                </c:pt>
                <c:pt idx="1040">
                  <c:v>2041</c:v>
                </c:pt>
                <c:pt idx="1041">
                  <c:v>2079</c:v>
                </c:pt>
                <c:pt idx="1042">
                  <c:v>2060</c:v>
                </c:pt>
                <c:pt idx="1043">
                  <c:v>2071</c:v>
                </c:pt>
                <c:pt idx="1044">
                  <c:v>2070</c:v>
                </c:pt>
                <c:pt idx="1045">
                  <c:v>2060</c:v>
                </c:pt>
                <c:pt idx="1046">
                  <c:v>2069</c:v>
                </c:pt>
                <c:pt idx="1047">
                  <c:v>2063</c:v>
                </c:pt>
                <c:pt idx="1048">
                  <c:v>2063</c:v>
                </c:pt>
                <c:pt idx="1049">
                  <c:v>2075</c:v>
                </c:pt>
                <c:pt idx="1050">
                  <c:v>2087</c:v>
                </c:pt>
                <c:pt idx="1051">
                  <c:v>2094</c:v>
                </c:pt>
                <c:pt idx="1052">
                  <c:v>2099</c:v>
                </c:pt>
                <c:pt idx="1053">
                  <c:v>2101</c:v>
                </c:pt>
                <c:pt idx="1054">
                  <c:v>2103</c:v>
                </c:pt>
                <c:pt idx="1055">
                  <c:v>2106</c:v>
                </c:pt>
                <c:pt idx="1056">
                  <c:v>2106</c:v>
                </c:pt>
                <c:pt idx="1057">
                  <c:v>2106</c:v>
                </c:pt>
                <c:pt idx="1058">
                  <c:v>2105</c:v>
                </c:pt>
                <c:pt idx="1059">
                  <c:v>2104</c:v>
                </c:pt>
                <c:pt idx="1060">
                  <c:v>2103</c:v>
                </c:pt>
                <c:pt idx="1061">
                  <c:v>2098</c:v>
                </c:pt>
                <c:pt idx="1062">
                  <c:v>2079</c:v>
                </c:pt>
                <c:pt idx="1063">
                  <c:v>2061</c:v>
                </c:pt>
                <c:pt idx="1064">
                  <c:v>2037</c:v>
                </c:pt>
                <c:pt idx="1065">
                  <c:v>2046</c:v>
                </c:pt>
                <c:pt idx="1066">
                  <c:v>2044</c:v>
                </c:pt>
                <c:pt idx="1067">
                  <c:v>2033</c:v>
                </c:pt>
                <c:pt idx="1068">
                  <c:v>2037</c:v>
                </c:pt>
                <c:pt idx="1069">
                  <c:v>2033</c:v>
                </c:pt>
                <c:pt idx="1070">
                  <c:v>2029</c:v>
                </c:pt>
                <c:pt idx="1071">
                  <c:v>2027</c:v>
                </c:pt>
                <c:pt idx="1072">
                  <c:v>2021</c:v>
                </c:pt>
                <c:pt idx="1073">
                  <c:v>2022</c:v>
                </c:pt>
                <c:pt idx="1074">
                  <c:v>2036</c:v>
                </c:pt>
                <c:pt idx="1075">
                  <c:v>2047</c:v>
                </c:pt>
                <c:pt idx="1076">
                  <c:v>2055</c:v>
                </c:pt>
                <c:pt idx="1077">
                  <c:v>2061</c:v>
                </c:pt>
                <c:pt idx="1078">
                  <c:v>2073</c:v>
                </c:pt>
                <c:pt idx="1079">
                  <c:v>2080</c:v>
                </c:pt>
                <c:pt idx="1080">
                  <c:v>2083</c:v>
                </c:pt>
                <c:pt idx="1081">
                  <c:v>2086</c:v>
                </c:pt>
                <c:pt idx="1082">
                  <c:v>2089</c:v>
                </c:pt>
                <c:pt idx="1083">
                  <c:v>2089</c:v>
                </c:pt>
                <c:pt idx="1084">
                  <c:v>2088</c:v>
                </c:pt>
                <c:pt idx="1085">
                  <c:v>2094</c:v>
                </c:pt>
                <c:pt idx="1086">
                  <c:v>2093</c:v>
                </c:pt>
                <c:pt idx="1087">
                  <c:v>2077</c:v>
                </c:pt>
                <c:pt idx="1088">
                  <c:v>2061</c:v>
                </c:pt>
                <c:pt idx="1089">
                  <c:v>2031</c:v>
                </c:pt>
                <c:pt idx="1090">
                  <c:v>2038</c:v>
                </c:pt>
                <c:pt idx="1091">
                  <c:v>2039</c:v>
                </c:pt>
                <c:pt idx="1092">
                  <c:v>2034</c:v>
                </c:pt>
                <c:pt idx="1093">
                  <c:v>2035</c:v>
                </c:pt>
                <c:pt idx="1094">
                  <c:v>2031</c:v>
                </c:pt>
                <c:pt idx="1095">
                  <c:v>2031</c:v>
                </c:pt>
                <c:pt idx="1096">
                  <c:v>2032</c:v>
                </c:pt>
                <c:pt idx="1097">
                  <c:v>2026</c:v>
                </c:pt>
                <c:pt idx="1098">
                  <c:v>2029</c:v>
                </c:pt>
                <c:pt idx="1099">
                  <c:v>2044</c:v>
                </c:pt>
                <c:pt idx="1100">
                  <c:v>2056</c:v>
                </c:pt>
                <c:pt idx="1101">
                  <c:v>2065</c:v>
                </c:pt>
                <c:pt idx="1102">
                  <c:v>2074</c:v>
                </c:pt>
                <c:pt idx="1103">
                  <c:v>2080</c:v>
                </c:pt>
                <c:pt idx="1104">
                  <c:v>2085</c:v>
                </c:pt>
                <c:pt idx="1105">
                  <c:v>2088</c:v>
                </c:pt>
                <c:pt idx="1106">
                  <c:v>2087</c:v>
                </c:pt>
                <c:pt idx="1107">
                  <c:v>2093</c:v>
                </c:pt>
                <c:pt idx="1108">
                  <c:v>2095</c:v>
                </c:pt>
                <c:pt idx="1109">
                  <c:v>2096</c:v>
                </c:pt>
                <c:pt idx="1110">
                  <c:v>2099</c:v>
                </c:pt>
                <c:pt idx="1111">
                  <c:v>2094</c:v>
                </c:pt>
                <c:pt idx="1112">
                  <c:v>2075</c:v>
                </c:pt>
                <c:pt idx="1113">
                  <c:v>2059</c:v>
                </c:pt>
                <c:pt idx="1114">
                  <c:v>2027</c:v>
                </c:pt>
                <c:pt idx="1115">
                  <c:v>2034</c:v>
                </c:pt>
                <c:pt idx="1116">
                  <c:v>2034</c:v>
                </c:pt>
                <c:pt idx="1117">
                  <c:v>2030</c:v>
                </c:pt>
                <c:pt idx="1118">
                  <c:v>2029</c:v>
                </c:pt>
                <c:pt idx="1119">
                  <c:v>2026</c:v>
                </c:pt>
                <c:pt idx="1120">
                  <c:v>2026</c:v>
                </c:pt>
                <c:pt idx="1121">
                  <c:v>2029</c:v>
                </c:pt>
                <c:pt idx="1122">
                  <c:v>2028</c:v>
                </c:pt>
                <c:pt idx="1123">
                  <c:v>2030</c:v>
                </c:pt>
                <c:pt idx="1124">
                  <c:v>2046</c:v>
                </c:pt>
                <c:pt idx="1125">
                  <c:v>2060</c:v>
                </c:pt>
                <c:pt idx="1126">
                  <c:v>2071</c:v>
                </c:pt>
                <c:pt idx="1127">
                  <c:v>2079</c:v>
                </c:pt>
                <c:pt idx="1128">
                  <c:v>2084</c:v>
                </c:pt>
                <c:pt idx="1129">
                  <c:v>2085</c:v>
                </c:pt>
                <c:pt idx="1130">
                  <c:v>2069</c:v>
                </c:pt>
                <c:pt idx="1131">
                  <c:v>2034</c:v>
                </c:pt>
                <c:pt idx="1132">
                  <c:v>2017</c:v>
                </c:pt>
                <c:pt idx="1133">
                  <c:v>2005</c:v>
                </c:pt>
                <c:pt idx="1134">
                  <c:v>2002</c:v>
                </c:pt>
                <c:pt idx="1135">
                  <c:v>1994</c:v>
                </c:pt>
                <c:pt idx="1136">
                  <c:v>1986</c:v>
                </c:pt>
                <c:pt idx="1137">
                  <c:v>1980</c:v>
                </c:pt>
                <c:pt idx="1138">
                  <c:v>1978</c:v>
                </c:pt>
                <c:pt idx="1139">
                  <c:v>1990</c:v>
                </c:pt>
                <c:pt idx="1140">
                  <c:v>2003</c:v>
                </c:pt>
                <c:pt idx="1141">
                  <c:v>2006</c:v>
                </c:pt>
                <c:pt idx="1142">
                  <c:v>2009</c:v>
                </c:pt>
                <c:pt idx="1143">
                  <c:v>2013</c:v>
                </c:pt>
                <c:pt idx="1144">
                  <c:v>2017</c:v>
                </c:pt>
                <c:pt idx="1145">
                  <c:v>2023</c:v>
                </c:pt>
                <c:pt idx="1146">
                  <c:v>2029</c:v>
                </c:pt>
                <c:pt idx="1147">
                  <c:v>2036</c:v>
                </c:pt>
                <c:pt idx="1148">
                  <c:v>2043</c:v>
                </c:pt>
                <c:pt idx="1149">
                  <c:v>2048</c:v>
                </c:pt>
                <c:pt idx="1150">
                  <c:v>2043</c:v>
                </c:pt>
                <c:pt idx="1151">
                  <c:v>2046</c:v>
                </c:pt>
                <c:pt idx="1152">
                  <c:v>2034</c:v>
                </c:pt>
                <c:pt idx="1153">
                  <c:v>2025</c:v>
                </c:pt>
                <c:pt idx="1154">
                  <c:v>2020</c:v>
                </c:pt>
                <c:pt idx="1155">
                  <c:v>2017</c:v>
                </c:pt>
                <c:pt idx="1156">
                  <c:v>2013</c:v>
                </c:pt>
                <c:pt idx="1157">
                  <c:v>2007</c:v>
                </c:pt>
                <c:pt idx="1158">
                  <c:v>2001</c:v>
                </c:pt>
                <c:pt idx="1159">
                  <c:v>1995</c:v>
                </c:pt>
                <c:pt idx="1160">
                  <c:v>1990</c:v>
                </c:pt>
                <c:pt idx="1161">
                  <c:v>1985</c:v>
                </c:pt>
                <c:pt idx="1162">
                  <c:v>1983</c:v>
                </c:pt>
                <c:pt idx="1163">
                  <c:v>1981</c:v>
                </c:pt>
                <c:pt idx="1164">
                  <c:v>1991</c:v>
                </c:pt>
                <c:pt idx="1165">
                  <c:v>2013</c:v>
                </c:pt>
                <c:pt idx="1166">
                  <c:v>2024</c:v>
                </c:pt>
                <c:pt idx="1167">
                  <c:v>2034</c:v>
                </c:pt>
                <c:pt idx="1168">
                  <c:v>2042</c:v>
                </c:pt>
                <c:pt idx="1169">
                  <c:v>2052</c:v>
                </c:pt>
                <c:pt idx="1170">
                  <c:v>2064</c:v>
                </c:pt>
                <c:pt idx="1171">
                  <c:v>2074</c:v>
                </c:pt>
                <c:pt idx="1172">
                  <c:v>2083</c:v>
                </c:pt>
                <c:pt idx="1173">
                  <c:v>2093</c:v>
                </c:pt>
                <c:pt idx="1174">
                  <c:v>2098</c:v>
                </c:pt>
                <c:pt idx="1175">
                  <c:v>2100</c:v>
                </c:pt>
                <c:pt idx="1176">
                  <c:v>2097</c:v>
                </c:pt>
                <c:pt idx="1177">
                  <c:v>2082</c:v>
                </c:pt>
                <c:pt idx="1178">
                  <c:v>2066</c:v>
                </c:pt>
                <c:pt idx="1179">
                  <c:v>2056</c:v>
                </c:pt>
                <c:pt idx="1180">
                  <c:v>2046</c:v>
                </c:pt>
                <c:pt idx="1181">
                  <c:v>2034</c:v>
                </c:pt>
                <c:pt idx="1182">
                  <c:v>2023</c:v>
                </c:pt>
                <c:pt idx="1183">
                  <c:v>2011</c:v>
                </c:pt>
                <c:pt idx="1184">
                  <c:v>1999</c:v>
                </c:pt>
                <c:pt idx="1185">
                  <c:v>1990</c:v>
                </c:pt>
                <c:pt idx="1186">
                  <c:v>1983</c:v>
                </c:pt>
                <c:pt idx="1187">
                  <c:v>1980</c:v>
                </c:pt>
                <c:pt idx="1188">
                  <c:v>1980</c:v>
                </c:pt>
                <c:pt idx="1189">
                  <c:v>1986</c:v>
                </c:pt>
                <c:pt idx="1190">
                  <c:v>2008</c:v>
                </c:pt>
                <c:pt idx="1191">
                  <c:v>2030</c:v>
                </c:pt>
                <c:pt idx="1192">
                  <c:v>2045</c:v>
                </c:pt>
                <c:pt idx="1193">
                  <c:v>2058</c:v>
                </c:pt>
                <c:pt idx="1194">
                  <c:v>2074</c:v>
                </c:pt>
                <c:pt idx="1195">
                  <c:v>2089</c:v>
                </c:pt>
                <c:pt idx="1196">
                  <c:v>2104</c:v>
                </c:pt>
                <c:pt idx="1197">
                  <c:v>2115</c:v>
                </c:pt>
                <c:pt idx="1198">
                  <c:v>2123</c:v>
                </c:pt>
                <c:pt idx="1199">
                  <c:v>2128</c:v>
                </c:pt>
                <c:pt idx="1200">
                  <c:v>2128</c:v>
                </c:pt>
                <c:pt idx="1201">
                  <c:v>2120</c:v>
                </c:pt>
                <c:pt idx="1202">
                  <c:v>2100</c:v>
                </c:pt>
                <c:pt idx="1203">
                  <c:v>2076</c:v>
                </c:pt>
                <c:pt idx="1204">
                  <c:v>2058</c:v>
                </c:pt>
                <c:pt idx="1205">
                  <c:v>2040</c:v>
                </c:pt>
                <c:pt idx="1206">
                  <c:v>2021</c:v>
                </c:pt>
                <c:pt idx="1207">
                  <c:v>2002</c:v>
                </c:pt>
                <c:pt idx="1208">
                  <c:v>1985</c:v>
                </c:pt>
                <c:pt idx="1209">
                  <c:v>1971</c:v>
                </c:pt>
                <c:pt idx="1210">
                  <c:v>1955</c:v>
                </c:pt>
                <c:pt idx="1211">
                  <c:v>1960</c:v>
                </c:pt>
                <c:pt idx="1212">
                  <c:v>1961</c:v>
                </c:pt>
                <c:pt idx="1213">
                  <c:v>1966</c:v>
                </c:pt>
                <c:pt idx="1214">
                  <c:v>1977</c:v>
                </c:pt>
                <c:pt idx="1215">
                  <c:v>1999</c:v>
                </c:pt>
                <c:pt idx="1216">
                  <c:v>2029</c:v>
                </c:pt>
                <c:pt idx="1217">
                  <c:v>2054</c:v>
                </c:pt>
                <c:pt idx="1218">
                  <c:v>2075</c:v>
                </c:pt>
                <c:pt idx="1219">
                  <c:v>2097</c:v>
                </c:pt>
                <c:pt idx="1220">
                  <c:v>2115</c:v>
                </c:pt>
                <c:pt idx="1221">
                  <c:v>2132</c:v>
                </c:pt>
                <c:pt idx="1222">
                  <c:v>2146</c:v>
                </c:pt>
                <c:pt idx="1223">
                  <c:v>2157</c:v>
                </c:pt>
                <c:pt idx="1224">
                  <c:v>2161</c:v>
                </c:pt>
                <c:pt idx="1225">
                  <c:v>2160</c:v>
                </c:pt>
                <c:pt idx="1226">
                  <c:v>2150</c:v>
                </c:pt>
                <c:pt idx="1227">
                  <c:v>2130</c:v>
                </c:pt>
                <c:pt idx="1228">
                  <c:v>2100</c:v>
                </c:pt>
                <c:pt idx="1229">
                  <c:v>2071</c:v>
                </c:pt>
                <c:pt idx="1230">
                  <c:v>2047</c:v>
                </c:pt>
                <c:pt idx="1231">
                  <c:v>2021</c:v>
                </c:pt>
                <c:pt idx="1232">
                  <c:v>1996</c:v>
                </c:pt>
                <c:pt idx="1233">
                  <c:v>1971</c:v>
                </c:pt>
                <c:pt idx="1234">
                  <c:v>1952</c:v>
                </c:pt>
                <c:pt idx="1235">
                  <c:v>1939</c:v>
                </c:pt>
                <c:pt idx="1236">
                  <c:v>1928</c:v>
                </c:pt>
                <c:pt idx="1237">
                  <c:v>1920</c:v>
                </c:pt>
                <c:pt idx="1238">
                  <c:v>1922</c:v>
                </c:pt>
                <c:pt idx="1239">
                  <c:v>1934</c:v>
                </c:pt>
                <c:pt idx="1240">
                  <c:v>1959</c:v>
                </c:pt>
                <c:pt idx="1241">
                  <c:v>1990</c:v>
                </c:pt>
                <c:pt idx="1242">
                  <c:v>2022</c:v>
                </c:pt>
                <c:pt idx="1243">
                  <c:v>2051</c:v>
                </c:pt>
                <c:pt idx="1244">
                  <c:v>2080</c:v>
                </c:pt>
                <c:pt idx="1245">
                  <c:v>2106</c:v>
                </c:pt>
                <c:pt idx="1246">
                  <c:v>2128</c:v>
                </c:pt>
                <c:pt idx="1247">
                  <c:v>2146</c:v>
                </c:pt>
                <c:pt idx="1248">
                  <c:v>2159</c:v>
                </c:pt>
                <c:pt idx="1249">
                  <c:v>2164</c:v>
                </c:pt>
                <c:pt idx="1250">
                  <c:v>2160</c:v>
                </c:pt>
                <c:pt idx="1251">
                  <c:v>2147</c:v>
                </c:pt>
                <c:pt idx="1252">
                  <c:v>2124</c:v>
                </c:pt>
                <c:pt idx="1253">
                  <c:v>2091</c:v>
                </c:pt>
                <c:pt idx="1254">
                  <c:v>2053</c:v>
                </c:pt>
                <c:pt idx="1255">
                  <c:v>2021</c:v>
                </c:pt>
                <c:pt idx="1256">
                  <c:v>1993</c:v>
                </c:pt>
                <c:pt idx="1257">
                  <c:v>1963</c:v>
                </c:pt>
                <c:pt idx="1258">
                  <c:v>1934</c:v>
                </c:pt>
                <c:pt idx="1259">
                  <c:v>1909</c:v>
                </c:pt>
                <c:pt idx="1260">
                  <c:v>1892</c:v>
                </c:pt>
                <c:pt idx="1261">
                  <c:v>1884</c:v>
                </c:pt>
                <c:pt idx="1262">
                  <c:v>1883</c:v>
                </c:pt>
                <c:pt idx="1263">
                  <c:v>1891</c:v>
                </c:pt>
                <c:pt idx="1264">
                  <c:v>1907</c:v>
                </c:pt>
                <c:pt idx="1265">
                  <c:v>1937</c:v>
                </c:pt>
                <c:pt idx="1266">
                  <c:v>1975</c:v>
                </c:pt>
                <c:pt idx="1267">
                  <c:v>2016</c:v>
                </c:pt>
                <c:pt idx="1268">
                  <c:v>2053</c:v>
                </c:pt>
                <c:pt idx="1269">
                  <c:v>2090</c:v>
                </c:pt>
                <c:pt idx="1270">
                  <c:v>2123</c:v>
                </c:pt>
                <c:pt idx="1271">
                  <c:v>2153</c:v>
                </c:pt>
                <c:pt idx="1272">
                  <c:v>2176</c:v>
                </c:pt>
                <c:pt idx="1273">
                  <c:v>2192</c:v>
                </c:pt>
                <c:pt idx="1274">
                  <c:v>2200</c:v>
                </c:pt>
                <c:pt idx="1275">
                  <c:v>2198</c:v>
                </c:pt>
                <c:pt idx="1276">
                  <c:v>2186</c:v>
                </c:pt>
                <c:pt idx="1277">
                  <c:v>2162</c:v>
                </c:pt>
                <c:pt idx="1278">
                  <c:v>2130</c:v>
                </c:pt>
                <c:pt idx="1279">
                  <c:v>2090</c:v>
                </c:pt>
                <c:pt idx="1280">
                  <c:v>2051</c:v>
                </c:pt>
                <c:pt idx="1281">
                  <c:v>2013</c:v>
                </c:pt>
                <c:pt idx="1282">
                  <c:v>1978</c:v>
                </c:pt>
                <c:pt idx="1283">
                  <c:v>1944</c:v>
                </c:pt>
                <c:pt idx="1284">
                  <c:v>1915</c:v>
                </c:pt>
                <c:pt idx="1285">
                  <c:v>1894</c:v>
                </c:pt>
                <c:pt idx="1286">
                  <c:v>1879</c:v>
                </c:pt>
                <c:pt idx="1287">
                  <c:v>1875</c:v>
                </c:pt>
                <c:pt idx="1288">
                  <c:v>1879</c:v>
                </c:pt>
                <c:pt idx="1289">
                  <c:v>1894</c:v>
                </c:pt>
                <c:pt idx="1290">
                  <c:v>1919</c:v>
                </c:pt>
                <c:pt idx="1291">
                  <c:v>1957</c:v>
                </c:pt>
                <c:pt idx="1292">
                  <c:v>2001</c:v>
                </c:pt>
                <c:pt idx="1293">
                  <c:v>2042</c:v>
                </c:pt>
                <c:pt idx="1294">
                  <c:v>2080</c:v>
                </c:pt>
                <c:pt idx="1295">
                  <c:v>2116</c:v>
                </c:pt>
                <c:pt idx="1296">
                  <c:v>2151</c:v>
                </c:pt>
                <c:pt idx="1297">
                  <c:v>2179</c:v>
                </c:pt>
                <c:pt idx="1298">
                  <c:v>2199</c:v>
                </c:pt>
                <c:pt idx="1299">
                  <c:v>2209</c:v>
                </c:pt>
                <c:pt idx="1300">
                  <c:v>2211</c:v>
                </c:pt>
                <c:pt idx="1301">
                  <c:v>2202</c:v>
                </c:pt>
                <c:pt idx="1302">
                  <c:v>2180</c:v>
                </c:pt>
                <c:pt idx="1303">
                  <c:v>2150</c:v>
                </c:pt>
                <c:pt idx="1304">
                  <c:v>2112</c:v>
                </c:pt>
                <c:pt idx="1305">
                  <c:v>2071</c:v>
                </c:pt>
                <c:pt idx="1306">
                  <c:v>2033</c:v>
                </c:pt>
                <c:pt idx="1307">
                  <c:v>1993</c:v>
                </c:pt>
                <c:pt idx="1308">
                  <c:v>1956</c:v>
                </c:pt>
                <c:pt idx="1309">
                  <c:v>1923</c:v>
                </c:pt>
                <c:pt idx="1310">
                  <c:v>1897</c:v>
                </c:pt>
                <c:pt idx="1311">
                  <c:v>1879</c:v>
                </c:pt>
                <c:pt idx="1312">
                  <c:v>1869</c:v>
                </c:pt>
                <c:pt idx="1313">
                  <c:v>1871</c:v>
                </c:pt>
                <c:pt idx="1314">
                  <c:v>1882</c:v>
                </c:pt>
                <c:pt idx="1315">
                  <c:v>1905</c:v>
                </c:pt>
                <c:pt idx="1316">
                  <c:v>1938</c:v>
                </c:pt>
                <c:pt idx="1317">
                  <c:v>1979</c:v>
                </c:pt>
                <c:pt idx="1318">
                  <c:v>2022</c:v>
                </c:pt>
                <c:pt idx="1319">
                  <c:v>2063</c:v>
                </c:pt>
                <c:pt idx="1320">
                  <c:v>2101</c:v>
                </c:pt>
                <c:pt idx="1321">
                  <c:v>2136</c:v>
                </c:pt>
                <c:pt idx="1322">
                  <c:v>2167</c:v>
                </c:pt>
                <c:pt idx="1323">
                  <c:v>2192</c:v>
                </c:pt>
                <c:pt idx="1324">
                  <c:v>2207</c:v>
                </c:pt>
                <c:pt idx="1325">
                  <c:v>2211</c:v>
                </c:pt>
                <c:pt idx="1326">
                  <c:v>2206</c:v>
                </c:pt>
                <c:pt idx="1327">
                  <c:v>2189</c:v>
                </c:pt>
                <c:pt idx="1328">
                  <c:v>2162</c:v>
                </c:pt>
                <c:pt idx="1329">
                  <c:v>2127</c:v>
                </c:pt>
                <c:pt idx="1330">
                  <c:v>2088</c:v>
                </c:pt>
                <c:pt idx="1331">
                  <c:v>2049</c:v>
                </c:pt>
                <c:pt idx="1332">
                  <c:v>2012</c:v>
                </c:pt>
                <c:pt idx="1333">
                  <c:v>1976</c:v>
                </c:pt>
                <c:pt idx="1334">
                  <c:v>1942</c:v>
                </c:pt>
                <c:pt idx="1335">
                  <c:v>1914</c:v>
                </c:pt>
                <c:pt idx="1336">
                  <c:v>1895</c:v>
                </c:pt>
                <c:pt idx="1337">
                  <c:v>1883</c:v>
                </c:pt>
                <c:pt idx="1338">
                  <c:v>1880</c:v>
                </c:pt>
                <c:pt idx="1339">
                  <c:v>1887</c:v>
                </c:pt>
                <c:pt idx="1340">
                  <c:v>1908</c:v>
                </c:pt>
                <c:pt idx="1341">
                  <c:v>1934</c:v>
                </c:pt>
                <c:pt idx="1342">
                  <c:v>1970</c:v>
                </c:pt>
                <c:pt idx="1343">
                  <c:v>2007</c:v>
                </c:pt>
                <c:pt idx="1344">
                  <c:v>2046</c:v>
                </c:pt>
                <c:pt idx="1345">
                  <c:v>2082</c:v>
                </c:pt>
                <c:pt idx="1346">
                  <c:v>2116</c:v>
                </c:pt>
                <c:pt idx="1347">
                  <c:v>2143</c:v>
                </c:pt>
                <c:pt idx="1348">
                  <c:v>2167</c:v>
                </c:pt>
                <c:pt idx="1349">
                  <c:v>2184</c:v>
                </c:pt>
                <c:pt idx="1350">
                  <c:v>2192</c:v>
                </c:pt>
                <c:pt idx="1351">
                  <c:v>2190</c:v>
                </c:pt>
                <c:pt idx="1352">
                  <c:v>2178</c:v>
                </c:pt>
                <c:pt idx="1353">
                  <c:v>2159</c:v>
                </c:pt>
                <c:pt idx="1354">
                  <c:v>2131</c:v>
                </c:pt>
                <c:pt idx="1355">
                  <c:v>2098</c:v>
                </c:pt>
                <c:pt idx="1356">
                  <c:v>2064</c:v>
                </c:pt>
                <c:pt idx="1357">
                  <c:v>2034</c:v>
                </c:pt>
                <c:pt idx="1358">
                  <c:v>2000</c:v>
                </c:pt>
                <c:pt idx="1359">
                  <c:v>1972</c:v>
                </c:pt>
                <c:pt idx="1360">
                  <c:v>1943</c:v>
                </c:pt>
                <c:pt idx="1361">
                  <c:v>1923</c:v>
                </c:pt>
                <c:pt idx="1362">
                  <c:v>1910</c:v>
                </c:pt>
                <c:pt idx="1363">
                  <c:v>1903</c:v>
                </c:pt>
                <c:pt idx="1364">
                  <c:v>1906</c:v>
                </c:pt>
                <c:pt idx="1365">
                  <c:v>1918</c:v>
                </c:pt>
                <c:pt idx="1366">
                  <c:v>1939</c:v>
                </c:pt>
                <c:pt idx="1367">
                  <c:v>1965</c:v>
                </c:pt>
                <c:pt idx="1368">
                  <c:v>1995</c:v>
                </c:pt>
                <c:pt idx="1369">
                  <c:v>2026</c:v>
                </c:pt>
                <c:pt idx="1370">
                  <c:v>2057</c:v>
                </c:pt>
                <c:pt idx="1371">
                  <c:v>2087</c:v>
                </c:pt>
                <c:pt idx="1372">
                  <c:v>2112</c:v>
                </c:pt>
                <c:pt idx="1373">
                  <c:v>2135</c:v>
                </c:pt>
                <c:pt idx="1374">
                  <c:v>2151</c:v>
                </c:pt>
                <c:pt idx="1375">
                  <c:v>2161</c:v>
                </c:pt>
                <c:pt idx="1376">
                  <c:v>2164</c:v>
                </c:pt>
                <c:pt idx="1377">
                  <c:v>2158</c:v>
                </c:pt>
                <c:pt idx="1378">
                  <c:v>2143</c:v>
                </c:pt>
                <c:pt idx="1379">
                  <c:v>2125</c:v>
                </c:pt>
                <c:pt idx="1380">
                  <c:v>2101</c:v>
                </c:pt>
                <c:pt idx="1381">
                  <c:v>2076</c:v>
                </c:pt>
                <c:pt idx="1382">
                  <c:v>2049</c:v>
                </c:pt>
                <c:pt idx="1383">
                  <c:v>2025</c:v>
                </c:pt>
                <c:pt idx="1384">
                  <c:v>2000</c:v>
                </c:pt>
                <c:pt idx="1385">
                  <c:v>1979</c:v>
                </c:pt>
                <c:pt idx="1386">
                  <c:v>1959</c:v>
                </c:pt>
                <c:pt idx="1387">
                  <c:v>1945</c:v>
                </c:pt>
                <c:pt idx="1388">
                  <c:v>1938</c:v>
                </c:pt>
                <c:pt idx="1389">
                  <c:v>1938</c:v>
                </c:pt>
                <c:pt idx="1390">
                  <c:v>1944</c:v>
                </c:pt>
                <c:pt idx="1391">
                  <c:v>1955</c:v>
                </c:pt>
                <c:pt idx="1392">
                  <c:v>1972</c:v>
                </c:pt>
                <c:pt idx="1393">
                  <c:v>1991</c:v>
                </c:pt>
                <c:pt idx="1394">
                  <c:v>2013</c:v>
                </c:pt>
                <c:pt idx="1395">
                  <c:v>2035</c:v>
                </c:pt>
                <c:pt idx="1396">
                  <c:v>2057</c:v>
                </c:pt>
                <c:pt idx="1397">
                  <c:v>2078</c:v>
                </c:pt>
                <c:pt idx="1398">
                  <c:v>2096</c:v>
                </c:pt>
                <c:pt idx="1399">
                  <c:v>2110</c:v>
                </c:pt>
                <c:pt idx="1400">
                  <c:v>2118</c:v>
                </c:pt>
                <c:pt idx="1401">
                  <c:v>2124</c:v>
                </c:pt>
                <c:pt idx="1402">
                  <c:v>2123</c:v>
                </c:pt>
                <c:pt idx="1403">
                  <c:v>2119</c:v>
                </c:pt>
                <c:pt idx="1404">
                  <c:v>2107</c:v>
                </c:pt>
                <c:pt idx="1405">
                  <c:v>2097</c:v>
                </c:pt>
                <c:pt idx="1406">
                  <c:v>2082</c:v>
                </c:pt>
                <c:pt idx="1407">
                  <c:v>2065</c:v>
                </c:pt>
                <c:pt idx="1408">
                  <c:v>2050</c:v>
                </c:pt>
                <c:pt idx="1409">
                  <c:v>2033</c:v>
                </c:pt>
                <c:pt idx="1410">
                  <c:v>2017</c:v>
                </c:pt>
                <c:pt idx="1411">
                  <c:v>2002</c:v>
                </c:pt>
                <c:pt idx="1412">
                  <c:v>1989</c:v>
                </c:pt>
                <c:pt idx="1413">
                  <c:v>1980</c:v>
                </c:pt>
                <c:pt idx="1414">
                  <c:v>1977</c:v>
                </c:pt>
                <c:pt idx="1415">
                  <c:v>1978</c:v>
                </c:pt>
                <c:pt idx="1416">
                  <c:v>1983</c:v>
                </c:pt>
                <c:pt idx="1417">
                  <c:v>1988</c:v>
                </c:pt>
                <c:pt idx="1418">
                  <c:v>1997</c:v>
                </c:pt>
                <c:pt idx="1419">
                  <c:v>2008</c:v>
                </c:pt>
                <c:pt idx="1420">
                  <c:v>2020</c:v>
                </c:pt>
                <c:pt idx="1421">
                  <c:v>2031</c:v>
                </c:pt>
                <c:pt idx="1422">
                  <c:v>2043</c:v>
                </c:pt>
                <c:pt idx="1423">
                  <c:v>2054</c:v>
                </c:pt>
                <c:pt idx="1424">
                  <c:v>2065</c:v>
                </c:pt>
                <c:pt idx="1425">
                  <c:v>2074</c:v>
                </c:pt>
                <c:pt idx="1426">
                  <c:v>2079</c:v>
                </c:pt>
                <c:pt idx="1427">
                  <c:v>2085</c:v>
                </c:pt>
                <c:pt idx="1428">
                  <c:v>2087</c:v>
                </c:pt>
                <c:pt idx="1429">
                  <c:v>2088</c:v>
                </c:pt>
                <c:pt idx="1430">
                  <c:v>2084</c:v>
                </c:pt>
                <c:pt idx="1431">
                  <c:v>2082</c:v>
                </c:pt>
                <c:pt idx="1432">
                  <c:v>2077</c:v>
                </c:pt>
                <c:pt idx="1433">
                  <c:v>2071</c:v>
                </c:pt>
                <c:pt idx="1434">
                  <c:v>2064</c:v>
                </c:pt>
                <c:pt idx="1435">
                  <c:v>2054</c:v>
                </c:pt>
                <c:pt idx="1436">
                  <c:v>2047</c:v>
                </c:pt>
                <c:pt idx="1437">
                  <c:v>2039</c:v>
                </c:pt>
                <c:pt idx="1438">
                  <c:v>2030</c:v>
                </c:pt>
                <c:pt idx="1439">
                  <c:v>2021</c:v>
                </c:pt>
                <c:pt idx="1440">
                  <c:v>2016</c:v>
                </c:pt>
                <c:pt idx="1441">
                  <c:v>2012</c:v>
                </c:pt>
                <c:pt idx="1442">
                  <c:v>2009</c:v>
                </c:pt>
                <c:pt idx="1443">
                  <c:v>2006</c:v>
                </c:pt>
                <c:pt idx="1444">
                  <c:v>2005</c:v>
                </c:pt>
                <c:pt idx="1445">
                  <c:v>2005</c:v>
                </c:pt>
                <c:pt idx="1446">
                  <c:v>2009</c:v>
                </c:pt>
                <c:pt idx="1447">
                  <c:v>2012</c:v>
                </c:pt>
                <c:pt idx="1448">
                  <c:v>2016</c:v>
                </c:pt>
                <c:pt idx="1449">
                  <c:v>2025</c:v>
                </c:pt>
                <c:pt idx="1450">
                  <c:v>2032</c:v>
                </c:pt>
                <c:pt idx="1451">
                  <c:v>2041</c:v>
                </c:pt>
                <c:pt idx="1452">
                  <c:v>2047</c:v>
                </c:pt>
                <c:pt idx="1453">
                  <c:v>2055</c:v>
                </c:pt>
                <c:pt idx="1454">
                  <c:v>2065</c:v>
                </c:pt>
                <c:pt idx="1455">
                  <c:v>2073</c:v>
                </c:pt>
                <c:pt idx="1456">
                  <c:v>2079</c:v>
                </c:pt>
                <c:pt idx="1457">
                  <c:v>2084</c:v>
                </c:pt>
                <c:pt idx="1458">
                  <c:v>2087</c:v>
                </c:pt>
                <c:pt idx="1459">
                  <c:v>2088</c:v>
                </c:pt>
                <c:pt idx="1460">
                  <c:v>2088</c:v>
                </c:pt>
                <c:pt idx="1461">
                  <c:v>2083</c:v>
                </c:pt>
                <c:pt idx="1462">
                  <c:v>2077</c:v>
                </c:pt>
                <c:pt idx="1463">
                  <c:v>2069</c:v>
                </c:pt>
                <c:pt idx="1464">
                  <c:v>2059</c:v>
                </c:pt>
                <c:pt idx="1465">
                  <c:v>2048</c:v>
                </c:pt>
                <c:pt idx="1466">
                  <c:v>2036</c:v>
                </c:pt>
                <c:pt idx="1467">
                  <c:v>2018</c:v>
                </c:pt>
                <c:pt idx="1468">
                  <c:v>2021</c:v>
                </c:pt>
                <c:pt idx="1469">
                  <c:v>2013</c:v>
                </c:pt>
                <c:pt idx="1470">
                  <c:v>2003</c:v>
                </c:pt>
                <c:pt idx="1471">
                  <c:v>1999</c:v>
                </c:pt>
                <c:pt idx="1472">
                  <c:v>1997</c:v>
                </c:pt>
                <c:pt idx="1473">
                  <c:v>1995</c:v>
                </c:pt>
                <c:pt idx="1474">
                  <c:v>1998</c:v>
                </c:pt>
                <c:pt idx="1475">
                  <c:v>2004</c:v>
                </c:pt>
                <c:pt idx="1476">
                  <c:v>2014</c:v>
                </c:pt>
                <c:pt idx="1477">
                  <c:v>2025</c:v>
                </c:pt>
                <c:pt idx="1478">
                  <c:v>2037</c:v>
                </c:pt>
                <c:pt idx="1479">
                  <c:v>2051</c:v>
                </c:pt>
                <c:pt idx="1480">
                  <c:v>2067</c:v>
                </c:pt>
                <c:pt idx="1481">
                  <c:v>2082</c:v>
                </c:pt>
                <c:pt idx="1482">
                  <c:v>2095</c:v>
                </c:pt>
                <c:pt idx="1483">
                  <c:v>2104</c:v>
                </c:pt>
                <c:pt idx="1484">
                  <c:v>2112</c:v>
                </c:pt>
                <c:pt idx="1485">
                  <c:v>2116</c:v>
                </c:pt>
                <c:pt idx="1486">
                  <c:v>2114</c:v>
                </c:pt>
                <c:pt idx="1487">
                  <c:v>2108</c:v>
                </c:pt>
                <c:pt idx="1488">
                  <c:v>2098</c:v>
                </c:pt>
                <c:pt idx="1489">
                  <c:v>2085</c:v>
                </c:pt>
                <c:pt idx="1490">
                  <c:v>2069</c:v>
                </c:pt>
                <c:pt idx="1491">
                  <c:v>2050</c:v>
                </c:pt>
                <c:pt idx="1492">
                  <c:v>2030</c:v>
                </c:pt>
                <c:pt idx="1493">
                  <c:v>2011</c:v>
                </c:pt>
                <c:pt idx="1494">
                  <c:v>1991</c:v>
                </c:pt>
                <c:pt idx="1495">
                  <c:v>1974</c:v>
                </c:pt>
                <c:pt idx="1496">
                  <c:v>1959</c:v>
                </c:pt>
                <c:pt idx="1497">
                  <c:v>1951</c:v>
                </c:pt>
                <c:pt idx="1498">
                  <c:v>1947</c:v>
                </c:pt>
                <c:pt idx="1499">
                  <c:v>1949</c:v>
                </c:pt>
                <c:pt idx="1500">
                  <c:v>1955</c:v>
                </c:pt>
                <c:pt idx="1501">
                  <c:v>1966</c:v>
                </c:pt>
                <c:pt idx="1502">
                  <c:v>1982</c:v>
                </c:pt>
                <c:pt idx="1503">
                  <c:v>2001</c:v>
                </c:pt>
                <c:pt idx="1504">
                  <c:v>2022</c:v>
                </c:pt>
                <c:pt idx="1505">
                  <c:v>2045</c:v>
                </c:pt>
                <c:pt idx="1506">
                  <c:v>2067</c:v>
                </c:pt>
                <c:pt idx="1507">
                  <c:v>2089</c:v>
                </c:pt>
                <c:pt idx="1508">
                  <c:v>2107</c:v>
                </c:pt>
                <c:pt idx="1509">
                  <c:v>2120</c:v>
                </c:pt>
                <c:pt idx="1510">
                  <c:v>2129</c:v>
                </c:pt>
                <c:pt idx="1511">
                  <c:v>2133</c:v>
                </c:pt>
                <c:pt idx="1512">
                  <c:v>2130</c:v>
                </c:pt>
                <c:pt idx="1513">
                  <c:v>2122</c:v>
                </c:pt>
                <c:pt idx="1514">
                  <c:v>2107</c:v>
                </c:pt>
                <c:pt idx="1515">
                  <c:v>2088</c:v>
                </c:pt>
                <c:pt idx="1516">
                  <c:v>2066</c:v>
                </c:pt>
                <c:pt idx="1517">
                  <c:v>2042</c:v>
                </c:pt>
                <c:pt idx="1518">
                  <c:v>2014</c:v>
                </c:pt>
                <c:pt idx="1519">
                  <c:v>1990</c:v>
                </c:pt>
                <c:pt idx="1520">
                  <c:v>1969</c:v>
                </c:pt>
                <c:pt idx="1521">
                  <c:v>1951</c:v>
                </c:pt>
                <c:pt idx="1522">
                  <c:v>1939</c:v>
                </c:pt>
                <c:pt idx="1523">
                  <c:v>1931</c:v>
                </c:pt>
                <c:pt idx="1524">
                  <c:v>1933</c:v>
                </c:pt>
                <c:pt idx="1525">
                  <c:v>1939</c:v>
                </c:pt>
                <c:pt idx="1526">
                  <c:v>1952</c:v>
                </c:pt>
                <c:pt idx="1527">
                  <c:v>1971</c:v>
                </c:pt>
                <c:pt idx="1528">
                  <c:v>1994</c:v>
                </c:pt>
                <c:pt idx="1529">
                  <c:v>2019</c:v>
                </c:pt>
                <c:pt idx="1530">
                  <c:v>2047</c:v>
                </c:pt>
                <c:pt idx="1531">
                  <c:v>2075</c:v>
                </c:pt>
                <c:pt idx="1532">
                  <c:v>2101</c:v>
                </c:pt>
                <c:pt idx="1533">
                  <c:v>2124</c:v>
                </c:pt>
                <c:pt idx="1534">
                  <c:v>2142</c:v>
                </c:pt>
                <c:pt idx="1535">
                  <c:v>2153</c:v>
                </c:pt>
                <c:pt idx="1536">
                  <c:v>2157</c:v>
                </c:pt>
                <c:pt idx="1537">
                  <c:v>2154</c:v>
                </c:pt>
                <c:pt idx="1538">
                  <c:v>2145</c:v>
                </c:pt>
                <c:pt idx="1539">
                  <c:v>2129</c:v>
                </c:pt>
                <c:pt idx="1540">
                  <c:v>2107</c:v>
                </c:pt>
                <c:pt idx="1541">
                  <c:v>2081</c:v>
                </c:pt>
                <c:pt idx="1542">
                  <c:v>2053</c:v>
                </c:pt>
                <c:pt idx="1543">
                  <c:v>2023</c:v>
                </c:pt>
                <c:pt idx="1544">
                  <c:v>1994</c:v>
                </c:pt>
                <c:pt idx="1545">
                  <c:v>1969</c:v>
                </c:pt>
                <c:pt idx="1546">
                  <c:v>1949</c:v>
                </c:pt>
                <c:pt idx="1547">
                  <c:v>1934</c:v>
                </c:pt>
                <c:pt idx="1548">
                  <c:v>1925</c:v>
                </c:pt>
                <c:pt idx="1549">
                  <c:v>1923</c:v>
                </c:pt>
                <c:pt idx="1550">
                  <c:v>1931</c:v>
                </c:pt>
                <c:pt idx="1551">
                  <c:v>1946</c:v>
                </c:pt>
                <c:pt idx="1552">
                  <c:v>1966</c:v>
                </c:pt>
                <c:pt idx="1553">
                  <c:v>1990</c:v>
                </c:pt>
                <c:pt idx="1554">
                  <c:v>2019</c:v>
                </c:pt>
                <c:pt idx="1555">
                  <c:v>2050</c:v>
                </c:pt>
                <c:pt idx="1556">
                  <c:v>2080</c:v>
                </c:pt>
                <c:pt idx="1557">
                  <c:v>2109</c:v>
                </c:pt>
                <c:pt idx="1558">
                  <c:v>2133</c:v>
                </c:pt>
                <c:pt idx="1559">
                  <c:v>2152</c:v>
                </c:pt>
                <c:pt idx="1560">
                  <c:v>2166</c:v>
                </c:pt>
                <c:pt idx="1561">
                  <c:v>2171</c:v>
                </c:pt>
                <c:pt idx="1562">
                  <c:v>2167</c:v>
                </c:pt>
                <c:pt idx="1563">
                  <c:v>2157</c:v>
                </c:pt>
                <c:pt idx="1564">
                  <c:v>2138</c:v>
                </c:pt>
                <c:pt idx="1565">
                  <c:v>2119</c:v>
                </c:pt>
                <c:pt idx="1566">
                  <c:v>2093</c:v>
                </c:pt>
                <c:pt idx="1567">
                  <c:v>2062</c:v>
                </c:pt>
                <c:pt idx="1568">
                  <c:v>2031</c:v>
                </c:pt>
                <c:pt idx="1569">
                  <c:v>2000</c:v>
                </c:pt>
                <c:pt idx="1570">
                  <c:v>1972</c:v>
                </c:pt>
                <c:pt idx="1571">
                  <c:v>1948</c:v>
                </c:pt>
                <c:pt idx="1572">
                  <c:v>1932</c:v>
                </c:pt>
                <c:pt idx="1573">
                  <c:v>1924</c:v>
                </c:pt>
                <c:pt idx="1574">
                  <c:v>1926</c:v>
                </c:pt>
                <c:pt idx="1575">
                  <c:v>1931</c:v>
                </c:pt>
                <c:pt idx="1576">
                  <c:v>1947</c:v>
                </c:pt>
                <c:pt idx="1577">
                  <c:v>1968</c:v>
                </c:pt>
                <c:pt idx="1578">
                  <c:v>1995</c:v>
                </c:pt>
                <c:pt idx="1579">
                  <c:v>2024</c:v>
                </c:pt>
                <c:pt idx="1580">
                  <c:v>2056</c:v>
                </c:pt>
                <c:pt idx="1581">
                  <c:v>2089</c:v>
                </c:pt>
                <c:pt idx="1582">
                  <c:v>2120</c:v>
                </c:pt>
                <c:pt idx="1583">
                  <c:v>2146</c:v>
                </c:pt>
                <c:pt idx="1584">
                  <c:v>2165</c:v>
                </c:pt>
                <c:pt idx="1585">
                  <c:v>2178</c:v>
                </c:pt>
                <c:pt idx="1586">
                  <c:v>2181</c:v>
                </c:pt>
                <c:pt idx="1587">
                  <c:v>2177</c:v>
                </c:pt>
                <c:pt idx="1588">
                  <c:v>2162</c:v>
                </c:pt>
                <c:pt idx="1589">
                  <c:v>2142</c:v>
                </c:pt>
                <c:pt idx="1590">
                  <c:v>2116</c:v>
                </c:pt>
                <c:pt idx="1591">
                  <c:v>2085</c:v>
                </c:pt>
                <c:pt idx="1592">
                  <c:v>2051</c:v>
                </c:pt>
                <c:pt idx="1593">
                  <c:v>2016</c:v>
                </c:pt>
                <c:pt idx="1594">
                  <c:v>1984</c:v>
                </c:pt>
                <c:pt idx="1595">
                  <c:v>1955</c:v>
                </c:pt>
                <c:pt idx="1596">
                  <c:v>1933</c:v>
                </c:pt>
                <c:pt idx="1597">
                  <c:v>1915</c:v>
                </c:pt>
                <c:pt idx="1598">
                  <c:v>1908</c:v>
                </c:pt>
                <c:pt idx="1599">
                  <c:v>1909</c:v>
                </c:pt>
                <c:pt idx="1600">
                  <c:v>1919</c:v>
                </c:pt>
                <c:pt idx="1601">
                  <c:v>1935</c:v>
                </c:pt>
                <c:pt idx="1602">
                  <c:v>1958</c:v>
                </c:pt>
                <c:pt idx="1603">
                  <c:v>1988</c:v>
                </c:pt>
                <c:pt idx="1604">
                  <c:v>2021</c:v>
                </c:pt>
                <c:pt idx="1605">
                  <c:v>2056</c:v>
                </c:pt>
                <c:pt idx="1606">
                  <c:v>2090</c:v>
                </c:pt>
                <c:pt idx="1607">
                  <c:v>2121</c:v>
                </c:pt>
                <c:pt idx="1608">
                  <c:v>2148</c:v>
                </c:pt>
                <c:pt idx="1609">
                  <c:v>2168</c:v>
                </c:pt>
                <c:pt idx="1610">
                  <c:v>2179</c:v>
                </c:pt>
                <c:pt idx="1611">
                  <c:v>2183</c:v>
                </c:pt>
                <c:pt idx="1612">
                  <c:v>2177</c:v>
                </c:pt>
                <c:pt idx="1613">
                  <c:v>2162</c:v>
                </c:pt>
                <c:pt idx="1614">
                  <c:v>2139</c:v>
                </c:pt>
                <c:pt idx="1615">
                  <c:v>2111</c:v>
                </c:pt>
                <c:pt idx="1616">
                  <c:v>2079</c:v>
                </c:pt>
                <c:pt idx="1617">
                  <c:v>2043</c:v>
                </c:pt>
                <c:pt idx="1618">
                  <c:v>2007</c:v>
                </c:pt>
                <c:pt idx="1619">
                  <c:v>1973</c:v>
                </c:pt>
                <c:pt idx="1620">
                  <c:v>1944</c:v>
                </c:pt>
                <c:pt idx="1621">
                  <c:v>1923</c:v>
                </c:pt>
                <c:pt idx="1622">
                  <c:v>1908</c:v>
                </c:pt>
                <c:pt idx="1623">
                  <c:v>1900</c:v>
                </c:pt>
                <c:pt idx="1624">
                  <c:v>1903</c:v>
                </c:pt>
                <c:pt idx="1625">
                  <c:v>1916</c:v>
                </c:pt>
                <c:pt idx="1626">
                  <c:v>1934</c:v>
                </c:pt>
                <c:pt idx="1627">
                  <c:v>1961</c:v>
                </c:pt>
                <c:pt idx="1628">
                  <c:v>1991</c:v>
                </c:pt>
                <c:pt idx="1629">
                  <c:v>2025</c:v>
                </c:pt>
                <c:pt idx="1630">
                  <c:v>2062</c:v>
                </c:pt>
                <c:pt idx="1631">
                  <c:v>2097</c:v>
                </c:pt>
                <c:pt idx="1632">
                  <c:v>2128</c:v>
                </c:pt>
                <c:pt idx="1633">
                  <c:v>2155</c:v>
                </c:pt>
                <c:pt idx="1634">
                  <c:v>2173</c:v>
                </c:pt>
                <c:pt idx="1635">
                  <c:v>2184</c:v>
                </c:pt>
                <c:pt idx="1636">
                  <c:v>2184</c:v>
                </c:pt>
                <c:pt idx="1637">
                  <c:v>2176</c:v>
                </c:pt>
                <c:pt idx="1638">
                  <c:v>2161</c:v>
                </c:pt>
                <c:pt idx="1639">
                  <c:v>2138</c:v>
                </c:pt>
                <c:pt idx="1640">
                  <c:v>2109</c:v>
                </c:pt>
                <c:pt idx="1641">
                  <c:v>2075</c:v>
                </c:pt>
                <c:pt idx="1642">
                  <c:v>2039</c:v>
                </c:pt>
                <c:pt idx="1643">
                  <c:v>2004</c:v>
                </c:pt>
                <c:pt idx="1644">
                  <c:v>1970</c:v>
                </c:pt>
                <c:pt idx="1645">
                  <c:v>1940</c:v>
                </c:pt>
                <c:pt idx="1646">
                  <c:v>1919</c:v>
                </c:pt>
                <c:pt idx="1647">
                  <c:v>1908</c:v>
                </c:pt>
                <c:pt idx="1648">
                  <c:v>1903</c:v>
                </c:pt>
                <c:pt idx="1649">
                  <c:v>1907</c:v>
                </c:pt>
                <c:pt idx="1650">
                  <c:v>1919</c:v>
                </c:pt>
                <c:pt idx="1651">
                  <c:v>1940</c:v>
                </c:pt>
                <c:pt idx="1652">
                  <c:v>1967</c:v>
                </c:pt>
                <c:pt idx="1653">
                  <c:v>2000</c:v>
                </c:pt>
                <c:pt idx="1654">
                  <c:v>2034</c:v>
                </c:pt>
                <c:pt idx="1655">
                  <c:v>2070</c:v>
                </c:pt>
                <c:pt idx="1656">
                  <c:v>2105</c:v>
                </c:pt>
                <c:pt idx="1657">
                  <c:v>2136</c:v>
                </c:pt>
                <c:pt idx="1658">
                  <c:v>2160</c:v>
                </c:pt>
                <c:pt idx="1659">
                  <c:v>2176</c:v>
                </c:pt>
                <c:pt idx="1660">
                  <c:v>2185</c:v>
                </c:pt>
                <c:pt idx="1661">
                  <c:v>2184</c:v>
                </c:pt>
                <c:pt idx="1662">
                  <c:v>2174</c:v>
                </c:pt>
                <c:pt idx="1663">
                  <c:v>2156</c:v>
                </c:pt>
                <c:pt idx="1664">
                  <c:v>2131</c:v>
                </c:pt>
                <c:pt idx="1665">
                  <c:v>2102</c:v>
                </c:pt>
                <c:pt idx="1666">
                  <c:v>2068</c:v>
                </c:pt>
                <c:pt idx="1667">
                  <c:v>2031</c:v>
                </c:pt>
                <c:pt idx="1668">
                  <c:v>1997</c:v>
                </c:pt>
                <c:pt idx="1669">
                  <c:v>1965</c:v>
                </c:pt>
                <c:pt idx="1670">
                  <c:v>1940</c:v>
                </c:pt>
                <c:pt idx="1671">
                  <c:v>1919</c:v>
                </c:pt>
                <c:pt idx="1672">
                  <c:v>1909</c:v>
                </c:pt>
                <c:pt idx="1673">
                  <c:v>1908</c:v>
                </c:pt>
                <c:pt idx="1674">
                  <c:v>1914</c:v>
                </c:pt>
                <c:pt idx="1675">
                  <c:v>1928</c:v>
                </c:pt>
                <c:pt idx="1676">
                  <c:v>1950</c:v>
                </c:pt>
                <c:pt idx="1677">
                  <c:v>1979</c:v>
                </c:pt>
                <c:pt idx="1678">
                  <c:v>2011</c:v>
                </c:pt>
                <c:pt idx="1679">
                  <c:v>2047</c:v>
                </c:pt>
                <c:pt idx="1680">
                  <c:v>2081</c:v>
                </c:pt>
                <c:pt idx="1681">
                  <c:v>2114</c:v>
                </c:pt>
                <c:pt idx="1682">
                  <c:v>2144</c:v>
                </c:pt>
                <c:pt idx="1683">
                  <c:v>2166</c:v>
                </c:pt>
                <c:pt idx="1684">
                  <c:v>2179</c:v>
                </c:pt>
                <c:pt idx="1685">
                  <c:v>2185</c:v>
                </c:pt>
                <c:pt idx="1686">
                  <c:v>2182</c:v>
                </c:pt>
                <c:pt idx="1687">
                  <c:v>2169</c:v>
                </c:pt>
                <c:pt idx="1688">
                  <c:v>2148</c:v>
                </c:pt>
                <c:pt idx="1689">
                  <c:v>2121</c:v>
                </c:pt>
                <c:pt idx="1690">
                  <c:v>2090</c:v>
                </c:pt>
                <c:pt idx="1691">
                  <c:v>2056</c:v>
                </c:pt>
                <c:pt idx="1692">
                  <c:v>2022</c:v>
                </c:pt>
                <c:pt idx="1693">
                  <c:v>1987</c:v>
                </c:pt>
                <c:pt idx="1694">
                  <c:v>1956</c:v>
                </c:pt>
                <c:pt idx="1695">
                  <c:v>1932</c:v>
                </c:pt>
                <c:pt idx="1696">
                  <c:v>1917</c:v>
                </c:pt>
                <c:pt idx="1697">
                  <c:v>1908</c:v>
                </c:pt>
                <c:pt idx="1698">
                  <c:v>1909</c:v>
                </c:pt>
                <c:pt idx="1699">
                  <c:v>1919</c:v>
                </c:pt>
                <c:pt idx="1700">
                  <c:v>1937</c:v>
                </c:pt>
                <c:pt idx="1701">
                  <c:v>1962</c:v>
                </c:pt>
                <c:pt idx="1702">
                  <c:v>1990</c:v>
                </c:pt>
                <c:pt idx="1703">
                  <c:v>2024</c:v>
                </c:pt>
                <c:pt idx="1704">
                  <c:v>2059</c:v>
                </c:pt>
                <c:pt idx="1705">
                  <c:v>2093</c:v>
                </c:pt>
                <c:pt idx="1706">
                  <c:v>2124</c:v>
                </c:pt>
                <c:pt idx="1707">
                  <c:v>2150</c:v>
                </c:pt>
                <c:pt idx="1708">
                  <c:v>2170</c:v>
                </c:pt>
                <c:pt idx="1709">
                  <c:v>2180</c:v>
                </c:pt>
                <c:pt idx="1710">
                  <c:v>2182</c:v>
                </c:pt>
                <c:pt idx="1711">
                  <c:v>2174</c:v>
                </c:pt>
                <c:pt idx="1712">
                  <c:v>2159</c:v>
                </c:pt>
                <c:pt idx="1713">
                  <c:v>2137</c:v>
                </c:pt>
                <c:pt idx="1714">
                  <c:v>2109</c:v>
                </c:pt>
                <c:pt idx="1715">
                  <c:v>2077</c:v>
                </c:pt>
                <c:pt idx="1716">
                  <c:v>2043</c:v>
                </c:pt>
                <c:pt idx="1717">
                  <c:v>2009</c:v>
                </c:pt>
                <c:pt idx="1718">
                  <c:v>1978</c:v>
                </c:pt>
                <c:pt idx="1719">
                  <c:v>1950</c:v>
                </c:pt>
                <c:pt idx="1720">
                  <c:v>1928</c:v>
                </c:pt>
                <c:pt idx="1721">
                  <c:v>1916</c:v>
                </c:pt>
                <c:pt idx="1722">
                  <c:v>1912</c:v>
                </c:pt>
                <c:pt idx="1723">
                  <c:v>1915</c:v>
                </c:pt>
                <c:pt idx="1724">
                  <c:v>1927</c:v>
                </c:pt>
                <c:pt idx="1725">
                  <c:v>1947</c:v>
                </c:pt>
                <c:pt idx="1726">
                  <c:v>1974</c:v>
                </c:pt>
                <c:pt idx="1727">
                  <c:v>2004</c:v>
                </c:pt>
                <c:pt idx="1728">
                  <c:v>2036</c:v>
                </c:pt>
                <c:pt idx="1729">
                  <c:v>2069</c:v>
                </c:pt>
                <c:pt idx="1730">
                  <c:v>2102</c:v>
                </c:pt>
                <c:pt idx="1731">
                  <c:v>2130</c:v>
                </c:pt>
                <c:pt idx="1732">
                  <c:v>2154</c:v>
                </c:pt>
                <c:pt idx="1733">
                  <c:v>2169</c:v>
                </c:pt>
                <c:pt idx="1734">
                  <c:v>2171</c:v>
                </c:pt>
                <c:pt idx="1735">
                  <c:v>2184</c:v>
                </c:pt>
                <c:pt idx="1736">
                  <c:v>2179</c:v>
                </c:pt>
                <c:pt idx="1737">
                  <c:v>2162</c:v>
                </c:pt>
                <c:pt idx="1738">
                  <c:v>2138</c:v>
                </c:pt>
                <c:pt idx="1739">
                  <c:v>2110</c:v>
                </c:pt>
                <c:pt idx="1740">
                  <c:v>2078</c:v>
                </c:pt>
                <c:pt idx="1741">
                  <c:v>2044</c:v>
                </c:pt>
                <c:pt idx="1742">
                  <c:v>2010</c:v>
                </c:pt>
                <c:pt idx="1743">
                  <c:v>1980</c:v>
                </c:pt>
                <c:pt idx="1744">
                  <c:v>1954</c:v>
                </c:pt>
                <c:pt idx="1745">
                  <c:v>1934</c:v>
                </c:pt>
                <c:pt idx="1746">
                  <c:v>1921</c:v>
                </c:pt>
                <c:pt idx="1747">
                  <c:v>1919</c:v>
                </c:pt>
                <c:pt idx="1748">
                  <c:v>1924</c:v>
                </c:pt>
                <c:pt idx="1749">
                  <c:v>1937</c:v>
                </c:pt>
                <c:pt idx="1750">
                  <c:v>1957</c:v>
                </c:pt>
                <c:pt idx="1751">
                  <c:v>1982</c:v>
                </c:pt>
                <c:pt idx="1752">
                  <c:v>2011</c:v>
                </c:pt>
                <c:pt idx="1753">
                  <c:v>2042</c:v>
                </c:pt>
                <c:pt idx="1754">
                  <c:v>2072</c:v>
                </c:pt>
                <c:pt idx="1755">
                  <c:v>2101</c:v>
                </c:pt>
                <c:pt idx="1756">
                  <c:v>2127</c:v>
                </c:pt>
                <c:pt idx="1757">
                  <c:v>2147</c:v>
                </c:pt>
                <c:pt idx="1758">
                  <c:v>2159</c:v>
                </c:pt>
                <c:pt idx="1759">
                  <c:v>2164</c:v>
                </c:pt>
                <c:pt idx="1760">
                  <c:v>2160</c:v>
                </c:pt>
                <c:pt idx="1761">
                  <c:v>2150</c:v>
                </c:pt>
                <c:pt idx="1762">
                  <c:v>2132</c:v>
                </c:pt>
                <c:pt idx="1763">
                  <c:v>2107</c:v>
                </c:pt>
                <c:pt idx="1764">
                  <c:v>2078</c:v>
                </c:pt>
                <c:pt idx="1765">
                  <c:v>2047</c:v>
                </c:pt>
                <c:pt idx="1766">
                  <c:v>2014</c:v>
                </c:pt>
                <c:pt idx="1767">
                  <c:v>1983</c:v>
                </c:pt>
                <c:pt idx="1768">
                  <c:v>1954</c:v>
                </c:pt>
                <c:pt idx="1769">
                  <c:v>1932</c:v>
                </c:pt>
                <c:pt idx="1770">
                  <c:v>1917</c:v>
                </c:pt>
                <c:pt idx="1771">
                  <c:v>1910</c:v>
                </c:pt>
                <c:pt idx="1772">
                  <c:v>1910</c:v>
                </c:pt>
                <c:pt idx="1773">
                  <c:v>1918</c:v>
                </c:pt>
                <c:pt idx="1774">
                  <c:v>1933</c:v>
                </c:pt>
                <c:pt idx="1775">
                  <c:v>1956</c:v>
                </c:pt>
                <c:pt idx="1776">
                  <c:v>1981</c:v>
                </c:pt>
                <c:pt idx="1777">
                  <c:v>2011</c:v>
                </c:pt>
                <c:pt idx="1778">
                  <c:v>2044</c:v>
                </c:pt>
                <c:pt idx="1779">
                  <c:v>2074</c:v>
                </c:pt>
                <c:pt idx="1780">
                  <c:v>2103</c:v>
                </c:pt>
                <c:pt idx="1781">
                  <c:v>2126</c:v>
                </c:pt>
                <c:pt idx="1782">
                  <c:v>2146</c:v>
                </c:pt>
                <c:pt idx="1783">
                  <c:v>2157</c:v>
                </c:pt>
                <c:pt idx="1784">
                  <c:v>2161</c:v>
                </c:pt>
                <c:pt idx="1785">
                  <c:v>2157</c:v>
                </c:pt>
                <c:pt idx="1786">
                  <c:v>2145</c:v>
                </c:pt>
                <c:pt idx="1787">
                  <c:v>2128</c:v>
                </c:pt>
                <c:pt idx="1788">
                  <c:v>2106</c:v>
                </c:pt>
                <c:pt idx="1789">
                  <c:v>2078</c:v>
                </c:pt>
                <c:pt idx="1790">
                  <c:v>2048</c:v>
                </c:pt>
                <c:pt idx="1791">
                  <c:v>2018</c:v>
                </c:pt>
                <c:pt idx="1792">
                  <c:v>1990</c:v>
                </c:pt>
                <c:pt idx="1793">
                  <c:v>1965</c:v>
                </c:pt>
                <c:pt idx="1794">
                  <c:v>1944</c:v>
                </c:pt>
                <c:pt idx="1795">
                  <c:v>1931</c:v>
                </c:pt>
                <c:pt idx="1796">
                  <c:v>1926</c:v>
                </c:pt>
                <c:pt idx="1797">
                  <c:v>1928</c:v>
                </c:pt>
                <c:pt idx="1798">
                  <c:v>1937</c:v>
                </c:pt>
                <c:pt idx="1799">
                  <c:v>1951</c:v>
                </c:pt>
                <c:pt idx="1800">
                  <c:v>1973</c:v>
                </c:pt>
                <c:pt idx="1801">
                  <c:v>1999</c:v>
                </c:pt>
                <c:pt idx="1802">
                  <c:v>2027</c:v>
                </c:pt>
                <c:pt idx="1803">
                  <c:v>2055</c:v>
                </c:pt>
                <c:pt idx="1804">
                  <c:v>2085</c:v>
                </c:pt>
                <c:pt idx="1805">
                  <c:v>2112</c:v>
                </c:pt>
                <c:pt idx="1806">
                  <c:v>2133</c:v>
                </c:pt>
                <c:pt idx="1807">
                  <c:v>2148</c:v>
                </c:pt>
                <c:pt idx="1808">
                  <c:v>2157</c:v>
                </c:pt>
                <c:pt idx="1809">
                  <c:v>2160</c:v>
                </c:pt>
                <c:pt idx="1810">
                  <c:v>2155</c:v>
                </c:pt>
                <c:pt idx="1811">
                  <c:v>2142</c:v>
                </c:pt>
                <c:pt idx="1812">
                  <c:v>2124</c:v>
                </c:pt>
                <c:pt idx="1813">
                  <c:v>2102</c:v>
                </c:pt>
                <c:pt idx="1814">
                  <c:v>2077</c:v>
                </c:pt>
                <c:pt idx="1815">
                  <c:v>2050</c:v>
                </c:pt>
                <c:pt idx="1816">
                  <c:v>2022</c:v>
                </c:pt>
                <c:pt idx="1817">
                  <c:v>1995</c:v>
                </c:pt>
                <c:pt idx="1818">
                  <c:v>1973</c:v>
                </c:pt>
                <c:pt idx="1819">
                  <c:v>1956</c:v>
                </c:pt>
                <c:pt idx="1820">
                  <c:v>1944</c:v>
                </c:pt>
                <c:pt idx="1821">
                  <c:v>1939</c:v>
                </c:pt>
                <c:pt idx="1822">
                  <c:v>1940</c:v>
                </c:pt>
                <c:pt idx="1823">
                  <c:v>1950</c:v>
                </c:pt>
                <c:pt idx="1824">
                  <c:v>1963</c:v>
                </c:pt>
                <c:pt idx="1825">
                  <c:v>1982</c:v>
                </c:pt>
                <c:pt idx="1826">
                  <c:v>2006</c:v>
                </c:pt>
                <c:pt idx="1827">
                  <c:v>2033</c:v>
                </c:pt>
                <c:pt idx="1828">
                  <c:v>2059</c:v>
                </c:pt>
                <c:pt idx="1829">
                  <c:v>2084</c:v>
                </c:pt>
                <c:pt idx="1830">
                  <c:v>2108</c:v>
                </c:pt>
                <c:pt idx="1831">
                  <c:v>2128</c:v>
                </c:pt>
                <c:pt idx="1832">
                  <c:v>2141</c:v>
                </c:pt>
                <c:pt idx="1833">
                  <c:v>2148</c:v>
                </c:pt>
                <c:pt idx="1834">
                  <c:v>2148</c:v>
                </c:pt>
                <c:pt idx="1835">
                  <c:v>2143</c:v>
                </c:pt>
                <c:pt idx="1836">
                  <c:v>2130</c:v>
                </c:pt>
                <c:pt idx="1837">
                  <c:v>2114</c:v>
                </c:pt>
                <c:pt idx="1838">
                  <c:v>2091</c:v>
                </c:pt>
                <c:pt idx="1839">
                  <c:v>2067</c:v>
                </c:pt>
                <c:pt idx="1840">
                  <c:v>2042</c:v>
                </c:pt>
                <c:pt idx="1841">
                  <c:v>2017</c:v>
                </c:pt>
                <c:pt idx="1842">
                  <c:v>1993</c:v>
                </c:pt>
                <c:pt idx="1843">
                  <c:v>1973</c:v>
                </c:pt>
                <c:pt idx="1844">
                  <c:v>1958</c:v>
                </c:pt>
                <c:pt idx="1845">
                  <c:v>1949</c:v>
                </c:pt>
                <c:pt idx="1846">
                  <c:v>1944</c:v>
                </c:pt>
                <c:pt idx="1847">
                  <c:v>1947</c:v>
                </c:pt>
                <c:pt idx="1848">
                  <c:v>1957</c:v>
                </c:pt>
                <c:pt idx="1849">
                  <c:v>1972</c:v>
                </c:pt>
                <c:pt idx="1850">
                  <c:v>1991</c:v>
                </c:pt>
                <c:pt idx="1851">
                  <c:v>2012</c:v>
                </c:pt>
                <c:pt idx="1852">
                  <c:v>2036</c:v>
                </c:pt>
                <c:pt idx="1853">
                  <c:v>2060</c:v>
                </c:pt>
                <c:pt idx="1854">
                  <c:v>2083</c:v>
                </c:pt>
                <c:pt idx="1855">
                  <c:v>2103</c:v>
                </c:pt>
                <c:pt idx="1856">
                  <c:v>2120</c:v>
                </c:pt>
                <c:pt idx="1857">
                  <c:v>2132</c:v>
                </c:pt>
                <c:pt idx="1858">
                  <c:v>2138</c:v>
                </c:pt>
                <c:pt idx="1859">
                  <c:v>2138</c:v>
                </c:pt>
                <c:pt idx="1860">
                  <c:v>2130</c:v>
                </c:pt>
                <c:pt idx="1861">
                  <c:v>2119</c:v>
                </c:pt>
                <c:pt idx="1862">
                  <c:v>2103</c:v>
                </c:pt>
                <c:pt idx="1863">
                  <c:v>2083</c:v>
                </c:pt>
                <c:pt idx="1864">
                  <c:v>2061</c:v>
                </c:pt>
                <c:pt idx="1865">
                  <c:v>2038</c:v>
                </c:pt>
                <c:pt idx="1866">
                  <c:v>2017</c:v>
                </c:pt>
                <c:pt idx="1867">
                  <c:v>1996</c:v>
                </c:pt>
                <c:pt idx="1868">
                  <c:v>1979</c:v>
                </c:pt>
                <c:pt idx="1869">
                  <c:v>1966</c:v>
                </c:pt>
                <c:pt idx="1870">
                  <c:v>1959</c:v>
                </c:pt>
                <c:pt idx="1871">
                  <c:v>1957</c:v>
                </c:pt>
                <c:pt idx="1872">
                  <c:v>1962</c:v>
                </c:pt>
                <c:pt idx="1873">
                  <c:v>1970</c:v>
                </c:pt>
                <c:pt idx="1874">
                  <c:v>1983</c:v>
                </c:pt>
                <c:pt idx="1875">
                  <c:v>2001</c:v>
                </c:pt>
                <c:pt idx="1876">
                  <c:v>2021</c:v>
                </c:pt>
                <c:pt idx="1877">
                  <c:v>2042</c:v>
                </c:pt>
                <c:pt idx="1878">
                  <c:v>2062</c:v>
                </c:pt>
                <c:pt idx="1879">
                  <c:v>2084</c:v>
                </c:pt>
                <c:pt idx="1880">
                  <c:v>2102</c:v>
                </c:pt>
                <c:pt idx="1881">
                  <c:v>2117</c:v>
                </c:pt>
                <c:pt idx="1882">
                  <c:v>2121</c:v>
                </c:pt>
                <c:pt idx="1883">
                  <c:v>2136</c:v>
                </c:pt>
                <c:pt idx="1884">
                  <c:v>2136</c:v>
                </c:pt>
                <c:pt idx="1885">
                  <c:v>2129</c:v>
                </c:pt>
                <c:pt idx="1886">
                  <c:v>2117</c:v>
                </c:pt>
                <c:pt idx="1887">
                  <c:v>2101</c:v>
                </c:pt>
                <c:pt idx="1888">
                  <c:v>2084</c:v>
                </c:pt>
                <c:pt idx="1889">
                  <c:v>2064</c:v>
                </c:pt>
                <c:pt idx="1890">
                  <c:v>2043</c:v>
                </c:pt>
                <c:pt idx="1891">
                  <c:v>2024</c:v>
                </c:pt>
                <c:pt idx="1892">
                  <c:v>2007</c:v>
                </c:pt>
                <c:pt idx="1893">
                  <c:v>1995</c:v>
                </c:pt>
                <c:pt idx="1894">
                  <c:v>1985</c:v>
                </c:pt>
                <c:pt idx="1895">
                  <c:v>1979</c:v>
                </c:pt>
                <c:pt idx="1896">
                  <c:v>1980</c:v>
                </c:pt>
                <c:pt idx="1897">
                  <c:v>1986</c:v>
                </c:pt>
                <c:pt idx="1898">
                  <c:v>1995</c:v>
                </c:pt>
                <c:pt idx="1899">
                  <c:v>2008</c:v>
                </c:pt>
                <c:pt idx="1900">
                  <c:v>2023</c:v>
                </c:pt>
                <c:pt idx="1901">
                  <c:v>2042</c:v>
                </c:pt>
                <c:pt idx="1902">
                  <c:v>2061</c:v>
                </c:pt>
                <c:pt idx="1903">
                  <c:v>2080</c:v>
                </c:pt>
                <c:pt idx="1904">
                  <c:v>2096</c:v>
                </c:pt>
                <c:pt idx="1905">
                  <c:v>2112</c:v>
                </c:pt>
                <c:pt idx="1906">
                  <c:v>2123</c:v>
                </c:pt>
                <c:pt idx="1907">
                  <c:v>2128</c:v>
                </c:pt>
                <c:pt idx="1908">
                  <c:v>2129</c:v>
                </c:pt>
                <c:pt idx="1909">
                  <c:v>2126</c:v>
                </c:pt>
                <c:pt idx="1910">
                  <c:v>2118</c:v>
                </c:pt>
                <c:pt idx="1911">
                  <c:v>2106</c:v>
                </c:pt>
                <c:pt idx="1912">
                  <c:v>2091</c:v>
                </c:pt>
                <c:pt idx="1913">
                  <c:v>2072</c:v>
                </c:pt>
                <c:pt idx="1914">
                  <c:v>2056</c:v>
                </c:pt>
                <c:pt idx="1915">
                  <c:v>2039</c:v>
                </c:pt>
                <c:pt idx="1916">
                  <c:v>2021</c:v>
                </c:pt>
                <c:pt idx="1917">
                  <c:v>2004</c:v>
                </c:pt>
                <c:pt idx="1918">
                  <c:v>1993</c:v>
                </c:pt>
                <c:pt idx="1919">
                  <c:v>1987</c:v>
                </c:pt>
                <c:pt idx="1920">
                  <c:v>1983</c:v>
                </c:pt>
                <c:pt idx="1921">
                  <c:v>1983</c:v>
                </c:pt>
                <c:pt idx="1922">
                  <c:v>1989</c:v>
                </c:pt>
                <c:pt idx="1923">
                  <c:v>2000</c:v>
                </c:pt>
                <c:pt idx="1924">
                  <c:v>2013</c:v>
                </c:pt>
                <c:pt idx="1925">
                  <c:v>2028</c:v>
                </c:pt>
                <c:pt idx="1926">
                  <c:v>2042</c:v>
                </c:pt>
                <c:pt idx="1927">
                  <c:v>2058</c:v>
                </c:pt>
                <c:pt idx="1928">
                  <c:v>2073</c:v>
                </c:pt>
                <c:pt idx="1929">
                  <c:v>2088</c:v>
                </c:pt>
                <c:pt idx="1930">
                  <c:v>2097</c:v>
                </c:pt>
                <c:pt idx="1931">
                  <c:v>2105</c:v>
                </c:pt>
                <c:pt idx="1932">
                  <c:v>2108</c:v>
                </c:pt>
                <c:pt idx="1933">
                  <c:v>2109</c:v>
                </c:pt>
                <c:pt idx="1934">
                  <c:v>2102</c:v>
                </c:pt>
                <c:pt idx="1935">
                  <c:v>2093</c:v>
                </c:pt>
                <c:pt idx="1936">
                  <c:v>2082</c:v>
                </c:pt>
                <c:pt idx="1937">
                  <c:v>2068</c:v>
                </c:pt>
                <c:pt idx="1938">
                  <c:v>2053</c:v>
                </c:pt>
                <c:pt idx="1939">
                  <c:v>2037</c:v>
                </c:pt>
                <c:pt idx="1940">
                  <c:v>2025</c:v>
                </c:pt>
                <c:pt idx="1941">
                  <c:v>2011</c:v>
                </c:pt>
                <c:pt idx="1942">
                  <c:v>1999</c:v>
                </c:pt>
                <c:pt idx="1943">
                  <c:v>1992</c:v>
                </c:pt>
                <c:pt idx="1944">
                  <c:v>1988</c:v>
                </c:pt>
                <c:pt idx="1945">
                  <c:v>1989</c:v>
                </c:pt>
                <c:pt idx="1946">
                  <c:v>1992</c:v>
                </c:pt>
                <c:pt idx="1947">
                  <c:v>2000</c:v>
                </c:pt>
                <c:pt idx="1948">
                  <c:v>2010</c:v>
                </c:pt>
                <c:pt idx="1949">
                  <c:v>2025</c:v>
                </c:pt>
                <c:pt idx="1950">
                  <c:v>2038</c:v>
                </c:pt>
                <c:pt idx="1951">
                  <c:v>2052</c:v>
                </c:pt>
                <c:pt idx="1952">
                  <c:v>2064</c:v>
                </c:pt>
                <c:pt idx="1953">
                  <c:v>2077</c:v>
                </c:pt>
                <c:pt idx="1954">
                  <c:v>2089</c:v>
                </c:pt>
                <c:pt idx="1955">
                  <c:v>2095</c:v>
                </c:pt>
                <c:pt idx="1956">
                  <c:v>2099</c:v>
                </c:pt>
                <c:pt idx="1957">
                  <c:v>2099</c:v>
                </c:pt>
                <c:pt idx="1958">
                  <c:v>2097</c:v>
                </c:pt>
                <c:pt idx="1959">
                  <c:v>2091</c:v>
                </c:pt>
                <c:pt idx="1960">
                  <c:v>2081</c:v>
                </c:pt>
                <c:pt idx="1961">
                  <c:v>2068</c:v>
                </c:pt>
                <c:pt idx="1962">
                  <c:v>2057</c:v>
                </c:pt>
                <c:pt idx="1963">
                  <c:v>2045</c:v>
                </c:pt>
                <c:pt idx="1964">
                  <c:v>2031</c:v>
                </c:pt>
                <c:pt idx="1965">
                  <c:v>2018</c:v>
                </c:pt>
                <c:pt idx="1966">
                  <c:v>2009</c:v>
                </c:pt>
                <c:pt idx="1967">
                  <c:v>2003</c:v>
                </c:pt>
                <c:pt idx="1968">
                  <c:v>1999</c:v>
                </c:pt>
                <c:pt idx="1969">
                  <c:v>1997</c:v>
                </c:pt>
                <c:pt idx="1970">
                  <c:v>2000</c:v>
                </c:pt>
                <c:pt idx="1971">
                  <c:v>2006</c:v>
                </c:pt>
                <c:pt idx="1972">
                  <c:v>2015</c:v>
                </c:pt>
                <c:pt idx="1973">
                  <c:v>2025</c:v>
                </c:pt>
                <c:pt idx="1974">
                  <c:v>2036</c:v>
                </c:pt>
                <c:pt idx="1975">
                  <c:v>2048</c:v>
                </c:pt>
                <c:pt idx="1976">
                  <c:v>2061</c:v>
                </c:pt>
                <c:pt idx="1977">
                  <c:v>2072</c:v>
                </c:pt>
                <c:pt idx="1978">
                  <c:v>2080</c:v>
                </c:pt>
                <c:pt idx="1979">
                  <c:v>2086</c:v>
                </c:pt>
                <c:pt idx="1980">
                  <c:v>2090</c:v>
                </c:pt>
                <c:pt idx="1981">
                  <c:v>2091</c:v>
                </c:pt>
                <c:pt idx="1982">
                  <c:v>2088</c:v>
                </c:pt>
                <c:pt idx="1983">
                  <c:v>2082</c:v>
                </c:pt>
                <c:pt idx="1984">
                  <c:v>2075</c:v>
                </c:pt>
                <c:pt idx="1985">
                  <c:v>2065</c:v>
                </c:pt>
                <c:pt idx="1986">
                  <c:v>2055</c:v>
                </c:pt>
                <c:pt idx="1987">
                  <c:v>2045</c:v>
                </c:pt>
                <c:pt idx="1988">
                  <c:v>2032</c:v>
                </c:pt>
                <c:pt idx="1989">
                  <c:v>2022</c:v>
                </c:pt>
                <c:pt idx="1990">
                  <c:v>2015</c:v>
                </c:pt>
                <c:pt idx="1991">
                  <c:v>2007</c:v>
                </c:pt>
                <c:pt idx="1992">
                  <c:v>2003</c:v>
                </c:pt>
                <c:pt idx="1993">
                  <c:v>2003</c:v>
                </c:pt>
                <c:pt idx="1994">
                  <c:v>2004</c:v>
                </c:pt>
                <c:pt idx="1995">
                  <c:v>2008</c:v>
                </c:pt>
                <c:pt idx="1996">
                  <c:v>2013</c:v>
                </c:pt>
                <c:pt idx="1997">
                  <c:v>2023</c:v>
                </c:pt>
                <c:pt idx="1998">
                  <c:v>2033</c:v>
                </c:pt>
                <c:pt idx="1999">
                  <c:v>2040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DF-43EA-9E09-85EED0C0B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Sheet1!$A$2000:$A$4000</c:f>
              <c:numCache>
                <c:formatCode>General</c:formatCode>
                <c:ptCount val="2001"/>
                <c:pt idx="0">
                  <c:v>2040</c:v>
                </c:pt>
                <c:pt idx="1">
                  <c:v>2062</c:v>
                </c:pt>
                <c:pt idx="2">
                  <c:v>2073</c:v>
                </c:pt>
                <c:pt idx="3">
                  <c:v>2083</c:v>
                </c:pt>
                <c:pt idx="4">
                  <c:v>2089</c:v>
                </c:pt>
                <c:pt idx="5">
                  <c:v>2093</c:v>
                </c:pt>
                <c:pt idx="6">
                  <c:v>2093</c:v>
                </c:pt>
                <c:pt idx="7">
                  <c:v>2092</c:v>
                </c:pt>
                <c:pt idx="8">
                  <c:v>2087</c:v>
                </c:pt>
                <c:pt idx="9">
                  <c:v>2080</c:v>
                </c:pt>
                <c:pt idx="10">
                  <c:v>2072</c:v>
                </c:pt>
                <c:pt idx="11">
                  <c:v>2063</c:v>
                </c:pt>
                <c:pt idx="12">
                  <c:v>2053</c:v>
                </c:pt>
                <c:pt idx="13">
                  <c:v>2043</c:v>
                </c:pt>
                <c:pt idx="14">
                  <c:v>2034</c:v>
                </c:pt>
                <c:pt idx="15">
                  <c:v>2024</c:v>
                </c:pt>
                <c:pt idx="16">
                  <c:v>2017</c:v>
                </c:pt>
                <c:pt idx="17">
                  <c:v>2012</c:v>
                </c:pt>
                <c:pt idx="18">
                  <c:v>2009</c:v>
                </c:pt>
                <c:pt idx="19">
                  <c:v>2008</c:v>
                </c:pt>
                <c:pt idx="20">
                  <c:v>2011</c:v>
                </c:pt>
                <c:pt idx="21">
                  <c:v>2015</c:v>
                </c:pt>
                <c:pt idx="22">
                  <c:v>2021</c:v>
                </c:pt>
                <c:pt idx="23">
                  <c:v>2027</c:v>
                </c:pt>
                <c:pt idx="24">
                  <c:v>2034</c:v>
                </c:pt>
                <c:pt idx="25">
                  <c:v>2042</c:v>
                </c:pt>
                <c:pt idx="26">
                  <c:v>2049</c:v>
                </c:pt>
                <c:pt idx="27">
                  <c:v>2056</c:v>
                </c:pt>
                <c:pt idx="28">
                  <c:v>2061</c:v>
                </c:pt>
                <c:pt idx="29">
                  <c:v>2066</c:v>
                </c:pt>
                <c:pt idx="30">
                  <c:v>2069</c:v>
                </c:pt>
                <c:pt idx="31">
                  <c:v>2069</c:v>
                </c:pt>
                <c:pt idx="32">
                  <c:v>2067</c:v>
                </c:pt>
                <c:pt idx="33">
                  <c:v>2063</c:v>
                </c:pt>
                <c:pt idx="34">
                  <c:v>2058</c:v>
                </c:pt>
                <c:pt idx="35">
                  <c:v>2050</c:v>
                </c:pt>
                <c:pt idx="36">
                  <c:v>2043</c:v>
                </c:pt>
                <c:pt idx="37">
                  <c:v>2034</c:v>
                </c:pt>
                <c:pt idx="38">
                  <c:v>2027</c:v>
                </c:pt>
                <c:pt idx="39">
                  <c:v>2021</c:v>
                </c:pt>
                <c:pt idx="40">
                  <c:v>2016</c:v>
                </c:pt>
                <c:pt idx="41">
                  <c:v>2011</c:v>
                </c:pt>
                <c:pt idx="42">
                  <c:v>2005</c:v>
                </c:pt>
                <c:pt idx="43">
                  <c:v>2008</c:v>
                </c:pt>
                <c:pt idx="44">
                  <c:v>2013</c:v>
                </c:pt>
                <c:pt idx="45">
                  <c:v>2018</c:v>
                </c:pt>
                <c:pt idx="46">
                  <c:v>2025</c:v>
                </c:pt>
                <c:pt idx="47">
                  <c:v>2033</c:v>
                </c:pt>
                <c:pt idx="48">
                  <c:v>2040</c:v>
                </c:pt>
                <c:pt idx="49">
                  <c:v>2046</c:v>
                </c:pt>
                <c:pt idx="50">
                  <c:v>2073</c:v>
                </c:pt>
                <c:pt idx="51">
                  <c:v>2094</c:v>
                </c:pt>
                <c:pt idx="52">
                  <c:v>2107</c:v>
                </c:pt>
                <c:pt idx="53">
                  <c:v>2110</c:v>
                </c:pt>
                <c:pt idx="54">
                  <c:v>2108</c:v>
                </c:pt>
                <c:pt idx="55">
                  <c:v>2101</c:v>
                </c:pt>
                <c:pt idx="56">
                  <c:v>2092</c:v>
                </c:pt>
                <c:pt idx="57">
                  <c:v>2081</c:v>
                </c:pt>
                <c:pt idx="58">
                  <c:v>2071</c:v>
                </c:pt>
                <c:pt idx="59">
                  <c:v>2063</c:v>
                </c:pt>
                <c:pt idx="60">
                  <c:v>2056</c:v>
                </c:pt>
                <c:pt idx="61">
                  <c:v>2051</c:v>
                </c:pt>
                <c:pt idx="62">
                  <c:v>2043</c:v>
                </c:pt>
                <c:pt idx="63">
                  <c:v>2023</c:v>
                </c:pt>
                <c:pt idx="64">
                  <c:v>2009</c:v>
                </c:pt>
                <c:pt idx="65">
                  <c:v>2003</c:v>
                </c:pt>
                <c:pt idx="66">
                  <c:v>2003</c:v>
                </c:pt>
                <c:pt idx="67">
                  <c:v>2003</c:v>
                </c:pt>
                <c:pt idx="68">
                  <c:v>2025</c:v>
                </c:pt>
                <c:pt idx="69">
                  <c:v>2047</c:v>
                </c:pt>
                <c:pt idx="70">
                  <c:v>2062</c:v>
                </c:pt>
                <c:pt idx="71">
                  <c:v>2075</c:v>
                </c:pt>
                <c:pt idx="72">
                  <c:v>2082</c:v>
                </c:pt>
                <c:pt idx="73">
                  <c:v>2086</c:v>
                </c:pt>
                <c:pt idx="74">
                  <c:v>2086</c:v>
                </c:pt>
                <c:pt idx="75">
                  <c:v>2106</c:v>
                </c:pt>
                <c:pt idx="76">
                  <c:v>2120</c:v>
                </c:pt>
                <c:pt idx="77">
                  <c:v>2125</c:v>
                </c:pt>
                <c:pt idx="78">
                  <c:v>2122</c:v>
                </c:pt>
                <c:pt idx="79">
                  <c:v>2115</c:v>
                </c:pt>
                <c:pt idx="80">
                  <c:v>2105</c:v>
                </c:pt>
                <c:pt idx="81">
                  <c:v>2093</c:v>
                </c:pt>
                <c:pt idx="82">
                  <c:v>2080</c:v>
                </c:pt>
                <c:pt idx="83">
                  <c:v>2069</c:v>
                </c:pt>
                <c:pt idx="84">
                  <c:v>2061</c:v>
                </c:pt>
                <c:pt idx="85">
                  <c:v>2054</c:v>
                </c:pt>
                <c:pt idx="86">
                  <c:v>2043</c:v>
                </c:pt>
                <c:pt idx="87">
                  <c:v>2054</c:v>
                </c:pt>
                <c:pt idx="88">
                  <c:v>2046</c:v>
                </c:pt>
                <c:pt idx="89">
                  <c:v>2037</c:v>
                </c:pt>
                <c:pt idx="90">
                  <c:v>2031</c:v>
                </c:pt>
                <c:pt idx="91">
                  <c:v>2029</c:v>
                </c:pt>
                <c:pt idx="92">
                  <c:v>2029</c:v>
                </c:pt>
                <c:pt idx="93">
                  <c:v>2031</c:v>
                </c:pt>
                <c:pt idx="94">
                  <c:v>2036</c:v>
                </c:pt>
                <c:pt idx="95">
                  <c:v>2041</c:v>
                </c:pt>
                <c:pt idx="96">
                  <c:v>2046</c:v>
                </c:pt>
                <c:pt idx="97">
                  <c:v>2051</c:v>
                </c:pt>
                <c:pt idx="98">
                  <c:v>2056</c:v>
                </c:pt>
                <c:pt idx="99">
                  <c:v>2058</c:v>
                </c:pt>
                <c:pt idx="100">
                  <c:v>2083</c:v>
                </c:pt>
                <c:pt idx="101">
                  <c:v>2102</c:v>
                </c:pt>
                <c:pt idx="102">
                  <c:v>2112</c:v>
                </c:pt>
                <c:pt idx="103">
                  <c:v>2114</c:v>
                </c:pt>
                <c:pt idx="104">
                  <c:v>2112</c:v>
                </c:pt>
                <c:pt idx="105">
                  <c:v>2104</c:v>
                </c:pt>
                <c:pt idx="106">
                  <c:v>2095</c:v>
                </c:pt>
                <c:pt idx="107">
                  <c:v>2084</c:v>
                </c:pt>
                <c:pt idx="108">
                  <c:v>2075</c:v>
                </c:pt>
                <c:pt idx="109">
                  <c:v>2066</c:v>
                </c:pt>
                <c:pt idx="110">
                  <c:v>2059</c:v>
                </c:pt>
                <c:pt idx="111">
                  <c:v>2055</c:v>
                </c:pt>
                <c:pt idx="112">
                  <c:v>2048</c:v>
                </c:pt>
                <c:pt idx="113">
                  <c:v>2029</c:v>
                </c:pt>
                <c:pt idx="114">
                  <c:v>2015</c:v>
                </c:pt>
                <c:pt idx="115">
                  <c:v>2007</c:v>
                </c:pt>
                <c:pt idx="116">
                  <c:v>2005</c:v>
                </c:pt>
                <c:pt idx="117">
                  <c:v>2009</c:v>
                </c:pt>
                <c:pt idx="118">
                  <c:v>2015</c:v>
                </c:pt>
                <c:pt idx="119">
                  <c:v>2024</c:v>
                </c:pt>
                <c:pt idx="120">
                  <c:v>2033</c:v>
                </c:pt>
                <c:pt idx="121">
                  <c:v>2045</c:v>
                </c:pt>
                <c:pt idx="122">
                  <c:v>2067</c:v>
                </c:pt>
                <c:pt idx="123">
                  <c:v>2080</c:v>
                </c:pt>
                <c:pt idx="124">
                  <c:v>2087</c:v>
                </c:pt>
                <c:pt idx="125">
                  <c:v>2111</c:v>
                </c:pt>
                <c:pt idx="126">
                  <c:v>2125</c:v>
                </c:pt>
                <c:pt idx="127">
                  <c:v>2129</c:v>
                </c:pt>
                <c:pt idx="128">
                  <c:v>2125</c:v>
                </c:pt>
                <c:pt idx="129">
                  <c:v>2116</c:v>
                </c:pt>
                <c:pt idx="130">
                  <c:v>2097</c:v>
                </c:pt>
                <c:pt idx="131">
                  <c:v>2065</c:v>
                </c:pt>
                <c:pt idx="132">
                  <c:v>2039</c:v>
                </c:pt>
                <c:pt idx="133">
                  <c:v>2018</c:v>
                </c:pt>
                <c:pt idx="134">
                  <c:v>2004</c:v>
                </c:pt>
                <c:pt idx="135">
                  <c:v>1997</c:v>
                </c:pt>
                <c:pt idx="136">
                  <c:v>1997</c:v>
                </c:pt>
                <c:pt idx="137">
                  <c:v>2001</c:v>
                </c:pt>
                <c:pt idx="138">
                  <c:v>2009</c:v>
                </c:pt>
                <c:pt idx="139">
                  <c:v>2019</c:v>
                </c:pt>
                <c:pt idx="140">
                  <c:v>2030</c:v>
                </c:pt>
                <c:pt idx="141">
                  <c:v>2040</c:v>
                </c:pt>
                <c:pt idx="142">
                  <c:v>2048</c:v>
                </c:pt>
                <c:pt idx="143">
                  <c:v>2055</c:v>
                </c:pt>
                <c:pt idx="144">
                  <c:v>2059</c:v>
                </c:pt>
                <c:pt idx="145">
                  <c:v>2062</c:v>
                </c:pt>
                <c:pt idx="146">
                  <c:v>2064</c:v>
                </c:pt>
                <c:pt idx="147">
                  <c:v>2064</c:v>
                </c:pt>
                <c:pt idx="148">
                  <c:v>2063</c:v>
                </c:pt>
                <c:pt idx="149">
                  <c:v>2063</c:v>
                </c:pt>
                <c:pt idx="150">
                  <c:v>2062</c:v>
                </c:pt>
                <c:pt idx="151">
                  <c:v>2059</c:v>
                </c:pt>
                <c:pt idx="152">
                  <c:v>2057</c:v>
                </c:pt>
                <c:pt idx="153">
                  <c:v>2055</c:v>
                </c:pt>
                <c:pt idx="154">
                  <c:v>2053</c:v>
                </c:pt>
                <c:pt idx="155">
                  <c:v>2052</c:v>
                </c:pt>
                <c:pt idx="156">
                  <c:v>2051</c:v>
                </c:pt>
                <c:pt idx="157">
                  <c:v>2051</c:v>
                </c:pt>
                <c:pt idx="158">
                  <c:v>2053</c:v>
                </c:pt>
                <c:pt idx="159">
                  <c:v>2053</c:v>
                </c:pt>
                <c:pt idx="160">
                  <c:v>2053</c:v>
                </c:pt>
                <c:pt idx="161">
                  <c:v>2053</c:v>
                </c:pt>
                <c:pt idx="162">
                  <c:v>2053</c:v>
                </c:pt>
                <c:pt idx="163">
                  <c:v>2053</c:v>
                </c:pt>
                <c:pt idx="164">
                  <c:v>2053</c:v>
                </c:pt>
                <c:pt idx="165">
                  <c:v>2055</c:v>
                </c:pt>
                <c:pt idx="166">
                  <c:v>2056</c:v>
                </c:pt>
                <c:pt idx="167">
                  <c:v>2057</c:v>
                </c:pt>
                <c:pt idx="168">
                  <c:v>2057</c:v>
                </c:pt>
                <c:pt idx="169">
                  <c:v>2056</c:v>
                </c:pt>
                <c:pt idx="170">
                  <c:v>2056</c:v>
                </c:pt>
                <c:pt idx="171">
                  <c:v>2055</c:v>
                </c:pt>
                <c:pt idx="172">
                  <c:v>2055</c:v>
                </c:pt>
                <c:pt idx="173">
                  <c:v>2055</c:v>
                </c:pt>
                <c:pt idx="174">
                  <c:v>2055</c:v>
                </c:pt>
                <c:pt idx="175">
                  <c:v>2055</c:v>
                </c:pt>
                <c:pt idx="176">
                  <c:v>2055</c:v>
                </c:pt>
                <c:pt idx="177">
                  <c:v>2055</c:v>
                </c:pt>
                <c:pt idx="178">
                  <c:v>2055</c:v>
                </c:pt>
                <c:pt idx="179">
                  <c:v>2054</c:v>
                </c:pt>
                <c:pt idx="180">
                  <c:v>2053</c:v>
                </c:pt>
                <c:pt idx="181">
                  <c:v>2053</c:v>
                </c:pt>
                <c:pt idx="182">
                  <c:v>2054</c:v>
                </c:pt>
                <c:pt idx="183">
                  <c:v>2054</c:v>
                </c:pt>
                <c:pt idx="184">
                  <c:v>2055</c:v>
                </c:pt>
                <c:pt idx="185">
                  <c:v>2055</c:v>
                </c:pt>
                <c:pt idx="186">
                  <c:v>2054</c:v>
                </c:pt>
                <c:pt idx="187">
                  <c:v>2053</c:v>
                </c:pt>
                <c:pt idx="188">
                  <c:v>2054</c:v>
                </c:pt>
                <c:pt idx="189">
                  <c:v>2054</c:v>
                </c:pt>
                <c:pt idx="190">
                  <c:v>2054</c:v>
                </c:pt>
                <c:pt idx="191">
                  <c:v>2054</c:v>
                </c:pt>
                <c:pt idx="192">
                  <c:v>2054</c:v>
                </c:pt>
                <c:pt idx="193">
                  <c:v>2055</c:v>
                </c:pt>
                <c:pt idx="194">
                  <c:v>2055</c:v>
                </c:pt>
                <c:pt idx="195">
                  <c:v>2055</c:v>
                </c:pt>
                <c:pt idx="196">
                  <c:v>2054</c:v>
                </c:pt>
                <c:pt idx="197">
                  <c:v>2054</c:v>
                </c:pt>
                <c:pt idx="198">
                  <c:v>2053</c:v>
                </c:pt>
                <c:pt idx="199">
                  <c:v>2054</c:v>
                </c:pt>
                <c:pt idx="200">
                  <c:v>2054</c:v>
                </c:pt>
                <c:pt idx="201">
                  <c:v>2056</c:v>
                </c:pt>
                <c:pt idx="202">
                  <c:v>2056</c:v>
                </c:pt>
                <c:pt idx="203">
                  <c:v>2054</c:v>
                </c:pt>
                <c:pt idx="204">
                  <c:v>2054</c:v>
                </c:pt>
                <c:pt idx="205">
                  <c:v>2053</c:v>
                </c:pt>
                <c:pt idx="206">
                  <c:v>2054</c:v>
                </c:pt>
                <c:pt idx="207">
                  <c:v>2053</c:v>
                </c:pt>
                <c:pt idx="208">
                  <c:v>2054</c:v>
                </c:pt>
                <c:pt idx="209">
                  <c:v>2055</c:v>
                </c:pt>
                <c:pt idx="210">
                  <c:v>2055</c:v>
                </c:pt>
                <c:pt idx="211">
                  <c:v>2055</c:v>
                </c:pt>
                <c:pt idx="212">
                  <c:v>2048</c:v>
                </c:pt>
                <c:pt idx="213">
                  <c:v>2067</c:v>
                </c:pt>
                <c:pt idx="214">
                  <c:v>2074</c:v>
                </c:pt>
                <c:pt idx="215">
                  <c:v>2077</c:v>
                </c:pt>
                <c:pt idx="216">
                  <c:v>2077</c:v>
                </c:pt>
                <c:pt idx="217">
                  <c:v>2075</c:v>
                </c:pt>
                <c:pt idx="218">
                  <c:v>2072</c:v>
                </c:pt>
                <c:pt idx="219">
                  <c:v>2068</c:v>
                </c:pt>
                <c:pt idx="220">
                  <c:v>2063</c:v>
                </c:pt>
                <c:pt idx="221">
                  <c:v>2057</c:v>
                </c:pt>
                <c:pt idx="222">
                  <c:v>2053</c:v>
                </c:pt>
                <c:pt idx="223">
                  <c:v>2051</c:v>
                </c:pt>
                <c:pt idx="224">
                  <c:v>2049</c:v>
                </c:pt>
                <c:pt idx="225">
                  <c:v>2049</c:v>
                </c:pt>
                <c:pt idx="226">
                  <c:v>2049</c:v>
                </c:pt>
                <c:pt idx="227">
                  <c:v>2049</c:v>
                </c:pt>
                <c:pt idx="228">
                  <c:v>2049</c:v>
                </c:pt>
                <c:pt idx="229">
                  <c:v>2050</c:v>
                </c:pt>
                <c:pt idx="230">
                  <c:v>2050</c:v>
                </c:pt>
                <c:pt idx="231">
                  <c:v>2050</c:v>
                </c:pt>
                <c:pt idx="232">
                  <c:v>2051</c:v>
                </c:pt>
                <c:pt idx="233">
                  <c:v>2052</c:v>
                </c:pt>
                <c:pt idx="234">
                  <c:v>2053</c:v>
                </c:pt>
                <c:pt idx="235">
                  <c:v>2054</c:v>
                </c:pt>
                <c:pt idx="236">
                  <c:v>2054</c:v>
                </c:pt>
                <c:pt idx="237">
                  <c:v>2054</c:v>
                </c:pt>
                <c:pt idx="238">
                  <c:v>2053</c:v>
                </c:pt>
                <c:pt idx="239">
                  <c:v>2053</c:v>
                </c:pt>
                <c:pt idx="240">
                  <c:v>2052</c:v>
                </c:pt>
                <c:pt idx="241">
                  <c:v>2053</c:v>
                </c:pt>
                <c:pt idx="242">
                  <c:v>2053</c:v>
                </c:pt>
                <c:pt idx="243">
                  <c:v>2054</c:v>
                </c:pt>
                <c:pt idx="244">
                  <c:v>2054</c:v>
                </c:pt>
                <c:pt idx="245">
                  <c:v>2053</c:v>
                </c:pt>
                <c:pt idx="246">
                  <c:v>2053</c:v>
                </c:pt>
                <c:pt idx="247">
                  <c:v>2052</c:v>
                </c:pt>
                <c:pt idx="248">
                  <c:v>2052</c:v>
                </c:pt>
                <c:pt idx="249">
                  <c:v>2051</c:v>
                </c:pt>
                <c:pt idx="250">
                  <c:v>2051</c:v>
                </c:pt>
                <c:pt idx="251">
                  <c:v>2052</c:v>
                </c:pt>
                <c:pt idx="252">
                  <c:v>2053</c:v>
                </c:pt>
                <c:pt idx="253">
                  <c:v>2053</c:v>
                </c:pt>
                <c:pt idx="254">
                  <c:v>2053</c:v>
                </c:pt>
                <c:pt idx="255">
                  <c:v>2052</c:v>
                </c:pt>
                <c:pt idx="256">
                  <c:v>2053</c:v>
                </c:pt>
                <c:pt idx="257">
                  <c:v>2052</c:v>
                </c:pt>
                <c:pt idx="258">
                  <c:v>2051</c:v>
                </c:pt>
                <c:pt idx="259">
                  <c:v>2050</c:v>
                </c:pt>
                <c:pt idx="260">
                  <c:v>2051</c:v>
                </c:pt>
                <c:pt idx="261">
                  <c:v>2050</c:v>
                </c:pt>
                <c:pt idx="262">
                  <c:v>2051</c:v>
                </c:pt>
                <c:pt idx="263">
                  <c:v>2052</c:v>
                </c:pt>
                <c:pt idx="264">
                  <c:v>2053</c:v>
                </c:pt>
                <c:pt idx="265">
                  <c:v>2053</c:v>
                </c:pt>
                <c:pt idx="266">
                  <c:v>2054</c:v>
                </c:pt>
                <c:pt idx="267">
                  <c:v>2054</c:v>
                </c:pt>
                <c:pt idx="268">
                  <c:v>2054</c:v>
                </c:pt>
                <c:pt idx="269">
                  <c:v>2054</c:v>
                </c:pt>
                <c:pt idx="270">
                  <c:v>2053</c:v>
                </c:pt>
                <c:pt idx="271">
                  <c:v>2053</c:v>
                </c:pt>
                <c:pt idx="272">
                  <c:v>2053</c:v>
                </c:pt>
                <c:pt idx="273">
                  <c:v>2054</c:v>
                </c:pt>
                <c:pt idx="274">
                  <c:v>2054</c:v>
                </c:pt>
                <c:pt idx="275">
                  <c:v>2054</c:v>
                </c:pt>
                <c:pt idx="276">
                  <c:v>2054</c:v>
                </c:pt>
                <c:pt idx="277">
                  <c:v>2052</c:v>
                </c:pt>
                <c:pt idx="278">
                  <c:v>2052</c:v>
                </c:pt>
                <c:pt idx="279">
                  <c:v>2052</c:v>
                </c:pt>
                <c:pt idx="280">
                  <c:v>2052</c:v>
                </c:pt>
                <c:pt idx="281">
                  <c:v>2053</c:v>
                </c:pt>
                <c:pt idx="282">
                  <c:v>2054</c:v>
                </c:pt>
                <c:pt idx="283">
                  <c:v>2054</c:v>
                </c:pt>
                <c:pt idx="284">
                  <c:v>2055</c:v>
                </c:pt>
                <c:pt idx="285">
                  <c:v>2054</c:v>
                </c:pt>
                <c:pt idx="286">
                  <c:v>2053</c:v>
                </c:pt>
                <c:pt idx="287">
                  <c:v>2053</c:v>
                </c:pt>
                <c:pt idx="288">
                  <c:v>2054</c:v>
                </c:pt>
                <c:pt idx="289">
                  <c:v>2068</c:v>
                </c:pt>
                <c:pt idx="290">
                  <c:v>2094</c:v>
                </c:pt>
                <c:pt idx="291">
                  <c:v>2115</c:v>
                </c:pt>
                <c:pt idx="292">
                  <c:v>2116</c:v>
                </c:pt>
                <c:pt idx="293">
                  <c:v>2105</c:v>
                </c:pt>
                <c:pt idx="294">
                  <c:v>2087</c:v>
                </c:pt>
                <c:pt idx="295">
                  <c:v>2067</c:v>
                </c:pt>
                <c:pt idx="296">
                  <c:v>2047</c:v>
                </c:pt>
                <c:pt idx="297">
                  <c:v>2027</c:v>
                </c:pt>
                <c:pt idx="298">
                  <c:v>2014</c:v>
                </c:pt>
                <c:pt idx="299">
                  <c:v>2003</c:v>
                </c:pt>
                <c:pt idx="300">
                  <c:v>1999</c:v>
                </c:pt>
                <c:pt idx="301">
                  <c:v>1997</c:v>
                </c:pt>
                <c:pt idx="302">
                  <c:v>1999</c:v>
                </c:pt>
                <c:pt idx="303">
                  <c:v>2004</c:v>
                </c:pt>
                <c:pt idx="304">
                  <c:v>2010</c:v>
                </c:pt>
                <c:pt idx="305">
                  <c:v>2018</c:v>
                </c:pt>
                <c:pt idx="306">
                  <c:v>2025</c:v>
                </c:pt>
                <c:pt idx="307">
                  <c:v>2033</c:v>
                </c:pt>
                <c:pt idx="308">
                  <c:v>2039</c:v>
                </c:pt>
                <c:pt idx="309">
                  <c:v>2043</c:v>
                </c:pt>
                <c:pt idx="310">
                  <c:v>2047</c:v>
                </c:pt>
                <c:pt idx="311">
                  <c:v>2048</c:v>
                </c:pt>
                <c:pt idx="312">
                  <c:v>2049</c:v>
                </c:pt>
                <c:pt idx="313">
                  <c:v>2051</c:v>
                </c:pt>
                <c:pt idx="314">
                  <c:v>2053</c:v>
                </c:pt>
                <c:pt idx="315">
                  <c:v>2054</c:v>
                </c:pt>
                <c:pt idx="316">
                  <c:v>2055</c:v>
                </c:pt>
                <c:pt idx="317">
                  <c:v>2054</c:v>
                </c:pt>
                <c:pt idx="318">
                  <c:v>2052</c:v>
                </c:pt>
                <c:pt idx="319">
                  <c:v>2052</c:v>
                </c:pt>
                <c:pt idx="320">
                  <c:v>2051</c:v>
                </c:pt>
                <c:pt idx="321">
                  <c:v>2049</c:v>
                </c:pt>
                <c:pt idx="322">
                  <c:v>2049</c:v>
                </c:pt>
                <c:pt idx="323">
                  <c:v>2049</c:v>
                </c:pt>
                <c:pt idx="324">
                  <c:v>2050</c:v>
                </c:pt>
                <c:pt idx="325">
                  <c:v>2050</c:v>
                </c:pt>
                <c:pt idx="326">
                  <c:v>2050</c:v>
                </c:pt>
                <c:pt idx="327">
                  <c:v>2050</c:v>
                </c:pt>
                <c:pt idx="328">
                  <c:v>2051</c:v>
                </c:pt>
                <c:pt idx="329">
                  <c:v>2049</c:v>
                </c:pt>
                <c:pt idx="330">
                  <c:v>2050</c:v>
                </c:pt>
                <c:pt idx="331">
                  <c:v>2049</c:v>
                </c:pt>
                <c:pt idx="332">
                  <c:v>2050</c:v>
                </c:pt>
                <c:pt idx="333">
                  <c:v>2051</c:v>
                </c:pt>
                <c:pt idx="334">
                  <c:v>2051</c:v>
                </c:pt>
                <c:pt idx="335">
                  <c:v>2051</c:v>
                </c:pt>
                <c:pt idx="336">
                  <c:v>2051</c:v>
                </c:pt>
                <c:pt idx="337">
                  <c:v>2050</c:v>
                </c:pt>
                <c:pt idx="338">
                  <c:v>2050</c:v>
                </c:pt>
                <c:pt idx="339">
                  <c:v>2050</c:v>
                </c:pt>
                <c:pt idx="340">
                  <c:v>2050</c:v>
                </c:pt>
                <c:pt idx="341">
                  <c:v>2051</c:v>
                </c:pt>
                <c:pt idx="342">
                  <c:v>2052</c:v>
                </c:pt>
                <c:pt idx="343">
                  <c:v>2052</c:v>
                </c:pt>
                <c:pt idx="344">
                  <c:v>2053</c:v>
                </c:pt>
                <c:pt idx="345">
                  <c:v>2051</c:v>
                </c:pt>
                <c:pt idx="346">
                  <c:v>2051</c:v>
                </c:pt>
                <c:pt idx="347">
                  <c:v>2050</c:v>
                </c:pt>
                <c:pt idx="348">
                  <c:v>2051</c:v>
                </c:pt>
                <c:pt idx="349">
                  <c:v>2051</c:v>
                </c:pt>
                <c:pt idx="350">
                  <c:v>2052</c:v>
                </c:pt>
                <c:pt idx="351">
                  <c:v>2053</c:v>
                </c:pt>
                <c:pt idx="352">
                  <c:v>2052</c:v>
                </c:pt>
                <c:pt idx="353">
                  <c:v>2051</c:v>
                </c:pt>
                <c:pt idx="354">
                  <c:v>2051</c:v>
                </c:pt>
                <c:pt idx="355">
                  <c:v>2051</c:v>
                </c:pt>
                <c:pt idx="356">
                  <c:v>2052</c:v>
                </c:pt>
                <c:pt idx="357">
                  <c:v>2053</c:v>
                </c:pt>
                <c:pt idx="358">
                  <c:v>2053</c:v>
                </c:pt>
                <c:pt idx="359">
                  <c:v>2052</c:v>
                </c:pt>
                <c:pt idx="360">
                  <c:v>2052</c:v>
                </c:pt>
                <c:pt idx="361">
                  <c:v>2052</c:v>
                </c:pt>
                <c:pt idx="362">
                  <c:v>2051</c:v>
                </c:pt>
                <c:pt idx="363">
                  <c:v>2051</c:v>
                </c:pt>
                <c:pt idx="364">
                  <c:v>2051</c:v>
                </c:pt>
                <c:pt idx="365">
                  <c:v>2051</c:v>
                </c:pt>
                <c:pt idx="366">
                  <c:v>2052</c:v>
                </c:pt>
                <c:pt idx="367">
                  <c:v>2052</c:v>
                </c:pt>
                <c:pt idx="368">
                  <c:v>2052</c:v>
                </c:pt>
                <c:pt idx="369">
                  <c:v>2052</c:v>
                </c:pt>
                <c:pt idx="370">
                  <c:v>2051</c:v>
                </c:pt>
                <c:pt idx="371">
                  <c:v>2051</c:v>
                </c:pt>
                <c:pt idx="372">
                  <c:v>2050</c:v>
                </c:pt>
                <c:pt idx="373">
                  <c:v>2051</c:v>
                </c:pt>
                <c:pt idx="374">
                  <c:v>2051</c:v>
                </c:pt>
                <c:pt idx="375">
                  <c:v>2053</c:v>
                </c:pt>
                <c:pt idx="376">
                  <c:v>2053</c:v>
                </c:pt>
                <c:pt idx="377">
                  <c:v>2053</c:v>
                </c:pt>
                <c:pt idx="378">
                  <c:v>2051</c:v>
                </c:pt>
                <c:pt idx="379">
                  <c:v>2051</c:v>
                </c:pt>
                <c:pt idx="380">
                  <c:v>2050</c:v>
                </c:pt>
                <c:pt idx="381">
                  <c:v>2050</c:v>
                </c:pt>
                <c:pt idx="382">
                  <c:v>2050</c:v>
                </c:pt>
                <c:pt idx="383">
                  <c:v>2049</c:v>
                </c:pt>
                <c:pt idx="384">
                  <c:v>2050</c:v>
                </c:pt>
                <c:pt idx="385">
                  <c:v>2050</c:v>
                </c:pt>
                <c:pt idx="386">
                  <c:v>2049</c:v>
                </c:pt>
                <c:pt idx="387">
                  <c:v>2051</c:v>
                </c:pt>
                <c:pt idx="388">
                  <c:v>2051</c:v>
                </c:pt>
                <c:pt idx="389">
                  <c:v>2052</c:v>
                </c:pt>
                <c:pt idx="390">
                  <c:v>2054</c:v>
                </c:pt>
                <c:pt idx="391">
                  <c:v>2053</c:v>
                </c:pt>
                <c:pt idx="392">
                  <c:v>2053</c:v>
                </c:pt>
                <c:pt idx="393">
                  <c:v>2052</c:v>
                </c:pt>
                <c:pt idx="394">
                  <c:v>2052</c:v>
                </c:pt>
                <c:pt idx="395">
                  <c:v>2051</c:v>
                </c:pt>
                <c:pt idx="396">
                  <c:v>2051</c:v>
                </c:pt>
                <c:pt idx="397">
                  <c:v>2051</c:v>
                </c:pt>
                <c:pt idx="398">
                  <c:v>2053</c:v>
                </c:pt>
                <c:pt idx="399">
                  <c:v>2053</c:v>
                </c:pt>
                <c:pt idx="400">
                  <c:v>2052</c:v>
                </c:pt>
                <c:pt idx="401">
                  <c:v>2052</c:v>
                </c:pt>
                <c:pt idx="402">
                  <c:v>2051</c:v>
                </c:pt>
                <c:pt idx="403">
                  <c:v>2051</c:v>
                </c:pt>
                <c:pt idx="404">
                  <c:v>2051</c:v>
                </c:pt>
                <c:pt idx="405">
                  <c:v>2051</c:v>
                </c:pt>
                <c:pt idx="406">
                  <c:v>2051</c:v>
                </c:pt>
                <c:pt idx="407">
                  <c:v>2052</c:v>
                </c:pt>
                <c:pt idx="408">
                  <c:v>2052</c:v>
                </c:pt>
                <c:pt idx="409">
                  <c:v>2053</c:v>
                </c:pt>
                <c:pt idx="410">
                  <c:v>2053</c:v>
                </c:pt>
                <c:pt idx="411">
                  <c:v>2052</c:v>
                </c:pt>
                <c:pt idx="412">
                  <c:v>2052</c:v>
                </c:pt>
                <c:pt idx="413">
                  <c:v>2051</c:v>
                </c:pt>
                <c:pt idx="414">
                  <c:v>2051</c:v>
                </c:pt>
                <c:pt idx="415">
                  <c:v>2052</c:v>
                </c:pt>
                <c:pt idx="416">
                  <c:v>2052</c:v>
                </c:pt>
                <c:pt idx="417">
                  <c:v>2052</c:v>
                </c:pt>
                <c:pt idx="418">
                  <c:v>2052</c:v>
                </c:pt>
                <c:pt idx="419">
                  <c:v>2050</c:v>
                </c:pt>
                <c:pt idx="420">
                  <c:v>2050</c:v>
                </c:pt>
                <c:pt idx="421">
                  <c:v>2051</c:v>
                </c:pt>
                <c:pt idx="422">
                  <c:v>2050</c:v>
                </c:pt>
                <c:pt idx="423">
                  <c:v>2051</c:v>
                </c:pt>
                <c:pt idx="424">
                  <c:v>2051</c:v>
                </c:pt>
                <c:pt idx="425">
                  <c:v>2053</c:v>
                </c:pt>
                <c:pt idx="426">
                  <c:v>2052</c:v>
                </c:pt>
                <c:pt idx="427">
                  <c:v>2052</c:v>
                </c:pt>
                <c:pt idx="428">
                  <c:v>2051</c:v>
                </c:pt>
                <c:pt idx="429">
                  <c:v>2049</c:v>
                </c:pt>
                <c:pt idx="430">
                  <c:v>2051</c:v>
                </c:pt>
                <c:pt idx="431">
                  <c:v>2050</c:v>
                </c:pt>
                <c:pt idx="432">
                  <c:v>2051</c:v>
                </c:pt>
                <c:pt idx="433">
                  <c:v>2052</c:v>
                </c:pt>
                <c:pt idx="434">
                  <c:v>2051</c:v>
                </c:pt>
                <c:pt idx="435">
                  <c:v>2051</c:v>
                </c:pt>
                <c:pt idx="436">
                  <c:v>2051</c:v>
                </c:pt>
                <c:pt idx="437">
                  <c:v>2050</c:v>
                </c:pt>
                <c:pt idx="438">
                  <c:v>2051</c:v>
                </c:pt>
                <c:pt idx="439">
                  <c:v>2051</c:v>
                </c:pt>
                <c:pt idx="440">
                  <c:v>2052</c:v>
                </c:pt>
                <c:pt idx="441">
                  <c:v>2053</c:v>
                </c:pt>
                <c:pt idx="442">
                  <c:v>2053</c:v>
                </c:pt>
                <c:pt idx="443">
                  <c:v>2053</c:v>
                </c:pt>
                <c:pt idx="444">
                  <c:v>2053</c:v>
                </c:pt>
                <c:pt idx="445">
                  <c:v>2052</c:v>
                </c:pt>
                <c:pt idx="446">
                  <c:v>2051</c:v>
                </c:pt>
                <c:pt idx="447">
                  <c:v>2051</c:v>
                </c:pt>
                <c:pt idx="448">
                  <c:v>2051</c:v>
                </c:pt>
                <c:pt idx="449">
                  <c:v>2052</c:v>
                </c:pt>
                <c:pt idx="450">
                  <c:v>2052</c:v>
                </c:pt>
                <c:pt idx="451">
                  <c:v>2053</c:v>
                </c:pt>
                <c:pt idx="452">
                  <c:v>2051</c:v>
                </c:pt>
                <c:pt idx="453">
                  <c:v>2051</c:v>
                </c:pt>
                <c:pt idx="454">
                  <c:v>2050</c:v>
                </c:pt>
                <c:pt idx="455">
                  <c:v>2049</c:v>
                </c:pt>
                <c:pt idx="456">
                  <c:v>2049</c:v>
                </c:pt>
                <c:pt idx="457">
                  <c:v>2050</c:v>
                </c:pt>
                <c:pt idx="458">
                  <c:v>2051</c:v>
                </c:pt>
                <c:pt idx="459">
                  <c:v>2051</c:v>
                </c:pt>
                <c:pt idx="460">
                  <c:v>2052</c:v>
                </c:pt>
                <c:pt idx="461">
                  <c:v>2052</c:v>
                </c:pt>
                <c:pt idx="462">
                  <c:v>2052</c:v>
                </c:pt>
                <c:pt idx="463">
                  <c:v>2052</c:v>
                </c:pt>
                <c:pt idx="464">
                  <c:v>2052</c:v>
                </c:pt>
                <c:pt idx="465">
                  <c:v>2052</c:v>
                </c:pt>
                <c:pt idx="466">
                  <c:v>2052</c:v>
                </c:pt>
                <c:pt idx="467">
                  <c:v>2053</c:v>
                </c:pt>
                <c:pt idx="468">
                  <c:v>2052</c:v>
                </c:pt>
                <c:pt idx="469">
                  <c:v>2052</c:v>
                </c:pt>
                <c:pt idx="470">
                  <c:v>2051</c:v>
                </c:pt>
                <c:pt idx="471">
                  <c:v>2050</c:v>
                </c:pt>
                <c:pt idx="472">
                  <c:v>2050</c:v>
                </c:pt>
                <c:pt idx="473">
                  <c:v>2049</c:v>
                </c:pt>
                <c:pt idx="474">
                  <c:v>2051</c:v>
                </c:pt>
                <c:pt idx="475">
                  <c:v>2051</c:v>
                </c:pt>
                <c:pt idx="476">
                  <c:v>2051</c:v>
                </c:pt>
                <c:pt idx="477">
                  <c:v>2052</c:v>
                </c:pt>
                <c:pt idx="478">
                  <c:v>2052</c:v>
                </c:pt>
                <c:pt idx="479">
                  <c:v>2050</c:v>
                </c:pt>
                <c:pt idx="480">
                  <c:v>2050</c:v>
                </c:pt>
                <c:pt idx="481">
                  <c:v>2050</c:v>
                </c:pt>
                <c:pt idx="482">
                  <c:v>2051</c:v>
                </c:pt>
                <c:pt idx="483">
                  <c:v>2052</c:v>
                </c:pt>
                <c:pt idx="484">
                  <c:v>2052</c:v>
                </c:pt>
                <c:pt idx="485">
                  <c:v>2053</c:v>
                </c:pt>
                <c:pt idx="486">
                  <c:v>2053</c:v>
                </c:pt>
                <c:pt idx="487">
                  <c:v>2052</c:v>
                </c:pt>
                <c:pt idx="488">
                  <c:v>2051</c:v>
                </c:pt>
                <c:pt idx="489">
                  <c:v>2051</c:v>
                </c:pt>
                <c:pt idx="490">
                  <c:v>2052</c:v>
                </c:pt>
                <c:pt idx="491">
                  <c:v>2052</c:v>
                </c:pt>
                <c:pt idx="492">
                  <c:v>2053</c:v>
                </c:pt>
                <c:pt idx="493">
                  <c:v>2052</c:v>
                </c:pt>
                <c:pt idx="494">
                  <c:v>2052</c:v>
                </c:pt>
                <c:pt idx="495">
                  <c:v>2051</c:v>
                </c:pt>
                <c:pt idx="496">
                  <c:v>2051</c:v>
                </c:pt>
                <c:pt idx="497">
                  <c:v>2051</c:v>
                </c:pt>
                <c:pt idx="498">
                  <c:v>2051</c:v>
                </c:pt>
                <c:pt idx="499">
                  <c:v>2051</c:v>
                </c:pt>
                <c:pt idx="500">
                  <c:v>2051</c:v>
                </c:pt>
                <c:pt idx="501">
                  <c:v>2053</c:v>
                </c:pt>
                <c:pt idx="502">
                  <c:v>2052</c:v>
                </c:pt>
                <c:pt idx="503">
                  <c:v>2052</c:v>
                </c:pt>
                <c:pt idx="504">
                  <c:v>2051</c:v>
                </c:pt>
                <c:pt idx="505">
                  <c:v>2050</c:v>
                </c:pt>
                <c:pt idx="506">
                  <c:v>2049</c:v>
                </c:pt>
                <c:pt idx="507">
                  <c:v>2049</c:v>
                </c:pt>
                <c:pt idx="508">
                  <c:v>2048</c:v>
                </c:pt>
                <c:pt idx="509">
                  <c:v>2048</c:v>
                </c:pt>
                <c:pt idx="510">
                  <c:v>2049</c:v>
                </c:pt>
                <c:pt idx="511">
                  <c:v>2050</c:v>
                </c:pt>
                <c:pt idx="512">
                  <c:v>2049</c:v>
                </c:pt>
                <c:pt idx="513">
                  <c:v>2050</c:v>
                </c:pt>
                <c:pt idx="514">
                  <c:v>2052</c:v>
                </c:pt>
                <c:pt idx="515">
                  <c:v>2053</c:v>
                </c:pt>
                <c:pt idx="516">
                  <c:v>2053</c:v>
                </c:pt>
                <c:pt idx="517">
                  <c:v>2053</c:v>
                </c:pt>
                <c:pt idx="518">
                  <c:v>2053</c:v>
                </c:pt>
                <c:pt idx="519">
                  <c:v>2070</c:v>
                </c:pt>
                <c:pt idx="520">
                  <c:v>2075</c:v>
                </c:pt>
                <c:pt idx="521">
                  <c:v>2077</c:v>
                </c:pt>
                <c:pt idx="522">
                  <c:v>2077</c:v>
                </c:pt>
                <c:pt idx="523">
                  <c:v>2074</c:v>
                </c:pt>
                <c:pt idx="524">
                  <c:v>2070</c:v>
                </c:pt>
                <c:pt idx="525">
                  <c:v>2065</c:v>
                </c:pt>
                <c:pt idx="526">
                  <c:v>2060</c:v>
                </c:pt>
                <c:pt idx="527">
                  <c:v>2054</c:v>
                </c:pt>
                <c:pt idx="528">
                  <c:v>2050</c:v>
                </c:pt>
                <c:pt idx="529">
                  <c:v>2047</c:v>
                </c:pt>
                <c:pt idx="530">
                  <c:v>2045</c:v>
                </c:pt>
                <c:pt idx="531">
                  <c:v>2044</c:v>
                </c:pt>
                <c:pt idx="532">
                  <c:v>2043</c:v>
                </c:pt>
                <c:pt idx="533">
                  <c:v>2044</c:v>
                </c:pt>
                <c:pt idx="534">
                  <c:v>2043</c:v>
                </c:pt>
                <c:pt idx="535">
                  <c:v>2044</c:v>
                </c:pt>
                <c:pt idx="536">
                  <c:v>2043</c:v>
                </c:pt>
                <c:pt idx="537">
                  <c:v>2045</c:v>
                </c:pt>
                <c:pt idx="538">
                  <c:v>2047</c:v>
                </c:pt>
                <c:pt idx="539">
                  <c:v>2047</c:v>
                </c:pt>
                <c:pt idx="540">
                  <c:v>2049</c:v>
                </c:pt>
                <c:pt idx="541">
                  <c:v>2052</c:v>
                </c:pt>
                <c:pt idx="542">
                  <c:v>2053</c:v>
                </c:pt>
                <c:pt idx="543">
                  <c:v>2054</c:v>
                </c:pt>
                <c:pt idx="544">
                  <c:v>2055</c:v>
                </c:pt>
                <c:pt idx="545">
                  <c:v>2053</c:v>
                </c:pt>
                <c:pt idx="546">
                  <c:v>2053</c:v>
                </c:pt>
                <c:pt idx="547">
                  <c:v>2053</c:v>
                </c:pt>
                <c:pt idx="548">
                  <c:v>2053</c:v>
                </c:pt>
                <c:pt idx="549">
                  <c:v>2054</c:v>
                </c:pt>
                <c:pt idx="550">
                  <c:v>2053</c:v>
                </c:pt>
                <c:pt idx="551">
                  <c:v>2053</c:v>
                </c:pt>
                <c:pt idx="552">
                  <c:v>2053</c:v>
                </c:pt>
                <c:pt idx="553">
                  <c:v>2052</c:v>
                </c:pt>
                <c:pt idx="554">
                  <c:v>2052</c:v>
                </c:pt>
                <c:pt idx="555">
                  <c:v>2051</c:v>
                </c:pt>
                <c:pt idx="556">
                  <c:v>2052</c:v>
                </c:pt>
                <c:pt idx="557">
                  <c:v>2053</c:v>
                </c:pt>
                <c:pt idx="558">
                  <c:v>2053</c:v>
                </c:pt>
                <c:pt idx="559">
                  <c:v>2079</c:v>
                </c:pt>
                <c:pt idx="560">
                  <c:v>2106</c:v>
                </c:pt>
                <c:pt idx="561">
                  <c:v>2116</c:v>
                </c:pt>
                <c:pt idx="562">
                  <c:v>2111</c:v>
                </c:pt>
                <c:pt idx="563">
                  <c:v>2096</c:v>
                </c:pt>
                <c:pt idx="564">
                  <c:v>2077</c:v>
                </c:pt>
                <c:pt idx="565">
                  <c:v>2057</c:v>
                </c:pt>
                <c:pt idx="566">
                  <c:v>2039</c:v>
                </c:pt>
                <c:pt idx="567">
                  <c:v>2022</c:v>
                </c:pt>
                <c:pt idx="568">
                  <c:v>2009</c:v>
                </c:pt>
                <c:pt idx="569">
                  <c:v>1999</c:v>
                </c:pt>
                <c:pt idx="570">
                  <c:v>1995</c:v>
                </c:pt>
                <c:pt idx="571">
                  <c:v>1994</c:v>
                </c:pt>
                <c:pt idx="572">
                  <c:v>1998</c:v>
                </c:pt>
                <c:pt idx="573">
                  <c:v>2004</c:v>
                </c:pt>
                <c:pt idx="574">
                  <c:v>2012</c:v>
                </c:pt>
                <c:pt idx="575">
                  <c:v>2021</c:v>
                </c:pt>
                <c:pt idx="576">
                  <c:v>2028</c:v>
                </c:pt>
                <c:pt idx="577">
                  <c:v>2035</c:v>
                </c:pt>
                <c:pt idx="578">
                  <c:v>2040</c:v>
                </c:pt>
                <c:pt idx="579">
                  <c:v>2045</c:v>
                </c:pt>
                <c:pt idx="580">
                  <c:v>2047</c:v>
                </c:pt>
                <c:pt idx="581">
                  <c:v>2049</c:v>
                </c:pt>
                <c:pt idx="582">
                  <c:v>2051</c:v>
                </c:pt>
                <c:pt idx="583">
                  <c:v>2054</c:v>
                </c:pt>
                <c:pt idx="584">
                  <c:v>2054</c:v>
                </c:pt>
                <c:pt idx="585">
                  <c:v>2053</c:v>
                </c:pt>
                <c:pt idx="586">
                  <c:v>2051</c:v>
                </c:pt>
                <c:pt idx="587">
                  <c:v>2050</c:v>
                </c:pt>
                <c:pt idx="588">
                  <c:v>2049</c:v>
                </c:pt>
                <c:pt idx="589">
                  <c:v>2048</c:v>
                </c:pt>
                <c:pt idx="590">
                  <c:v>2049</c:v>
                </c:pt>
                <c:pt idx="591">
                  <c:v>2049</c:v>
                </c:pt>
                <c:pt idx="592">
                  <c:v>2049</c:v>
                </c:pt>
                <c:pt idx="593">
                  <c:v>2049</c:v>
                </c:pt>
                <c:pt idx="594">
                  <c:v>2048</c:v>
                </c:pt>
                <c:pt idx="595">
                  <c:v>2048</c:v>
                </c:pt>
                <c:pt idx="596">
                  <c:v>2048</c:v>
                </c:pt>
                <c:pt idx="597">
                  <c:v>2048</c:v>
                </c:pt>
                <c:pt idx="598">
                  <c:v>2049</c:v>
                </c:pt>
                <c:pt idx="599">
                  <c:v>2049</c:v>
                </c:pt>
                <c:pt idx="600">
                  <c:v>2050</c:v>
                </c:pt>
                <c:pt idx="601">
                  <c:v>2052</c:v>
                </c:pt>
                <c:pt idx="602">
                  <c:v>2052</c:v>
                </c:pt>
                <c:pt idx="603">
                  <c:v>2052</c:v>
                </c:pt>
                <c:pt idx="604">
                  <c:v>2052</c:v>
                </c:pt>
                <c:pt idx="605">
                  <c:v>2051</c:v>
                </c:pt>
                <c:pt idx="606">
                  <c:v>2051</c:v>
                </c:pt>
                <c:pt idx="607">
                  <c:v>2051</c:v>
                </c:pt>
                <c:pt idx="608">
                  <c:v>2051</c:v>
                </c:pt>
                <c:pt idx="609">
                  <c:v>2052</c:v>
                </c:pt>
                <c:pt idx="610">
                  <c:v>2053</c:v>
                </c:pt>
                <c:pt idx="611">
                  <c:v>2053</c:v>
                </c:pt>
                <c:pt idx="612">
                  <c:v>2053</c:v>
                </c:pt>
                <c:pt idx="613">
                  <c:v>2053</c:v>
                </c:pt>
                <c:pt idx="614">
                  <c:v>2053</c:v>
                </c:pt>
                <c:pt idx="615">
                  <c:v>2052</c:v>
                </c:pt>
                <c:pt idx="616">
                  <c:v>2053</c:v>
                </c:pt>
                <c:pt idx="617">
                  <c:v>2054</c:v>
                </c:pt>
                <c:pt idx="618">
                  <c:v>2053</c:v>
                </c:pt>
                <c:pt idx="619">
                  <c:v>2053</c:v>
                </c:pt>
                <c:pt idx="620">
                  <c:v>2052</c:v>
                </c:pt>
                <c:pt idx="621">
                  <c:v>2051</c:v>
                </c:pt>
                <c:pt idx="622">
                  <c:v>2051</c:v>
                </c:pt>
                <c:pt idx="623">
                  <c:v>2050</c:v>
                </c:pt>
                <c:pt idx="624">
                  <c:v>2050</c:v>
                </c:pt>
                <c:pt idx="625">
                  <c:v>2050</c:v>
                </c:pt>
                <c:pt idx="626">
                  <c:v>2053</c:v>
                </c:pt>
                <c:pt idx="627">
                  <c:v>2052</c:v>
                </c:pt>
                <c:pt idx="628">
                  <c:v>2051</c:v>
                </c:pt>
                <c:pt idx="629">
                  <c:v>2051</c:v>
                </c:pt>
                <c:pt idx="630">
                  <c:v>2050</c:v>
                </c:pt>
                <c:pt idx="631">
                  <c:v>2050</c:v>
                </c:pt>
                <c:pt idx="632">
                  <c:v>2050</c:v>
                </c:pt>
                <c:pt idx="633">
                  <c:v>2049</c:v>
                </c:pt>
                <c:pt idx="634">
                  <c:v>2048</c:v>
                </c:pt>
                <c:pt idx="635">
                  <c:v>2048</c:v>
                </c:pt>
                <c:pt idx="636">
                  <c:v>2049</c:v>
                </c:pt>
                <c:pt idx="637">
                  <c:v>2049</c:v>
                </c:pt>
                <c:pt idx="638">
                  <c:v>2050</c:v>
                </c:pt>
                <c:pt idx="639">
                  <c:v>2052</c:v>
                </c:pt>
                <c:pt idx="640">
                  <c:v>2052</c:v>
                </c:pt>
                <c:pt idx="641">
                  <c:v>2054</c:v>
                </c:pt>
                <c:pt idx="642">
                  <c:v>2054</c:v>
                </c:pt>
                <c:pt idx="643">
                  <c:v>2053</c:v>
                </c:pt>
                <c:pt idx="644">
                  <c:v>2053</c:v>
                </c:pt>
                <c:pt idx="645">
                  <c:v>2053</c:v>
                </c:pt>
                <c:pt idx="646">
                  <c:v>2053</c:v>
                </c:pt>
                <c:pt idx="647">
                  <c:v>2052</c:v>
                </c:pt>
                <c:pt idx="648">
                  <c:v>2052</c:v>
                </c:pt>
                <c:pt idx="649">
                  <c:v>2053</c:v>
                </c:pt>
                <c:pt idx="650">
                  <c:v>2052</c:v>
                </c:pt>
                <c:pt idx="651">
                  <c:v>2052</c:v>
                </c:pt>
                <c:pt idx="652">
                  <c:v>2051</c:v>
                </c:pt>
                <c:pt idx="653">
                  <c:v>2051</c:v>
                </c:pt>
                <c:pt idx="654">
                  <c:v>2051</c:v>
                </c:pt>
                <c:pt idx="655">
                  <c:v>2051</c:v>
                </c:pt>
                <c:pt idx="656">
                  <c:v>2051</c:v>
                </c:pt>
                <c:pt idx="657">
                  <c:v>2052</c:v>
                </c:pt>
                <c:pt idx="658">
                  <c:v>2053</c:v>
                </c:pt>
                <c:pt idx="659">
                  <c:v>2053</c:v>
                </c:pt>
                <c:pt idx="660">
                  <c:v>2051</c:v>
                </c:pt>
                <c:pt idx="661">
                  <c:v>2051</c:v>
                </c:pt>
                <c:pt idx="662">
                  <c:v>2051</c:v>
                </c:pt>
                <c:pt idx="663">
                  <c:v>2050</c:v>
                </c:pt>
                <c:pt idx="664">
                  <c:v>2051</c:v>
                </c:pt>
                <c:pt idx="665">
                  <c:v>2052</c:v>
                </c:pt>
                <c:pt idx="666">
                  <c:v>2054</c:v>
                </c:pt>
                <c:pt idx="667">
                  <c:v>2053</c:v>
                </c:pt>
                <c:pt idx="668">
                  <c:v>2053</c:v>
                </c:pt>
                <c:pt idx="669">
                  <c:v>2052</c:v>
                </c:pt>
                <c:pt idx="670">
                  <c:v>2051</c:v>
                </c:pt>
                <c:pt idx="671">
                  <c:v>2051</c:v>
                </c:pt>
                <c:pt idx="672">
                  <c:v>2051</c:v>
                </c:pt>
                <c:pt idx="673">
                  <c:v>2051</c:v>
                </c:pt>
                <c:pt idx="674">
                  <c:v>2053</c:v>
                </c:pt>
                <c:pt idx="675">
                  <c:v>2053</c:v>
                </c:pt>
                <c:pt idx="676">
                  <c:v>2053</c:v>
                </c:pt>
                <c:pt idx="677">
                  <c:v>2052</c:v>
                </c:pt>
                <c:pt idx="678">
                  <c:v>2051</c:v>
                </c:pt>
                <c:pt idx="679">
                  <c:v>2052</c:v>
                </c:pt>
                <c:pt idx="680">
                  <c:v>2051</c:v>
                </c:pt>
                <c:pt idx="681">
                  <c:v>2052</c:v>
                </c:pt>
                <c:pt idx="682">
                  <c:v>2052</c:v>
                </c:pt>
                <c:pt idx="683">
                  <c:v>2053</c:v>
                </c:pt>
                <c:pt idx="684">
                  <c:v>2052</c:v>
                </c:pt>
                <c:pt idx="685">
                  <c:v>2052</c:v>
                </c:pt>
                <c:pt idx="686">
                  <c:v>2052</c:v>
                </c:pt>
                <c:pt idx="687">
                  <c:v>2053</c:v>
                </c:pt>
                <c:pt idx="688">
                  <c:v>2052</c:v>
                </c:pt>
                <c:pt idx="689">
                  <c:v>2052</c:v>
                </c:pt>
                <c:pt idx="690">
                  <c:v>2053</c:v>
                </c:pt>
                <c:pt idx="691">
                  <c:v>2054</c:v>
                </c:pt>
                <c:pt idx="692">
                  <c:v>2055</c:v>
                </c:pt>
                <c:pt idx="693">
                  <c:v>2053</c:v>
                </c:pt>
                <c:pt idx="694">
                  <c:v>2053</c:v>
                </c:pt>
                <c:pt idx="695">
                  <c:v>2052</c:v>
                </c:pt>
                <c:pt idx="696">
                  <c:v>2052</c:v>
                </c:pt>
                <c:pt idx="697">
                  <c:v>2051</c:v>
                </c:pt>
                <c:pt idx="698">
                  <c:v>2053</c:v>
                </c:pt>
                <c:pt idx="699">
                  <c:v>2053</c:v>
                </c:pt>
                <c:pt idx="700">
                  <c:v>2053</c:v>
                </c:pt>
                <c:pt idx="701">
                  <c:v>2053</c:v>
                </c:pt>
                <c:pt idx="702">
                  <c:v>2052</c:v>
                </c:pt>
                <c:pt idx="703">
                  <c:v>2051</c:v>
                </c:pt>
                <c:pt idx="704">
                  <c:v>2051</c:v>
                </c:pt>
                <c:pt idx="705">
                  <c:v>2051</c:v>
                </c:pt>
                <c:pt idx="706">
                  <c:v>2051</c:v>
                </c:pt>
                <c:pt idx="707">
                  <c:v>2051</c:v>
                </c:pt>
                <c:pt idx="708">
                  <c:v>2053</c:v>
                </c:pt>
                <c:pt idx="709">
                  <c:v>2053</c:v>
                </c:pt>
                <c:pt idx="710">
                  <c:v>2053</c:v>
                </c:pt>
                <c:pt idx="711">
                  <c:v>2053</c:v>
                </c:pt>
                <c:pt idx="712">
                  <c:v>2051</c:v>
                </c:pt>
                <c:pt idx="713">
                  <c:v>2052</c:v>
                </c:pt>
                <c:pt idx="714">
                  <c:v>2051</c:v>
                </c:pt>
                <c:pt idx="715">
                  <c:v>2052</c:v>
                </c:pt>
                <c:pt idx="716">
                  <c:v>2052</c:v>
                </c:pt>
                <c:pt idx="717">
                  <c:v>2053</c:v>
                </c:pt>
                <c:pt idx="718">
                  <c:v>2053</c:v>
                </c:pt>
                <c:pt idx="719">
                  <c:v>2053</c:v>
                </c:pt>
                <c:pt idx="720">
                  <c:v>2052</c:v>
                </c:pt>
                <c:pt idx="721">
                  <c:v>2052</c:v>
                </c:pt>
                <c:pt idx="722">
                  <c:v>2051</c:v>
                </c:pt>
                <c:pt idx="723">
                  <c:v>2052</c:v>
                </c:pt>
                <c:pt idx="724">
                  <c:v>2052</c:v>
                </c:pt>
                <c:pt idx="725">
                  <c:v>2053</c:v>
                </c:pt>
                <c:pt idx="726">
                  <c:v>2054</c:v>
                </c:pt>
                <c:pt idx="727">
                  <c:v>2054</c:v>
                </c:pt>
                <c:pt idx="728">
                  <c:v>2053</c:v>
                </c:pt>
                <c:pt idx="729">
                  <c:v>2053</c:v>
                </c:pt>
                <c:pt idx="730">
                  <c:v>2053</c:v>
                </c:pt>
                <c:pt idx="731">
                  <c:v>2053</c:v>
                </c:pt>
                <c:pt idx="732">
                  <c:v>2053</c:v>
                </c:pt>
                <c:pt idx="733">
                  <c:v>2053</c:v>
                </c:pt>
                <c:pt idx="734">
                  <c:v>2054</c:v>
                </c:pt>
                <c:pt idx="735">
                  <c:v>2054</c:v>
                </c:pt>
                <c:pt idx="736">
                  <c:v>2054</c:v>
                </c:pt>
                <c:pt idx="737">
                  <c:v>2053</c:v>
                </c:pt>
                <c:pt idx="738">
                  <c:v>2051</c:v>
                </c:pt>
                <c:pt idx="739">
                  <c:v>2052</c:v>
                </c:pt>
                <c:pt idx="740">
                  <c:v>2051</c:v>
                </c:pt>
                <c:pt idx="741">
                  <c:v>2052</c:v>
                </c:pt>
                <c:pt idx="742">
                  <c:v>2052</c:v>
                </c:pt>
                <c:pt idx="743">
                  <c:v>2053</c:v>
                </c:pt>
                <c:pt idx="744">
                  <c:v>2054</c:v>
                </c:pt>
                <c:pt idx="745">
                  <c:v>2054</c:v>
                </c:pt>
                <c:pt idx="746">
                  <c:v>2053</c:v>
                </c:pt>
                <c:pt idx="747">
                  <c:v>2053</c:v>
                </c:pt>
                <c:pt idx="748">
                  <c:v>2053</c:v>
                </c:pt>
                <c:pt idx="749">
                  <c:v>2053</c:v>
                </c:pt>
                <c:pt idx="750">
                  <c:v>2054</c:v>
                </c:pt>
                <c:pt idx="751">
                  <c:v>2054</c:v>
                </c:pt>
                <c:pt idx="752">
                  <c:v>2055</c:v>
                </c:pt>
                <c:pt idx="753">
                  <c:v>2054</c:v>
                </c:pt>
                <c:pt idx="754">
                  <c:v>2053</c:v>
                </c:pt>
                <c:pt idx="755">
                  <c:v>2053</c:v>
                </c:pt>
                <c:pt idx="756">
                  <c:v>2052</c:v>
                </c:pt>
                <c:pt idx="757">
                  <c:v>2052</c:v>
                </c:pt>
                <c:pt idx="758">
                  <c:v>2052</c:v>
                </c:pt>
                <c:pt idx="759">
                  <c:v>2051</c:v>
                </c:pt>
                <c:pt idx="760">
                  <c:v>2051</c:v>
                </c:pt>
                <c:pt idx="761">
                  <c:v>2051</c:v>
                </c:pt>
                <c:pt idx="762">
                  <c:v>2052</c:v>
                </c:pt>
                <c:pt idx="763">
                  <c:v>2053</c:v>
                </c:pt>
                <c:pt idx="764">
                  <c:v>2054</c:v>
                </c:pt>
                <c:pt idx="765">
                  <c:v>2054</c:v>
                </c:pt>
                <c:pt idx="766">
                  <c:v>2053</c:v>
                </c:pt>
                <c:pt idx="767">
                  <c:v>2053</c:v>
                </c:pt>
                <c:pt idx="768">
                  <c:v>2053</c:v>
                </c:pt>
                <c:pt idx="769">
                  <c:v>2052</c:v>
                </c:pt>
                <c:pt idx="770">
                  <c:v>2054</c:v>
                </c:pt>
                <c:pt idx="771">
                  <c:v>2053</c:v>
                </c:pt>
                <c:pt idx="772">
                  <c:v>2053</c:v>
                </c:pt>
                <c:pt idx="773">
                  <c:v>2054</c:v>
                </c:pt>
                <c:pt idx="774">
                  <c:v>2053</c:v>
                </c:pt>
                <c:pt idx="775">
                  <c:v>2053</c:v>
                </c:pt>
                <c:pt idx="776">
                  <c:v>2052</c:v>
                </c:pt>
                <c:pt idx="777">
                  <c:v>2052</c:v>
                </c:pt>
                <c:pt idx="778">
                  <c:v>2052</c:v>
                </c:pt>
                <c:pt idx="779">
                  <c:v>2051</c:v>
                </c:pt>
                <c:pt idx="780">
                  <c:v>2052</c:v>
                </c:pt>
                <c:pt idx="781">
                  <c:v>2053</c:v>
                </c:pt>
                <c:pt idx="782">
                  <c:v>2053</c:v>
                </c:pt>
                <c:pt idx="783">
                  <c:v>2053</c:v>
                </c:pt>
                <c:pt idx="784">
                  <c:v>2053</c:v>
                </c:pt>
                <c:pt idx="785">
                  <c:v>2052</c:v>
                </c:pt>
                <c:pt idx="786">
                  <c:v>2052</c:v>
                </c:pt>
                <c:pt idx="787">
                  <c:v>2053</c:v>
                </c:pt>
                <c:pt idx="788">
                  <c:v>2054</c:v>
                </c:pt>
                <c:pt idx="789">
                  <c:v>2054</c:v>
                </c:pt>
                <c:pt idx="790">
                  <c:v>2055</c:v>
                </c:pt>
                <c:pt idx="791">
                  <c:v>2055</c:v>
                </c:pt>
                <c:pt idx="792">
                  <c:v>2054</c:v>
                </c:pt>
                <c:pt idx="793">
                  <c:v>2053</c:v>
                </c:pt>
                <c:pt idx="794">
                  <c:v>2053</c:v>
                </c:pt>
                <c:pt idx="795">
                  <c:v>2053</c:v>
                </c:pt>
                <c:pt idx="796">
                  <c:v>2054</c:v>
                </c:pt>
                <c:pt idx="797">
                  <c:v>2054</c:v>
                </c:pt>
                <c:pt idx="798">
                  <c:v>2056</c:v>
                </c:pt>
                <c:pt idx="799">
                  <c:v>2054</c:v>
                </c:pt>
                <c:pt idx="800">
                  <c:v>2054</c:v>
                </c:pt>
                <c:pt idx="801">
                  <c:v>2053</c:v>
                </c:pt>
                <c:pt idx="802">
                  <c:v>2053</c:v>
                </c:pt>
                <c:pt idx="803">
                  <c:v>2052</c:v>
                </c:pt>
                <c:pt idx="804">
                  <c:v>2052</c:v>
                </c:pt>
                <c:pt idx="805">
                  <c:v>2053</c:v>
                </c:pt>
                <c:pt idx="806">
                  <c:v>2054</c:v>
                </c:pt>
                <c:pt idx="807">
                  <c:v>2054</c:v>
                </c:pt>
                <c:pt idx="808">
                  <c:v>2054</c:v>
                </c:pt>
                <c:pt idx="809">
                  <c:v>2054</c:v>
                </c:pt>
                <c:pt idx="810">
                  <c:v>2053</c:v>
                </c:pt>
                <c:pt idx="811">
                  <c:v>2053</c:v>
                </c:pt>
                <c:pt idx="812">
                  <c:v>2053</c:v>
                </c:pt>
                <c:pt idx="813">
                  <c:v>2053</c:v>
                </c:pt>
                <c:pt idx="814">
                  <c:v>2053</c:v>
                </c:pt>
                <c:pt idx="815">
                  <c:v>2055</c:v>
                </c:pt>
                <c:pt idx="816">
                  <c:v>2055</c:v>
                </c:pt>
                <c:pt idx="817">
                  <c:v>2055</c:v>
                </c:pt>
                <c:pt idx="818">
                  <c:v>2055</c:v>
                </c:pt>
                <c:pt idx="819">
                  <c:v>2051</c:v>
                </c:pt>
                <c:pt idx="820">
                  <c:v>2056</c:v>
                </c:pt>
                <c:pt idx="821">
                  <c:v>2069</c:v>
                </c:pt>
                <c:pt idx="822">
                  <c:v>2075</c:v>
                </c:pt>
                <c:pt idx="823">
                  <c:v>2077</c:v>
                </c:pt>
                <c:pt idx="824">
                  <c:v>2075</c:v>
                </c:pt>
                <c:pt idx="825">
                  <c:v>2072</c:v>
                </c:pt>
                <c:pt idx="826">
                  <c:v>2067</c:v>
                </c:pt>
                <c:pt idx="827">
                  <c:v>2064</c:v>
                </c:pt>
                <c:pt idx="828">
                  <c:v>2059</c:v>
                </c:pt>
                <c:pt idx="829">
                  <c:v>2077</c:v>
                </c:pt>
                <c:pt idx="830">
                  <c:v>2098</c:v>
                </c:pt>
                <c:pt idx="831">
                  <c:v>2111</c:v>
                </c:pt>
                <c:pt idx="832">
                  <c:v>2107</c:v>
                </c:pt>
                <c:pt idx="833">
                  <c:v>2095</c:v>
                </c:pt>
                <c:pt idx="834">
                  <c:v>2076</c:v>
                </c:pt>
                <c:pt idx="835">
                  <c:v>2056</c:v>
                </c:pt>
                <c:pt idx="836">
                  <c:v>2038</c:v>
                </c:pt>
                <c:pt idx="837">
                  <c:v>2021</c:v>
                </c:pt>
                <c:pt idx="838">
                  <c:v>2008</c:v>
                </c:pt>
                <c:pt idx="839">
                  <c:v>1999</c:v>
                </c:pt>
                <c:pt idx="840">
                  <c:v>1996</c:v>
                </c:pt>
                <c:pt idx="841">
                  <c:v>1995</c:v>
                </c:pt>
                <c:pt idx="842">
                  <c:v>1999</c:v>
                </c:pt>
                <c:pt idx="843">
                  <c:v>2004</c:v>
                </c:pt>
                <c:pt idx="844">
                  <c:v>2011</c:v>
                </c:pt>
                <c:pt idx="845">
                  <c:v>2019</c:v>
                </c:pt>
                <c:pt idx="846">
                  <c:v>2027</c:v>
                </c:pt>
                <c:pt idx="847">
                  <c:v>2034</c:v>
                </c:pt>
                <c:pt idx="848">
                  <c:v>2039</c:v>
                </c:pt>
                <c:pt idx="849">
                  <c:v>2043</c:v>
                </c:pt>
                <c:pt idx="850">
                  <c:v>2046</c:v>
                </c:pt>
                <c:pt idx="851">
                  <c:v>2048</c:v>
                </c:pt>
                <c:pt idx="852">
                  <c:v>2051</c:v>
                </c:pt>
                <c:pt idx="853">
                  <c:v>2052</c:v>
                </c:pt>
                <c:pt idx="854">
                  <c:v>2052</c:v>
                </c:pt>
                <c:pt idx="855">
                  <c:v>2053</c:v>
                </c:pt>
                <c:pt idx="856">
                  <c:v>2053</c:v>
                </c:pt>
                <c:pt idx="857">
                  <c:v>2051</c:v>
                </c:pt>
                <c:pt idx="858">
                  <c:v>2050</c:v>
                </c:pt>
                <c:pt idx="859">
                  <c:v>2050</c:v>
                </c:pt>
                <c:pt idx="860">
                  <c:v>2050</c:v>
                </c:pt>
                <c:pt idx="861">
                  <c:v>2048</c:v>
                </c:pt>
                <c:pt idx="862">
                  <c:v>2048</c:v>
                </c:pt>
                <c:pt idx="863">
                  <c:v>2048</c:v>
                </c:pt>
                <c:pt idx="864">
                  <c:v>2048</c:v>
                </c:pt>
                <c:pt idx="865">
                  <c:v>2048</c:v>
                </c:pt>
                <c:pt idx="866">
                  <c:v>2048</c:v>
                </c:pt>
                <c:pt idx="867">
                  <c:v>2050</c:v>
                </c:pt>
                <c:pt idx="868">
                  <c:v>2050</c:v>
                </c:pt>
                <c:pt idx="869">
                  <c:v>2050</c:v>
                </c:pt>
                <c:pt idx="870">
                  <c:v>2050</c:v>
                </c:pt>
                <c:pt idx="871">
                  <c:v>2051</c:v>
                </c:pt>
                <c:pt idx="872">
                  <c:v>2052</c:v>
                </c:pt>
                <c:pt idx="873">
                  <c:v>2052</c:v>
                </c:pt>
                <c:pt idx="874">
                  <c:v>2052</c:v>
                </c:pt>
                <c:pt idx="875">
                  <c:v>2052</c:v>
                </c:pt>
                <c:pt idx="876">
                  <c:v>2052</c:v>
                </c:pt>
                <c:pt idx="877">
                  <c:v>2052</c:v>
                </c:pt>
                <c:pt idx="878">
                  <c:v>2053</c:v>
                </c:pt>
                <c:pt idx="879">
                  <c:v>2053</c:v>
                </c:pt>
                <c:pt idx="880">
                  <c:v>2053</c:v>
                </c:pt>
                <c:pt idx="881">
                  <c:v>2053</c:v>
                </c:pt>
                <c:pt idx="882">
                  <c:v>2053</c:v>
                </c:pt>
                <c:pt idx="883">
                  <c:v>2053</c:v>
                </c:pt>
                <c:pt idx="884">
                  <c:v>2054</c:v>
                </c:pt>
                <c:pt idx="885">
                  <c:v>2054</c:v>
                </c:pt>
                <c:pt idx="886">
                  <c:v>2054</c:v>
                </c:pt>
                <c:pt idx="887">
                  <c:v>2054</c:v>
                </c:pt>
                <c:pt idx="888">
                  <c:v>2053</c:v>
                </c:pt>
                <c:pt idx="889">
                  <c:v>2053</c:v>
                </c:pt>
                <c:pt idx="890">
                  <c:v>2052</c:v>
                </c:pt>
                <c:pt idx="891">
                  <c:v>2052</c:v>
                </c:pt>
                <c:pt idx="892">
                  <c:v>2052</c:v>
                </c:pt>
                <c:pt idx="893">
                  <c:v>2052</c:v>
                </c:pt>
                <c:pt idx="894">
                  <c:v>2052</c:v>
                </c:pt>
                <c:pt idx="895">
                  <c:v>2052</c:v>
                </c:pt>
                <c:pt idx="896">
                  <c:v>2052</c:v>
                </c:pt>
                <c:pt idx="897">
                  <c:v>2053</c:v>
                </c:pt>
                <c:pt idx="898">
                  <c:v>2054</c:v>
                </c:pt>
                <c:pt idx="899">
                  <c:v>2056</c:v>
                </c:pt>
                <c:pt idx="900">
                  <c:v>2056</c:v>
                </c:pt>
                <c:pt idx="901">
                  <c:v>2055</c:v>
                </c:pt>
                <c:pt idx="902">
                  <c:v>2055</c:v>
                </c:pt>
                <c:pt idx="903">
                  <c:v>2054</c:v>
                </c:pt>
                <c:pt idx="904">
                  <c:v>2054</c:v>
                </c:pt>
                <c:pt idx="905">
                  <c:v>2054</c:v>
                </c:pt>
                <c:pt idx="906">
                  <c:v>2055</c:v>
                </c:pt>
                <c:pt idx="907">
                  <c:v>2055</c:v>
                </c:pt>
                <c:pt idx="908">
                  <c:v>2055</c:v>
                </c:pt>
                <c:pt idx="909">
                  <c:v>2056</c:v>
                </c:pt>
                <c:pt idx="910">
                  <c:v>2054</c:v>
                </c:pt>
                <c:pt idx="911">
                  <c:v>2054</c:v>
                </c:pt>
                <c:pt idx="912">
                  <c:v>2054</c:v>
                </c:pt>
                <c:pt idx="913">
                  <c:v>2054</c:v>
                </c:pt>
                <c:pt idx="914">
                  <c:v>2053</c:v>
                </c:pt>
                <c:pt idx="915">
                  <c:v>2055</c:v>
                </c:pt>
                <c:pt idx="916">
                  <c:v>2055</c:v>
                </c:pt>
                <c:pt idx="917">
                  <c:v>2055</c:v>
                </c:pt>
                <c:pt idx="918">
                  <c:v>2054</c:v>
                </c:pt>
                <c:pt idx="919">
                  <c:v>2054</c:v>
                </c:pt>
                <c:pt idx="920">
                  <c:v>2053</c:v>
                </c:pt>
                <c:pt idx="921">
                  <c:v>2053</c:v>
                </c:pt>
                <c:pt idx="922">
                  <c:v>2053</c:v>
                </c:pt>
                <c:pt idx="923">
                  <c:v>2054</c:v>
                </c:pt>
                <c:pt idx="924">
                  <c:v>2055</c:v>
                </c:pt>
                <c:pt idx="925">
                  <c:v>2055</c:v>
                </c:pt>
                <c:pt idx="926">
                  <c:v>2055</c:v>
                </c:pt>
                <c:pt idx="927">
                  <c:v>2055</c:v>
                </c:pt>
                <c:pt idx="928">
                  <c:v>2054</c:v>
                </c:pt>
                <c:pt idx="929">
                  <c:v>2053</c:v>
                </c:pt>
                <c:pt idx="930">
                  <c:v>2053</c:v>
                </c:pt>
                <c:pt idx="931">
                  <c:v>2053</c:v>
                </c:pt>
                <c:pt idx="932">
                  <c:v>2055</c:v>
                </c:pt>
                <c:pt idx="933">
                  <c:v>2056</c:v>
                </c:pt>
                <c:pt idx="934">
                  <c:v>2056</c:v>
                </c:pt>
                <c:pt idx="935">
                  <c:v>2055</c:v>
                </c:pt>
                <c:pt idx="936">
                  <c:v>2056</c:v>
                </c:pt>
                <c:pt idx="937">
                  <c:v>2054</c:v>
                </c:pt>
                <c:pt idx="938">
                  <c:v>2054</c:v>
                </c:pt>
                <c:pt idx="939">
                  <c:v>2053</c:v>
                </c:pt>
                <c:pt idx="940">
                  <c:v>2054</c:v>
                </c:pt>
                <c:pt idx="941">
                  <c:v>2054</c:v>
                </c:pt>
                <c:pt idx="942">
                  <c:v>2055</c:v>
                </c:pt>
                <c:pt idx="943">
                  <c:v>2056</c:v>
                </c:pt>
                <c:pt idx="944">
                  <c:v>2055</c:v>
                </c:pt>
                <c:pt idx="945">
                  <c:v>2055</c:v>
                </c:pt>
                <c:pt idx="946">
                  <c:v>2055</c:v>
                </c:pt>
                <c:pt idx="947">
                  <c:v>2054</c:v>
                </c:pt>
                <c:pt idx="948">
                  <c:v>2054</c:v>
                </c:pt>
                <c:pt idx="949">
                  <c:v>2054</c:v>
                </c:pt>
                <c:pt idx="950">
                  <c:v>2056</c:v>
                </c:pt>
                <c:pt idx="951">
                  <c:v>2056</c:v>
                </c:pt>
                <c:pt idx="952">
                  <c:v>2056</c:v>
                </c:pt>
                <c:pt idx="953">
                  <c:v>2054</c:v>
                </c:pt>
                <c:pt idx="954">
                  <c:v>2054</c:v>
                </c:pt>
                <c:pt idx="955">
                  <c:v>2054</c:v>
                </c:pt>
                <c:pt idx="956">
                  <c:v>2053</c:v>
                </c:pt>
                <c:pt idx="957">
                  <c:v>2053</c:v>
                </c:pt>
                <c:pt idx="958">
                  <c:v>2054</c:v>
                </c:pt>
                <c:pt idx="959">
                  <c:v>2055</c:v>
                </c:pt>
                <c:pt idx="960">
                  <c:v>2055</c:v>
                </c:pt>
                <c:pt idx="961">
                  <c:v>2055</c:v>
                </c:pt>
                <c:pt idx="962">
                  <c:v>2054</c:v>
                </c:pt>
                <c:pt idx="963">
                  <c:v>2053</c:v>
                </c:pt>
                <c:pt idx="964">
                  <c:v>2053</c:v>
                </c:pt>
                <c:pt idx="965">
                  <c:v>2054</c:v>
                </c:pt>
                <c:pt idx="966">
                  <c:v>2055</c:v>
                </c:pt>
                <c:pt idx="967">
                  <c:v>2055</c:v>
                </c:pt>
                <c:pt idx="968">
                  <c:v>2056</c:v>
                </c:pt>
                <c:pt idx="969">
                  <c:v>2055</c:v>
                </c:pt>
                <c:pt idx="970">
                  <c:v>2055</c:v>
                </c:pt>
                <c:pt idx="971">
                  <c:v>2053</c:v>
                </c:pt>
                <c:pt idx="972">
                  <c:v>2054</c:v>
                </c:pt>
                <c:pt idx="973">
                  <c:v>2053</c:v>
                </c:pt>
                <c:pt idx="974">
                  <c:v>2053</c:v>
                </c:pt>
                <c:pt idx="975">
                  <c:v>2055</c:v>
                </c:pt>
                <c:pt idx="976">
                  <c:v>2056</c:v>
                </c:pt>
                <c:pt idx="977">
                  <c:v>2055</c:v>
                </c:pt>
                <c:pt idx="978">
                  <c:v>2055</c:v>
                </c:pt>
                <c:pt idx="979">
                  <c:v>2055</c:v>
                </c:pt>
                <c:pt idx="980">
                  <c:v>2055</c:v>
                </c:pt>
                <c:pt idx="981">
                  <c:v>2054</c:v>
                </c:pt>
                <c:pt idx="982">
                  <c:v>2055</c:v>
                </c:pt>
                <c:pt idx="983">
                  <c:v>2055</c:v>
                </c:pt>
                <c:pt idx="984">
                  <c:v>2055</c:v>
                </c:pt>
                <c:pt idx="985">
                  <c:v>2056</c:v>
                </c:pt>
                <c:pt idx="986">
                  <c:v>2056</c:v>
                </c:pt>
                <c:pt idx="987">
                  <c:v>2055</c:v>
                </c:pt>
                <c:pt idx="988">
                  <c:v>2054</c:v>
                </c:pt>
                <c:pt idx="989">
                  <c:v>2054</c:v>
                </c:pt>
                <c:pt idx="990">
                  <c:v>2054</c:v>
                </c:pt>
                <c:pt idx="991">
                  <c:v>2054</c:v>
                </c:pt>
                <c:pt idx="992">
                  <c:v>2054</c:v>
                </c:pt>
                <c:pt idx="993">
                  <c:v>2055</c:v>
                </c:pt>
                <c:pt idx="994">
                  <c:v>2056</c:v>
                </c:pt>
                <c:pt idx="995">
                  <c:v>2055</c:v>
                </c:pt>
                <c:pt idx="996">
                  <c:v>2055</c:v>
                </c:pt>
                <c:pt idx="997">
                  <c:v>2054</c:v>
                </c:pt>
                <c:pt idx="998">
                  <c:v>2054</c:v>
                </c:pt>
                <c:pt idx="999">
                  <c:v>2055</c:v>
                </c:pt>
                <c:pt idx="1000">
                  <c:v>2055</c:v>
                </c:pt>
                <c:pt idx="1001">
                  <c:v>2056</c:v>
                </c:pt>
                <c:pt idx="1002">
                  <c:v>2056</c:v>
                </c:pt>
                <c:pt idx="1003">
                  <c:v>2056</c:v>
                </c:pt>
                <c:pt idx="1004">
                  <c:v>2055</c:v>
                </c:pt>
                <c:pt idx="1005">
                  <c:v>2055</c:v>
                </c:pt>
                <c:pt idx="1006">
                  <c:v>2053</c:v>
                </c:pt>
                <c:pt idx="1007">
                  <c:v>2053</c:v>
                </c:pt>
                <c:pt idx="1008">
                  <c:v>2052</c:v>
                </c:pt>
                <c:pt idx="1009">
                  <c:v>2052</c:v>
                </c:pt>
                <c:pt idx="1010">
                  <c:v>2052</c:v>
                </c:pt>
                <c:pt idx="1011">
                  <c:v>2053</c:v>
                </c:pt>
                <c:pt idx="1012">
                  <c:v>2053</c:v>
                </c:pt>
                <c:pt idx="1013">
                  <c:v>2054</c:v>
                </c:pt>
                <c:pt idx="1014">
                  <c:v>2055</c:v>
                </c:pt>
                <c:pt idx="1015">
                  <c:v>2055</c:v>
                </c:pt>
                <c:pt idx="1016">
                  <c:v>2056</c:v>
                </c:pt>
                <c:pt idx="1017">
                  <c:v>2056</c:v>
                </c:pt>
                <c:pt idx="1018">
                  <c:v>2055</c:v>
                </c:pt>
                <c:pt idx="1019">
                  <c:v>2054</c:v>
                </c:pt>
                <c:pt idx="1020">
                  <c:v>2054</c:v>
                </c:pt>
                <c:pt idx="1021">
                  <c:v>2055</c:v>
                </c:pt>
                <c:pt idx="1022">
                  <c:v>2056</c:v>
                </c:pt>
                <c:pt idx="1023">
                  <c:v>2056</c:v>
                </c:pt>
                <c:pt idx="1024">
                  <c:v>2056</c:v>
                </c:pt>
                <c:pt idx="1025">
                  <c:v>2056</c:v>
                </c:pt>
                <c:pt idx="1026">
                  <c:v>2055</c:v>
                </c:pt>
                <c:pt idx="1027">
                  <c:v>2055</c:v>
                </c:pt>
                <c:pt idx="1028">
                  <c:v>2053</c:v>
                </c:pt>
                <c:pt idx="1029">
                  <c:v>2054</c:v>
                </c:pt>
                <c:pt idx="1030">
                  <c:v>2054</c:v>
                </c:pt>
                <c:pt idx="1031">
                  <c:v>2056</c:v>
                </c:pt>
                <c:pt idx="1032">
                  <c:v>2056</c:v>
                </c:pt>
                <c:pt idx="1033">
                  <c:v>2056</c:v>
                </c:pt>
                <c:pt idx="1034">
                  <c:v>2056</c:v>
                </c:pt>
                <c:pt idx="1035">
                  <c:v>2055</c:v>
                </c:pt>
                <c:pt idx="1036">
                  <c:v>2055</c:v>
                </c:pt>
                <c:pt idx="1037">
                  <c:v>2053</c:v>
                </c:pt>
                <c:pt idx="1038">
                  <c:v>2055</c:v>
                </c:pt>
                <c:pt idx="1039">
                  <c:v>2055</c:v>
                </c:pt>
                <c:pt idx="1040">
                  <c:v>2056</c:v>
                </c:pt>
                <c:pt idx="1041">
                  <c:v>2056</c:v>
                </c:pt>
                <c:pt idx="1042">
                  <c:v>2020</c:v>
                </c:pt>
                <c:pt idx="1043">
                  <c:v>2023</c:v>
                </c:pt>
                <c:pt idx="1044">
                  <c:v>2026</c:v>
                </c:pt>
                <c:pt idx="1045">
                  <c:v>2030</c:v>
                </c:pt>
                <c:pt idx="1046">
                  <c:v>2034</c:v>
                </c:pt>
                <c:pt idx="1047">
                  <c:v>2040</c:v>
                </c:pt>
                <c:pt idx="1048">
                  <c:v>2045</c:v>
                </c:pt>
                <c:pt idx="1049">
                  <c:v>2049</c:v>
                </c:pt>
                <c:pt idx="1050">
                  <c:v>2070</c:v>
                </c:pt>
                <c:pt idx="1051">
                  <c:v>2087</c:v>
                </c:pt>
                <c:pt idx="1052">
                  <c:v>2096</c:v>
                </c:pt>
                <c:pt idx="1053">
                  <c:v>2099</c:v>
                </c:pt>
                <c:pt idx="1054">
                  <c:v>2100</c:v>
                </c:pt>
                <c:pt idx="1055">
                  <c:v>2094</c:v>
                </c:pt>
                <c:pt idx="1056">
                  <c:v>2102</c:v>
                </c:pt>
                <c:pt idx="1057">
                  <c:v>2099</c:v>
                </c:pt>
                <c:pt idx="1058">
                  <c:v>2093</c:v>
                </c:pt>
                <c:pt idx="1059">
                  <c:v>2085</c:v>
                </c:pt>
                <c:pt idx="1060">
                  <c:v>2078</c:v>
                </c:pt>
                <c:pt idx="1061">
                  <c:v>2070</c:v>
                </c:pt>
                <c:pt idx="1062">
                  <c:v>2059</c:v>
                </c:pt>
                <c:pt idx="1063">
                  <c:v>2042</c:v>
                </c:pt>
                <c:pt idx="1064">
                  <c:v>2026</c:v>
                </c:pt>
                <c:pt idx="1065">
                  <c:v>2017</c:v>
                </c:pt>
                <c:pt idx="1066">
                  <c:v>2012</c:v>
                </c:pt>
                <c:pt idx="1067">
                  <c:v>2013</c:v>
                </c:pt>
                <c:pt idx="1068">
                  <c:v>2017</c:v>
                </c:pt>
                <c:pt idx="1069">
                  <c:v>2023</c:v>
                </c:pt>
                <c:pt idx="1070">
                  <c:v>2031</c:v>
                </c:pt>
                <c:pt idx="1071">
                  <c:v>2041</c:v>
                </c:pt>
                <c:pt idx="1072">
                  <c:v>2048</c:v>
                </c:pt>
                <c:pt idx="1073">
                  <c:v>2056</c:v>
                </c:pt>
                <c:pt idx="1074">
                  <c:v>2063</c:v>
                </c:pt>
                <c:pt idx="1075">
                  <c:v>2085</c:v>
                </c:pt>
                <c:pt idx="1076">
                  <c:v>2099</c:v>
                </c:pt>
                <c:pt idx="1077">
                  <c:v>2108</c:v>
                </c:pt>
                <c:pt idx="1078">
                  <c:v>2110</c:v>
                </c:pt>
                <c:pt idx="1079">
                  <c:v>2116</c:v>
                </c:pt>
                <c:pt idx="1080">
                  <c:v>2122</c:v>
                </c:pt>
                <c:pt idx="1081">
                  <c:v>2117</c:v>
                </c:pt>
                <c:pt idx="1082">
                  <c:v>2109</c:v>
                </c:pt>
                <c:pt idx="1083">
                  <c:v>2098</c:v>
                </c:pt>
                <c:pt idx="1084">
                  <c:v>2087</c:v>
                </c:pt>
                <c:pt idx="1085">
                  <c:v>2077</c:v>
                </c:pt>
                <c:pt idx="1086">
                  <c:v>2068</c:v>
                </c:pt>
                <c:pt idx="1087">
                  <c:v>2058</c:v>
                </c:pt>
                <c:pt idx="1088">
                  <c:v>2041</c:v>
                </c:pt>
                <c:pt idx="1089">
                  <c:v>2028</c:v>
                </c:pt>
                <c:pt idx="1090">
                  <c:v>2019</c:v>
                </c:pt>
                <c:pt idx="1091">
                  <c:v>2015</c:v>
                </c:pt>
                <c:pt idx="1092">
                  <c:v>2015</c:v>
                </c:pt>
                <c:pt idx="1093">
                  <c:v>2020</c:v>
                </c:pt>
                <c:pt idx="1094">
                  <c:v>2027</c:v>
                </c:pt>
                <c:pt idx="1095">
                  <c:v>2035</c:v>
                </c:pt>
                <c:pt idx="1096">
                  <c:v>2042</c:v>
                </c:pt>
                <c:pt idx="1097">
                  <c:v>2050</c:v>
                </c:pt>
                <c:pt idx="1098">
                  <c:v>2056</c:v>
                </c:pt>
                <c:pt idx="1099">
                  <c:v>2061</c:v>
                </c:pt>
                <c:pt idx="1100">
                  <c:v>2080</c:v>
                </c:pt>
                <c:pt idx="1101">
                  <c:v>2094</c:v>
                </c:pt>
                <c:pt idx="1102">
                  <c:v>2102</c:v>
                </c:pt>
                <c:pt idx="1103">
                  <c:v>2105</c:v>
                </c:pt>
                <c:pt idx="1104">
                  <c:v>2103</c:v>
                </c:pt>
                <c:pt idx="1105">
                  <c:v>2097</c:v>
                </c:pt>
                <c:pt idx="1106">
                  <c:v>2090</c:v>
                </c:pt>
                <c:pt idx="1107">
                  <c:v>2081</c:v>
                </c:pt>
                <c:pt idx="1108">
                  <c:v>2075</c:v>
                </c:pt>
                <c:pt idx="1109">
                  <c:v>2064</c:v>
                </c:pt>
                <c:pt idx="1110">
                  <c:v>2074</c:v>
                </c:pt>
                <c:pt idx="1111">
                  <c:v>2075</c:v>
                </c:pt>
                <c:pt idx="1112">
                  <c:v>2073</c:v>
                </c:pt>
                <c:pt idx="1113">
                  <c:v>2057</c:v>
                </c:pt>
                <c:pt idx="1114">
                  <c:v>2043</c:v>
                </c:pt>
                <c:pt idx="1115">
                  <c:v>2031</c:v>
                </c:pt>
                <c:pt idx="1116">
                  <c:v>2023</c:v>
                </c:pt>
                <c:pt idx="1117">
                  <c:v>2019</c:v>
                </c:pt>
                <c:pt idx="1118">
                  <c:v>2019</c:v>
                </c:pt>
                <c:pt idx="1119">
                  <c:v>2021</c:v>
                </c:pt>
                <c:pt idx="1120">
                  <c:v>2027</c:v>
                </c:pt>
                <c:pt idx="1121">
                  <c:v>2031</c:v>
                </c:pt>
                <c:pt idx="1122">
                  <c:v>2037</c:v>
                </c:pt>
                <c:pt idx="1123">
                  <c:v>2042</c:v>
                </c:pt>
                <c:pt idx="1124">
                  <c:v>2045</c:v>
                </c:pt>
                <c:pt idx="1125">
                  <c:v>2065</c:v>
                </c:pt>
                <c:pt idx="1126">
                  <c:v>2081</c:v>
                </c:pt>
                <c:pt idx="1127">
                  <c:v>2090</c:v>
                </c:pt>
                <c:pt idx="1128">
                  <c:v>2095</c:v>
                </c:pt>
                <c:pt idx="1129">
                  <c:v>2096</c:v>
                </c:pt>
                <c:pt idx="1130">
                  <c:v>2087</c:v>
                </c:pt>
                <c:pt idx="1131">
                  <c:v>2068</c:v>
                </c:pt>
                <c:pt idx="1132">
                  <c:v>2052</c:v>
                </c:pt>
                <c:pt idx="1133">
                  <c:v>2040</c:v>
                </c:pt>
                <c:pt idx="1134">
                  <c:v>2029</c:v>
                </c:pt>
                <c:pt idx="1135">
                  <c:v>2024</c:v>
                </c:pt>
                <c:pt idx="1136">
                  <c:v>2022</c:v>
                </c:pt>
                <c:pt idx="1137">
                  <c:v>2021</c:v>
                </c:pt>
                <c:pt idx="1138">
                  <c:v>2024</c:v>
                </c:pt>
                <c:pt idx="1139">
                  <c:v>2029</c:v>
                </c:pt>
                <c:pt idx="1140">
                  <c:v>2035</c:v>
                </c:pt>
                <c:pt idx="1141">
                  <c:v>2043</c:v>
                </c:pt>
                <c:pt idx="1142">
                  <c:v>2049</c:v>
                </c:pt>
                <c:pt idx="1143">
                  <c:v>2055</c:v>
                </c:pt>
                <c:pt idx="1144">
                  <c:v>2061</c:v>
                </c:pt>
                <c:pt idx="1145">
                  <c:v>2061</c:v>
                </c:pt>
                <c:pt idx="1146">
                  <c:v>2103</c:v>
                </c:pt>
                <c:pt idx="1147">
                  <c:v>2143</c:v>
                </c:pt>
                <c:pt idx="1148">
                  <c:v>2151</c:v>
                </c:pt>
                <c:pt idx="1149">
                  <c:v>2143</c:v>
                </c:pt>
                <c:pt idx="1150">
                  <c:v>2124</c:v>
                </c:pt>
                <c:pt idx="1151">
                  <c:v>2100</c:v>
                </c:pt>
                <c:pt idx="1152">
                  <c:v>2074</c:v>
                </c:pt>
                <c:pt idx="1153">
                  <c:v>2049</c:v>
                </c:pt>
                <c:pt idx="1154">
                  <c:v>2027</c:v>
                </c:pt>
                <c:pt idx="1155">
                  <c:v>2011</c:v>
                </c:pt>
                <c:pt idx="1156">
                  <c:v>1999</c:v>
                </c:pt>
                <c:pt idx="1157">
                  <c:v>1993</c:v>
                </c:pt>
                <c:pt idx="1158">
                  <c:v>1994</c:v>
                </c:pt>
                <c:pt idx="1159">
                  <c:v>1997</c:v>
                </c:pt>
                <c:pt idx="1160">
                  <c:v>2003</c:v>
                </c:pt>
                <c:pt idx="1161">
                  <c:v>2012</c:v>
                </c:pt>
                <c:pt idx="1162">
                  <c:v>2020</c:v>
                </c:pt>
                <c:pt idx="1163">
                  <c:v>2027</c:v>
                </c:pt>
                <c:pt idx="1164">
                  <c:v>2035</c:v>
                </c:pt>
                <c:pt idx="1165">
                  <c:v>2042</c:v>
                </c:pt>
                <c:pt idx="1166">
                  <c:v>2046</c:v>
                </c:pt>
                <c:pt idx="1167">
                  <c:v>2050</c:v>
                </c:pt>
                <c:pt idx="1168">
                  <c:v>2055</c:v>
                </c:pt>
                <c:pt idx="1169">
                  <c:v>2056</c:v>
                </c:pt>
                <c:pt idx="1170">
                  <c:v>2058</c:v>
                </c:pt>
                <c:pt idx="1171">
                  <c:v>2057</c:v>
                </c:pt>
                <c:pt idx="1172">
                  <c:v>2056</c:v>
                </c:pt>
                <c:pt idx="1173">
                  <c:v>2055</c:v>
                </c:pt>
                <c:pt idx="1174">
                  <c:v>2053</c:v>
                </c:pt>
                <c:pt idx="1175">
                  <c:v>2053</c:v>
                </c:pt>
                <c:pt idx="1176">
                  <c:v>2053</c:v>
                </c:pt>
                <c:pt idx="1177">
                  <c:v>2052</c:v>
                </c:pt>
                <c:pt idx="1178">
                  <c:v>2051</c:v>
                </c:pt>
                <c:pt idx="1179">
                  <c:v>2050</c:v>
                </c:pt>
                <c:pt idx="1180">
                  <c:v>2049</c:v>
                </c:pt>
                <c:pt idx="1181">
                  <c:v>2051</c:v>
                </c:pt>
                <c:pt idx="1182">
                  <c:v>2050</c:v>
                </c:pt>
                <c:pt idx="1183">
                  <c:v>2052</c:v>
                </c:pt>
                <c:pt idx="1184">
                  <c:v>2053</c:v>
                </c:pt>
                <c:pt idx="1185">
                  <c:v>2053</c:v>
                </c:pt>
                <c:pt idx="1186">
                  <c:v>2053</c:v>
                </c:pt>
                <c:pt idx="1187">
                  <c:v>2053</c:v>
                </c:pt>
                <c:pt idx="1188">
                  <c:v>2053</c:v>
                </c:pt>
                <c:pt idx="1189">
                  <c:v>2051</c:v>
                </c:pt>
                <c:pt idx="1190">
                  <c:v>2052</c:v>
                </c:pt>
                <c:pt idx="1191">
                  <c:v>2053</c:v>
                </c:pt>
                <c:pt idx="1192">
                  <c:v>2054</c:v>
                </c:pt>
                <c:pt idx="1193">
                  <c:v>2055</c:v>
                </c:pt>
                <c:pt idx="1194">
                  <c:v>2054</c:v>
                </c:pt>
                <c:pt idx="1195">
                  <c:v>2055</c:v>
                </c:pt>
                <c:pt idx="1196">
                  <c:v>2053</c:v>
                </c:pt>
                <c:pt idx="1197">
                  <c:v>2053</c:v>
                </c:pt>
                <c:pt idx="1198">
                  <c:v>2052</c:v>
                </c:pt>
                <c:pt idx="1199">
                  <c:v>2052</c:v>
                </c:pt>
                <c:pt idx="1200">
                  <c:v>2053</c:v>
                </c:pt>
                <c:pt idx="1201">
                  <c:v>2054</c:v>
                </c:pt>
                <c:pt idx="1202">
                  <c:v>2053</c:v>
                </c:pt>
                <c:pt idx="1203">
                  <c:v>2054</c:v>
                </c:pt>
                <c:pt idx="1204">
                  <c:v>2053</c:v>
                </c:pt>
                <c:pt idx="1205">
                  <c:v>2053</c:v>
                </c:pt>
                <c:pt idx="1206">
                  <c:v>2053</c:v>
                </c:pt>
                <c:pt idx="1207">
                  <c:v>2053</c:v>
                </c:pt>
                <c:pt idx="1208">
                  <c:v>2054</c:v>
                </c:pt>
                <c:pt idx="1209">
                  <c:v>2055</c:v>
                </c:pt>
                <c:pt idx="1210">
                  <c:v>2055</c:v>
                </c:pt>
                <c:pt idx="1211">
                  <c:v>2055</c:v>
                </c:pt>
                <c:pt idx="1212">
                  <c:v>2054</c:v>
                </c:pt>
                <c:pt idx="1213">
                  <c:v>2053</c:v>
                </c:pt>
                <c:pt idx="1214">
                  <c:v>2052</c:v>
                </c:pt>
                <c:pt idx="1215">
                  <c:v>2052</c:v>
                </c:pt>
                <c:pt idx="1216">
                  <c:v>2053</c:v>
                </c:pt>
                <c:pt idx="1217">
                  <c:v>2054</c:v>
                </c:pt>
                <c:pt idx="1218">
                  <c:v>2054</c:v>
                </c:pt>
                <c:pt idx="1219">
                  <c:v>2055</c:v>
                </c:pt>
                <c:pt idx="1220">
                  <c:v>2054</c:v>
                </c:pt>
                <c:pt idx="1221">
                  <c:v>2053</c:v>
                </c:pt>
                <c:pt idx="1222">
                  <c:v>2053</c:v>
                </c:pt>
                <c:pt idx="1223">
                  <c:v>2052</c:v>
                </c:pt>
                <c:pt idx="1224">
                  <c:v>2052</c:v>
                </c:pt>
                <c:pt idx="1225">
                  <c:v>2053</c:v>
                </c:pt>
                <c:pt idx="1226">
                  <c:v>2055</c:v>
                </c:pt>
                <c:pt idx="1227">
                  <c:v>2055</c:v>
                </c:pt>
                <c:pt idx="1228">
                  <c:v>2056</c:v>
                </c:pt>
                <c:pt idx="1229">
                  <c:v>2055</c:v>
                </c:pt>
                <c:pt idx="1230">
                  <c:v>2055</c:v>
                </c:pt>
                <c:pt idx="1231">
                  <c:v>2054</c:v>
                </c:pt>
                <c:pt idx="1232">
                  <c:v>2054</c:v>
                </c:pt>
                <c:pt idx="1233">
                  <c:v>2053</c:v>
                </c:pt>
                <c:pt idx="1234">
                  <c:v>2053</c:v>
                </c:pt>
                <c:pt idx="1235">
                  <c:v>2054</c:v>
                </c:pt>
                <c:pt idx="1236">
                  <c:v>2055</c:v>
                </c:pt>
                <c:pt idx="1237">
                  <c:v>2054</c:v>
                </c:pt>
                <c:pt idx="1238">
                  <c:v>2055</c:v>
                </c:pt>
                <c:pt idx="1239">
                  <c:v>2053</c:v>
                </c:pt>
                <c:pt idx="1240">
                  <c:v>2053</c:v>
                </c:pt>
                <c:pt idx="1241">
                  <c:v>2053</c:v>
                </c:pt>
                <c:pt idx="1242">
                  <c:v>2054</c:v>
                </c:pt>
                <c:pt idx="1243">
                  <c:v>2054</c:v>
                </c:pt>
                <c:pt idx="1244">
                  <c:v>2056</c:v>
                </c:pt>
                <c:pt idx="1245">
                  <c:v>2055</c:v>
                </c:pt>
                <c:pt idx="1246">
                  <c:v>2054</c:v>
                </c:pt>
                <c:pt idx="1247">
                  <c:v>2054</c:v>
                </c:pt>
                <c:pt idx="1248">
                  <c:v>2053</c:v>
                </c:pt>
                <c:pt idx="1249">
                  <c:v>2052</c:v>
                </c:pt>
                <c:pt idx="1250">
                  <c:v>2052</c:v>
                </c:pt>
                <c:pt idx="1251">
                  <c:v>2052</c:v>
                </c:pt>
                <c:pt idx="1252">
                  <c:v>2053</c:v>
                </c:pt>
                <c:pt idx="1253">
                  <c:v>2053</c:v>
                </c:pt>
                <c:pt idx="1254">
                  <c:v>2053</c:v>
                </c:pt>
                <c:pt idx="1255">
                  <c:v>2053</c:v>
                </c:pt>
                <c:pt idx="1256">
                  <c:v>2053</c:v>
                </c:pt>
                <c:pt idx="1257">
                  <c:v>2053</c:v>
                </c:pt>
                <c:pt idx="1258">
                  <c:v>2052</c:v>
                </c:pt>
                <c:pt idx="1259">
                  <c:v>2051</c:v>
                </c:pt>
                <c:pt idx="1260">
                  <c:v>2051</c:v>
                </c:pt>
                <c:pt idx="1261">
                  <c:v>2050</c:v>
                </c:pt>
                <c:pt idx="1262">
                  <c:v>2050</c:v>
                </c:pt>
                <c:pt idx="1263">
                  <c:v>2051</c:v>
                </c:pt>
                <c:pt idx="1264">
                  <c:v>2052</c:v>
                </c:pt>
                <c:pt idx="1265">
                  <c:v>2053</c:v>
                </c:pt>
                <c:pt idx="1266">
                  <c:v>2054</c:v>
                </c:pt>
                <c:pt idx="1267">
                  <c:v>2054</c:v>
                </c:pt>
                <c:pt idx="1268">
                  <c:v>2054</c:v>
                </c:pt>
                <c:pt idx="1269">
                  <c:v>2054</c:v>
                </c:pt>
                <c:pt idx="1270">
                  <c:v>2054</c:v>
                </c:pt>
                <c:pt idx="1271">
                  <c:v>2053</c:v>
                </c:pt>
                <c:pt idx="1272">
                  <c:v>2053</c:v>
                </c:pt>
                <c:pt idx="1273">
                  <c:v>2054</c:v>
                </c:pt>
                <c:pt idx="1274">
                  <c:v>2054</c:v>
                </c:pt>
                <c:pt idx="1275">
                  <c:v>2055</c:v>
                </c:pt>
                <c:pt idx="1276">
                  <c:v>2055</c:v>
                </c:pt>
                <c:pt idx="1277">
                  <c:v>2053</c:v>
                </c:pt>
                <c:pt idx="1278">
                  <c:v>2053</c:v>
                </c:pt>
                <c:pt idx="1279">
                  <c:v>2053</c:v>
                </c:pt>
                <c:pt idx="1280">
                  <c:v>2052</c:v>
                </c:pt>
                <c:pt idx="1281">
                  <c:v>2052</c:v>
                </c:pt>
                <c:pt idx="1282">
                  <c:v>2053</c:v>
                </c:pt>
                <c:pt idx="1283">
                  <c:v>2053</c:v>
                </c:pt>
                <c:pt idx="1284">
                  <c:v>2053</c:v>
                </c:pt>
                <c:pt idx="1285">
                  <c:v>2052</c:v>
                </c:pt>
                <c:pt idx="1286">
                  <c:v>2051</c:v>
                </c:pt>
                <c:pt idx="1287">
                  <c:v>2052</c:v>
                </c:pt>
                <c:pt idx="1288">
                  <c:v>2051</c:v>
                </c:pt>
                <c:pt idx="1289">
                  <c:v>2052</c:v>
                </c:pt>
                <c:pt idx="1290">
                  <c:v>2054</c:v>
                </c:pt>
                <c:pt idx="1291">
                  <c:v>2055</c:v>
                </c:pt>
                <c:pt idx="1292">
                  <c:v>2055</c:v>
                </c:pt>
                <c:pt idx="1293">
                  <c:v>2054</c:v>
                </c:pt>
                <c:pt idx="1294">
                  <c:v>2053</c:v>
                </c:pt>
                <c:pt idx="1295">
                  <c:v>2053</c:v>
                </c:pt>
                <c:pt idx="1296">
                  <c:v>2053</c:v>
                </c:pt>
                <c:pt idx="1297">
                  <c:v>2052</c:v>
                </c:pt>
                <c:pt idx="1298">
                  <c:v>2053</c:v>
                </c:pt>
                <c:pt idx="1299">
                  <c:v>2054</c:v>
                </c:pt>
                <c:pt idx="1300">
                  <c:v>2054</c:v>
                </c:pt>
                <c:pt idx="1301">
                  <c:v>2053</c:v>
                </c:pt>
                <c:pt idx="1302">
                  <c:v>2052</c:v>
                </c:pt>
                <c:pt idx="1303">
                  <c:v>2052</c:v>
                </c:pt>
                <c:pt idx="1304">
                  <c:v>2052</c:v>
                </c:pt>
                <c:pt idx="1305">
                  <c:v>2051</c:v>
                </c:pt>
                <c:pt idx="1306">
                  <c:v>2051</c:v>
                </c:pt>
                <c:pt idx="1307">
                  <c:v>2051</c:v>
                </c:pt>
                <c:pt idx="1308">
                  <c:v>2053</c:v>
                </c:pt>
                <c:pt idx="1309">
                  <c:v>2053</c:v>
                </c:pt>
                <c:pt idx="1310">
                  <c:v>2053</c:v>
                </c:pt>
                <c:pt idx="1311">
                  <c:v>2052</c:v>
                </c:pt>
                <c:pt idx="1312">
                  <c:v>2052</c:v>
                </c:pt>
                <c:pt idx="1313">
                  <c:v>2052</c:v>
                </c:pt>
                <c:pt idx="1314">
                  <c:v>2051</c:v>
                </c:pt>
                <c:pt idx="1315">
                  <c:v>2051</c:v>
                </c:pt>
                <c:pt idx="1316">
                  <c:v>2052</c:v>
                </c:pt>
                <c:pt idx="1317">
                  <c:v>2054</c:v>
                </c:pt>
                <c:pt idx="1318">
                  <c:v>2053</c:v>
                </c:pt>
                <c:pt idx="1319">
                  <c:v>2052</c:v>
                </c:pt>
                <c:pt idx="1320">
                  <c:v>2052</c:v>
                </c:pt>
                <c:pt idx="1321">
                  <c:v>2052</c:v>
                </c:pt>
                <c:pt idx="1322">
                  <c:v>2052</c:v>
                </c:pt>
                <c:pt idx="1323">
                  <c:v>2051</c:v>
                </c:pt>
                <c:pt idx="1324">
                  <c:v>2051</c:v>
                </c:pt>
                <c:pt idx="1325">
                  <c:v>2052</c:v>
                </c:pt>
                <c:pt idx="1326">
                  <c:v>2052</c:v>
                </c:pt>
                <c:pt idx="1327">
                  <c:v>2053</c:v>
                </c:pt>
                <c:pt idx="1328">
                  <c:v>2052</c:v>
                </c:pt>
                <c:pt idx="1329">
                  <c:v>2052</c:v>
                </c:pt>
                <c:pt idx="1330">
                  <c:v>2052</c:v>
                </c:pt>
                <c:pt idx="1331">
                  <c:v>2052</c:v>
                </c:pt>
                <c:pt idx="1332">
                  <c:v>2052</c:v>
                </c:pt>
                <c:pt idx="1333">
                  <c:v>2052</c:v>
                </c:pt>
                <c:pt idx="1334">
                  <c:v>2054</c:v>
                </c:pt>
                <c:pt idx="1335">
                  <c:v>2054</c:v>
                </c:pt>
                <c:pt idx="1336">
                  <c:v>2054</c:v>
                </c:pt>
                <c:pt idx="1337">
                  <c:v>2054</c:v>
                </c:pt>
                <c:pt idx="1338">
                  <c:v>2053</c:v>
                </c:pt>
                <c:pt idx="1339">
                  <c:v>2052</c:v>
                </c:pt>
                <c:pt idx="1340">
                  <c:v>2051</c:v>
                </c:pt>
                <c:pt idx="1341">
                  <c:v>2052</c:v>
                </c:pt>
                <c:pt idx="1342">
                  <c:v>2052</c:v>
                </c:pt>
                <c:pt idx="1343">
                  <c:v>2052</c:v>
                </c:pt>
                <c:pt idx="1344">
                  <c:v>2052</c:v>
                </c:pt>
                <c:pt idx="1345">
                  <c:v>2052</c:v>
                </c:pt>
                <c:pt idx="1346">
                  <c:v>2051</c:v>
                </c:pt>
                <c:pt idx="1347">
                  <c:v>2051</c:v>
                </c:pt>
                <c:pt idx="1348">
                  <c:v>2052</c:v>
                </c:pt>
                <c:pt idx="1349">
                  <c:v>2051</c:v>
                </c:pt>
                <c:pt idx="1350">
                  <c:v>2052</c:v>
                </c:pt>
                <c:pt idx="1351">
                  <c:v>2052</c:v>
                </c:pt>
                <c:pt idx="1352">
                  <c:v>2053</c:v>
                </c:pt>
                <c:pt idx="1353">
                  <c:v>2052</c:v>
                </c:pt>
                <c:pt idx="1354">
                  <c:v>2052</c:v>
                </c:pt>
                <c:pt idx="1355">
                  <c:v>2052</c:v>
                </c:pt>
                <c:pt idx="1356">
                  <c:v>2052</c:v>
                </c:pt>
                <c:pt idx="1357">
                  <c:v>2052</c:v>
                </c:pt>
                <c:pt idx="1358">
                  <c:v>2051</c:v>
                </c:pt>
                <c:pt idx="1359">
                  <c:v>2052</c:v>
                </c:pt>
                <c:pt idx="1360">
                  <c:v>2053</c:v>
                </c:pt>
                <c:pt idx="1361">
                  <c:v>2053</c:v>
                </c:pt>
                <c:pt idx="1362">
                  <c:v>2053</c:v>
                </c:pt>
                <c:pt idx="1363">
                  <c:v>2052</c:v>
                </c:pt>
                <c:pt idx="1364">
                  <c:v>2052</c:v>
                </c:pt>
                <c:pt idx="1365">
                  <c:v>2051</c:v>
                </c:pt>
                <c:pt idx="1366">
                  <c:v>2051</c:v>
                </c:pt>
                <c:pt idx="1367">
                  <c:v>2052</c:v>
                </c:pt>
                <c:pt idx="1368">
                  <c:v>2053</c:v>
                </c:pt>
                <c:pt idx="1369">
                  <c:v>2053</c:v>
                </c:pt>
                <c:pt idx="1370">
                  <c:v>2053</c:v>
                </c:pt>
                <c:pt idx="1371">
                  <c:v>2053</c:v>
                </c:pt>
                <c:pt idx="1372">
                  <c:v>2052</c:v>
                </c:pt>
                <c:pt idx="1373">
                  <c:v>2052</c:v>
                </c:pt>
                <c:pt idx="1374">
                  <c:v>2051</c:v>
                </c:pt>
                <c:pt idx="1375">
                  <c:v>2051</c:v>
                </c:pt>
                <c:pt idx="1376">
                  <c:v>2052</c:v>
                </c:pt>
                <c:pt idx="1377">
                  <c:v>2053</c:v>
                </c:pt>
                <c:pt idx="1378">
                  <c:v>2053</c:v>
                </c:pt>
                <c:pt idx="1379">
                  <c:v>2052</c:v>
                </c:pt>
                <c:pt idx="1380">
                  <c:v>2051</c:v>
                </c:pt>
                <c:pt idx="1381">
                  <c:v>2051</c:v>
                </c:pt>
                <c:pt idx="1382">
                  <c:v>2049</c:v>
                </c:pt>
                <c:pt idx="1383">
                  <c:v>2049</c:v>
                </c:pt>
                <c:pt idx="1384">
                  <c:v>2048</c:v>
                </c:pt>
                <c:pt idx="1385">
                  <c:v>2048</c:v>
                </c:pt>
                <c:pt idx="1386">
                  <c:v>2049</c:v>
                </c:pt>
                <c:pt idx="1387">
                  <c:v>2049</c:v>
                </c:pt>
                <c:pt idx="1388">
                  <c:v>2049</c:v>
                </c:pt>
                <c:pt idx="1389">
                  <c:v>2051</c:v>
                </c:pt>
                <c:pt idx="1390">
                  <c:v>2052</c:v>
                </c:pt>
                <c:pt idx="1391">
                  <c:v>2053</c:v>
                </c:pt>
                <c:pt idx="1392">
                  <c:v>2053</c:v>
                </c:pt>
                <c:pt idx="1393">
                  <c:v>2054</c:v>
                </c:pt>
                <c:pt idx="1394">
                  <c:v>2052</c:v>
                </c:pt>
                <c:pt idx="1395">
                  <c:v>2052</c:v>
                </c:pt>
                <c:pt idx="1396">
                  <c:v>2053</c:v>
                </c:pt>
                <c:pt idx="1397">
                  <c:v>2053</c:v>
                </c:pt>
                <c:pt idx="1398">
                  <c:v>2054</c:v>
                </c:pt>
                <c:pt idx="1399">
                  <c:v>2054</c:v>
                </c:pt>
                <c:pt idx="1400">
                  <c:v>2054</c:v>
                </c:pt>
                <c:pt idx="1401">
                  <c:v>2054</c:v>
                </c:pt>
                <c:pt idx="1402">
                  <c:v>2053</c:v>
                </c:pt>
                <c:pt idx="1403">
                  <c:v>2052</c:v>
                </c:pt>
                <c:pt idx="1404">
                  <c:v>2052</c:v>
                </c:pt>
                <c:pt idx="1405">
                  <c:v>2053</c:v>
                </c:pt>
                <c:pt idx="1406">
                  <c:v>2073</c:v>
                </c:pt>
                <c:pt idx="1407">
                  <c:v>2107</c:v>
                </c:pt>
                <c:pt idx="1408">
                  <c:v>2119</c:v>
                </c:pt>
                <c:pt idx="1409">
                  <c:v>2115</c:v>
                </c:pt>
                <c:pt idx="1410">
                  <c:v>2099</c:v>
                </c:pt>
                <c:pt idx="1411">
                  <c:v>2080</c:v>
                </c:pt>
                <c:pt idx="1412">
                  <c:v>2057</c:v>
                </c:pt>
                <c:pt idx="1413">
                  <c:v>2050</c:v>
                </c:pt>
                <c:pt idx="1414">
                  <c:v>2042</c:v>
                </c:pt>
                <c:pt idx="1415">
                  <c:v>2033</c:v>
                </c:pt>
                <c:pt idx="1416">
                  <c:v>2025</c:v>
                </c:pt>
                <c:pt idx="1417">
                  <c:v>2019</c:v>
                </c:pt>
                <c:pt idx="1418">
                  <c:v>2014</c:v>
                </c:pt>
                <c:pt idx="1419">
                  <c:v>2012</c:v>
                </c:pt>
                <c:pt idx="1420">
                  <c:v>2013</c:v>
                </c:pt>
                <c:pt idx="1421">
                  <c:v>2015</c:v>
                </c:pt>
                <c:pt idx="1422">
                  <c:v>2018</c:v>
                </c:pt>
                <c:pt idx="1423">
                  <c:v>2023</c:v>
                </c:pt>
                <c:pt idx="1424">
                  <c:v>2029</c:v>
                </c:pt>
                <c:pt idx="1425">
                  <c:v>2034</c:v>
                </c:pt>
                <c:pt idx="1426">
                  <c:v>2039</c:v>
                </c:pt>
                <c:pt idx="1427">
                  <c:v>2041</c:v>
                </c:pt>
                <c:pt idx="1428">
                  <c:v>2043</c:v>
                </c:pt>
                <c:pt idx="1429">
                  <c:v>2043</c:v>
                </c:pt>
                <c:pt idx="1430">
                  <c:v>2046</c:v>
                </c:pt>
                <c:pt idx="1431">
                  <c:v>2047</c:v>
                </c:pt>
                <c:pt idx="1432">
                  <c:v>2047</c:v>
                </c:pt>
                <c:pt idx="1433">
                  <c:v>2048</c:v>
                </c:pt>
                <c:pt idx="1434">
                  <c:v>2049</c:v>
                </c:pt>
                <c:pt idx="1435">
                  <c:v>2049</c:v>
                </c:pt>
                <c:pt idx="1436">
                  <c:v>2048</c:v>
                </c:pt>
                <c:pt idx="1437">
                  <c:v>2048</c:v>
                </c:pt>
                <c:pt idx="1438">
                  <c:v>2048</c:v>
                </c:pt>
                <c:pt idx="1439">
                  <c:v>2048</c:v>
                </c:pt>
                <c:pt idx="1440">
                  <c:v>2049</c:v>
                </c:pt>
                <c:pt idx="1441">
                  <c:v>2049</c:v>
                </c:pt>
                <c:pt idx="1442">
                  <c:v>2050</c:v>
                </c:pt>
                <c:pt idx="1443">
                  <c:v>2050</c:v>
                </c:pt>
                <c:pt idx="1444">
                  <c:v>2049</c:v>
                </c:pt>
                <c:pt idx="1445">
                  <c:v>2049</c:v>
                </c:pt>
                <c:pt idx="1446">
                  <c:v>2048</c:v>
                </c:pt>
                <c:pt idx="1447">
                  <c:v>2048</c:v>
                </c:pt>
                <c:pt idx="1448">
                  <c:v>2049</c:v>
                </c:pt>
                <c:pt idx="1449">
                  <c:v>2049</c:v>
                </c:pt>
                <c:pt idx="1450">
                  <c:v>2050</c:v>
                </c:pt>
                <c:pt idx="1451">
                  <c:v>2051</c:v>
                </c:pt>
                <c:pt idx="1452">
                  <c:v>2050</c:v>
                </c:pt>
                <c:pt idx="1453">
                  <c:v>2049</c:v>
                </c:pt>
                <c:pt idx="1454">
                  <c:v>2049</c:v>
                </c:pt>
                <c:pt idx="1455">
                  <c:v>2049</c:v>
                </c:pt>
                <c:pt idx="1456">
                  <c:v>2049</c:v>
                </c:pt>
                <c:pt idx="1457">
                  <c:v>2050</c:v>
                </c:pt>
                <c:pt idx="1458">
                  <c:v>2051</c:v>
                </c:pt>
                <c:pt idx="1459">
                  <c:v>2051</c:v>
                </c:pt>
                <c:pt idx="1460">
                  <c:v>2053</c:v>
                </c:pt>
                <c:pt idx="1461">
                  <c:v>2051</c:v>
                </c:pt>
                <c:pt idx="1462">
                  <c:v>2050</c:v>
                </c:pt>
                <c:pt idx="1463">
                  <c:v>2050</c:v>
                </c:pt>
                <c:pt idx="1464">
                  <c:v>2050</c:v>
                </c:pt>
                <c:pt idx="1465">
                  <c:v>2049</c:v>
                </c:pt>
                <c:pt idx="1466">
                  <c:v>2051</c:v>
                </c:pt>
                <c:pt idx="1467">
                  <c:v>2051</c:v>
                </c:pt>
                <c:pt idx="1468">
                  <c:v>2051</c:v>
                </c:pt>
                <c:pt idx="1469">
                  <c:v>2052</c:v>
                </c:pt>
                <c:pt idx="1470">
                  <c:v>2051</c:v>
                </c:pt>
                <c:pt idx="1471">
                  <c:v>2051</c:v>
                </c:pt>
                <c:pt idx="1472">
                  <c:v>2051</c:v>
                </c:pt>
                <c:pt idx="1473">
                  <c:v>2050</c:v>
                </c:pt>
                <c:pt idx="1474">
                  <c:v>2051</c:v>
                </c:pt>
                <c:pt idx="1475">
                  <c:v>2051</c:v>
                </c:pt>
                <c:pt idx="1476">
                  <c:v>2052</c:v>
                </c:pt>
                <c:pt idx="1477">
                  <c:v>2052</c:v>
                </c:pt>
                <c:pt idx="1478">
                  <c:v>2052</c:v>
                </c:pt>
                <c:pt idx="1479">
                  <c:v>2051</c:v>
                </c:pt>
                <c:pt idx="1480">
                  <c:v>2051</c:v>
                </c:pt>
                <c:pt idx="1481">
                  <c:v>2051</c:v>
                </c:pt>
                <c:pt idx="1482">
                  <c:v>2051</c:v>
                </c:pt>
                <c:pt idx="1483">
                  <c:v>2051</c:v>
                </c:pt>
                <c:pt idx="1484">
                  <c:v>2052</c:v>
                </c:pt>
                <c:pt idx="1485">
                  <c:v>2052</c:v>
                </c:pt>
                <c:pt idx="1486">
                  <c:v>2052</c:v>
                </c:pt>
                <c:pt idx="1487">
                  <c:v>2051</c:v>
                </c:pt>
                <c:pt idx="1488">
                  <c:v>2051</c:v>
                </c:pt>
                <c:pt idx="1489">
                  <c:v>2051</c:v>
                </c:pt>
                <c:pt idx="1490">
                  <c:v>2050</c:v>
                </c:pt>
                <c:pt idx="1491">
                  <c:v>2051</c:v>
                </c:pt>
                <c:pt idx="1492">
                  <c:v>2052</c:v>
                </c:pt>
                <c:pt idx="1493">
                  <c:v>2052</c:v>
                </c:pt>
                <c:pt idx="1494">
                  <c:v>2052</c:v>
                </c:pt>
                <c:pt idx="1495">
                  <c:v>2051</c:v>
                </c:pt>
                <c:pt idx="1496">
                  <c:v>2050</c:v>
                </c:pt>
                <c:pt idx="1497">
                  <c:v>2051</c:v>
                </c:pt>
                <c:pt idx="1498">
                  <c:v>2051</c:v>
                </c:pt>
                <c:pt idx="1499">
                  <c:v>2051</c:v>
                </c:pt>
                <c:pt idx="1500">
                  <c:v>2052</c:v>
                </c:pt>
                <c:pt idx="1501">
                  <c:v>2052</c:v>
                </c:pt>
                <c:pt idx="1502">
                  <c:v>2052</c:v>
                </c:pt>
                <c:pt idx="1503">
                  <c:v>2051</c:v>
                </c:pt>
                <c:pt idx="1504">
                  <c:v>2051</c:v>
                </c:pt>
                <c:pt idx="1505">
                  <c:v>2050</c:v>
                </c:pt>
                <c:pt idx="1506">
                  <c:v>2049</c:v>
                </c:pt>
                <c:pt idx="1507">
                  <c:v>2049</c:v>
                </c:pt>
                <c:pt idx="1508">
                  <c:v>2048</c:v>
                </c:pt>
                <c:pt idx="1509">
                  <c:v>2048</c:v>
                </c:pt>
                <c:pt idx="1510">
                  <c:v>2048</c:v>
                </c:pt>
                <c:pt idx="1511">
                  <c:v>2048</c:v>
                </c:pt>
                <c:pt idx="1512">
                  <c:v>2049</c:v>
                </c:pt>
                <c:pt idx="1513">
                  <c:v>2051</c:v>
                </c:pt>
                <c:pt idx="1514">
                  <c:v>2053</c:v>
                </c:pt>
                <c:pt idx="1515">
                  <c:v>2053</c:v>
                </c:pt>
                <c:pt idx="1516">
                  <c:v>2053</c:v>
                </c:pt>
                <c:pt idx="1517">
                  <c:v>2054</c:v>
                </c:pt>
                <c:pt idx="1518">
                  <c:v>2054</c:v>
                </c:pt>
                <c:pt idx="1519">
                  <c:v>2053</c:v>
                </c:pt>
                <c:pt idx="1520">
                  <c:v>2052</c:v>
                </c:pt>
                <c:pt idx="1521">
                  <c:v>2051</c:v>
                </c:pt>
                <c:pt idx="1522">
                  <c:v>2051</c:v>
                </c:pt>
                <c:pt idx="1523">
                  <c:v>2051</c:v>
                </c:pt>
                <c:pt idx="1524">
                  <c:v>2052</c:v>
                </c:pt>
                <c:pt idx="1525">
                  <c:v>2053</c:v>
                </c:pt>
                <c:pt idx="1526">
                  <c:v>2053</c:v>
                </c:pt>
                <c:pt idx="1527">
                  <c:v>2051</c:v>
                </c:pt>
                <c:pt idx="1528">
                  <c:v>2051</c:v>
                </c:pt>
                <c:pt idx="1529">
                  <c:v>2051</c:v>
                </c:pt>
                <c:pt idx="1530">
                  <c:v>2050</c:v>
                </c:pt>
                <c:pt idx="1531">
                  <c:v>2051</c:v>
                </c:pt>
                <c:pt idx="1532">
                  <c:v>2052</c:v>
                </c:pt>
                <c:pt idx="1533">
                  <c:v>2052</c:v>
                </c:pt>
                <c:pt idx="1534">
                  <c:v>2052</c:v>
                </c:pt>
                <c:pt idx="1535">
                  <c:v>2051</c:v>
                </c:pt>
                <c:pt idx="1536">
                  <c:v>2052</c:v>
                </c:pt>
                <c:pt idx="1537">
                  <c:v>2051</c:v>
                </c:pt>
                <c:pt idx="1538">
                  <c:v>2051</c:v>
                </c:pt>
                <c:pt idx="1539">
                  <c:v>2051</c:v>
                </c:pt>
                <c:pt idx="1540">
                  <c:v>2051</c:v>
                </c:pt>
                <c:pt idx="1541">
                  <c:v>2052</c:v>
                </c:pt>
                <c:pt idx="1542">
                  <c:v>2053</c:v>
                </c:pt>
                <c:pt idx="1543">
                  <c:v>2052</c:v>
                </c:pt>
                <c:pt idx="1544">
                  <c:v>2051</c:v>
                </c:pt>
                <c:pt idx="1545">
                  <c:v>2052</c:v>
                </c:pt>
                <c:pt idx="1546">
                  <c:v>2052</c:v>
                </c:pt>
                <c:pt idx="1547">
                  <c:v>2053</c:v>
                </c:pt>
                <c:pt idx="1548">
                  <c:v>2053</c:v>
                </c:pt>
                <c:pt idx="1549">
                  <c:v>2053</c:v>
                </c:pt>
                <c:pt idx="1550">
                  <c:v>2053</c:v>
                </c:pt>
                <c:pt idx="1551">
                  <c:v>2053</c:v>
                </c:pt>
                <c:pt idx="1552">
                  <c:v>2052</c:v>
                </c:pt>
                <c:pt idx="1553">
                  <c:v>2051</c:v>
                </c:pt>
                <c:pt idx="1554">
                  <c:v>2051</c:v>
                </c:pt>
                <c:pt idx="1555">
                  <c:v>2051</c:v>
                </c:pt>
                <c:pt idx="1556">
                  <c:v>2051</c:v>
                </c:pt>
                <c:pt idx="1557">
                  <c:v>2051</c:v>
                </c:pt>
                <c:pt idx="1558">
                  <c:v>2052</c:v>
                </c:pt>
                <c:pt idx="1559">
                  <c:v>2053</c:v>
                </c:pt>
                <c:pt idx="1560">
                  <c:v>2052</c:v>
                </c:pt>
                <c:pt idx="1561">
                  <c:v>2051</c:v>
                </c:pt>
                <c:pt idx="1562">
                  <c:v>2050</c:v>
                </c:pt>
                <c:pt idx="1563">
                  <c:v>2050</c:v>
                </c:pt>
                <c:pt idx="1564">
                  <c:v>2050</c:v>
                </c:pt>
                <c:pt idx="1565">
                  <c:v>2051</c:v>
                </c:pt>
                <c:pt idx="1566">
                  <c:v>2052</c:v>
                </c:pt>
                <c:pt idx="1567">
                  <c:v>2052</c:v>
                </c:pt>
                <c:pt idx="1568">
                  <c:v>2052</c:v>
                </c:pt>
                <c:pt idx="1569">
                  <c:v>2052</c:v>
                </c:pt>
                <c:pt idx="1570">
                  <c:v>2051</c:v>
                </c:pt>
                <c:pt idx="1571">
                  <c:v>2051</c:v>
                </c:pt>
                <c:pt idx="1572">
                  <c:v>2051</c:v>
                </c:pt>
                <c:pt idx="1573">
                  <c:v>2051</c:v>
                </c:pt>
                <c:pt idx="1574">
                  <c:v>2051</c:v>
                </c:pt>
                <c:pt idx="1575">
                  <c:v>2053</c:v>
                </c:pt>
                <c:pt idx="1576">
                  <c:v>2053</c:v>
                </c:pt>
                <c:pt idx="1577">
                  <c:v>2052</c:v>
                </c:pt>
                <c:pt idx="1578">
                  <c:v>2052</c:v>
                </c:pt>
                <c:pt idx="1579">
                  <c:v>2051</c:v>
                </c:pt>
                <c:pt idx="1580">
                  <c:v>2051</c:v>
                </c:pt>
                <c:pt idx="1581">
                  <c:v>2051</c:v>
                </c:pt>
                <c:pt idx="1582">
                  <c:v>2051</c:v>
                </c:pt>
                <c:pt idx="1583">
                  <c:v>2052</c:v>
                </c:pt>
                <c:pt idx="1584">
                  <c:v>2053</c:v>
                </c:pt>
                <c:pt idx="1585">
                  <c:v>2052</c:v>
                </c:pt>
                <c:pt idx="1586">
                  <c:v>2052</c:v>
                </c:pt>
                <c:pt idx="1587">
                  <c:v>2051</c:v>
                </c:pt>
                <c:pt idx="1588">
                  <c:v>2051</c:v>
                </c:pt>
                <c:pt idx="1589">
                  <c:v>2051</c:v>
                </c:pt>
                <c:pt idx="1590">
                  <c:v>2051</c:v>
                </c:pt>
                <c:pt idx="1591">
                  <c:v>2051</c:v>
                </c:pt>
                <c:pt idx="1592">
                  <c:v>2051</c:v>
                </c:pt>
                <c:pt idx="1593">
                  <c:v>2052</c:v>
                </c:pt>
                <c:pt idx="1594">
                  <c:v>2052</c:v>
                </c:pt>
                <c:pt idx="1595">
                  <c:v>2053</c:v>
                </c:pt>
                <c:pt idx="1596">
                  <c:v>2052</c:v>
                </c:pt>
                <c:pt idx="1597">
                  <c:v>2052</c:v>
                </c:pt>
                <c:pt idx="1598">
                  <c:v>2052</c:v>
                </c:pt>
                <c:pt idx="1599">
                  <c:v>2052</c:v>
                </c:pt>
                <c:pt idx="1600">
                  <c:v>2053</c:v>
                </c:pt>
                <c:pt idx="1601">
                  <c:v>2053</c:v>
                </c:pt>
                <c:pt idx="1602">
                  <c:v>2054</c:v>
                </c:pt>
                <c:pt idx="1603">
                  <c:v>2052</c:v>
                </c:pt>
                <c:pt idx="1604">
                  <c:v>2052</c:v>
                </c:pt>
                <c:pt idx="1605">
                  <c:v>2051</c:v>
                </c:pt>
                <c:pt idx="1606">
                  <c:v>2051</c:v>
                </c:pt>
                <c:pt idx="1607">
                  <c:v>2051</c:v>
                </c:pt>
                <c:pt idx="1608">
                  <c:v>2051</c:v>
                </c:pt>
                <c:pt idx="1609">
                  <c:v>2053</c:v>
                </c:pt>
                <c:pt idx="1610">
                  <c:v>2053</c:v>
                </c:pt>
                <c:pt idx="1611">
                  <c:v>2053</c:v>
                </c:pt>
                <c:pt idx="1612">
                  <c:v>2052</c:v>
                </c:pt>
                <c:pt idx="1613">
                  <c:v>2052</c:v>
                </c:pt>
                <c:pt idx="1614">
                  <c:v>2052</c:v>
                </c:pt>
                <c:pt idx="1615">
                  <c:v>2051</c:v>
                </c:pt>
                <c:pt idx="1616">
                  <c:v>2052</c:v>
                </c:pt>
                <c:pt idx="1617">
                  <c:v>2051</c:v>
                </c:pt>
                <c:pt idx="1618">
                  <c:v>2052</c:v>
                </c:pt>
                <c:pt idx="1619">
                  <c:v>2054</c:v>
                </c:pt>
                <c:pt idx="1620">
                  <c:v>2054</c:v>
                </c:pt>
                <c:pt idx="1621">
                  <c:v>2053</c:v>
                </c:pt>
                <c:pt idx="1622">
                  <c:v>2053</c:v>
                </c:pt>
                <c:pt idx="1623">
                  <c:v>2052</c:v>
                </c:pt>
                <c:pt idx="1624">
                  <c:v>2052</c:v>
                </c:pt>
                <c:pt idx="1625">
                  <c:v>2053</c:v>
                </c:pt>
                <c:pt idx="1626">
                  <c:v>2053</c:v>
                </c:pt>
                <c:pt idx="1627">
                  <c:v>2052</c:v>
                </c:pt>
                <c:pt idx="1628">
                  <c:v>2052</c:v>
                </c:pt>
                <c:pt idx="1629">
                  <c:v>2051</c:v>
                </c:pt>
                <c:pt idx="1630">
                  <c:v>2051</c:v>
                </c:pt>
                <c:pt idx="1631">
                  <c:v>2050</c:v>
                </c:pt>
                <c:pt idx="1632">
                  <c:v>2050</c:v>
                </c:pt>
                <c:pt idx="1633">
                  <c:v>2049</c:v>
                </c:pt>
                <c:pt idx="1634">
                  <c:v>2049</c:v>
                </c:pt>
                <c:pt idx="1635">
                  <c:v>2049</c:v>
                </c:pt>
                <c:pt idx="1636">
                  <c:v>2049</c:v>
                </c:pt>
                <c:pt idx="1637">
                  <c:v>2050</c:v>
                </c:pt>
                <c:pt idx="1638">
                  <c:v>2051</c:v>
                </c:pt>
                <c:pt idx="1639">
                  <c:v>2053</c:v>
                </c:pt>
                <c:pt idx="1640">
                  <c:v>2053</c:v>
                </c:pt>
                <c:pt idx="1641">
                  <c:v>2054</c:v>
                </c:pt>
                <c:pt idx="1642">
                  <c:v>2053</c:v>
                </c:pt>
                <c:pt idx="1643">
                  <c:v>2053</c:v>
                </c:pt>
                <c:pt idx="1644">
                  <c:v>2053</c:v>
                </c:pt>
                <c:pt idx="1645">
                  <c:v>2053</c:v>
                </c:pt>
                <c:pt idx="1646">
                  <c:v>2053</c:v>
                </c:pt>
                <c:pt idx="1647">
                  <c:v>2053</c:v>
                </c:pt>
                <c:pt idx="1648">
                  <c:v>2053</c:v>
                </c:pt>
                <c:pt idx="1649">
                  <c:v>2054</c:v>
                </c:pt>
                <c:pt idx="1650">
                  <c:v>2054</c:v>
                </c:pt>
                <c:pt idx="1651">
                  <c:v>2052</c:v>
                </c:pt>
                <c:pt idx="1652">
                  <c:v>2052</c:v>
                </c:pt>
                <c:pt idx="1653">
                  <c:v>2051</c:v>
                </c:pt>
                <c:pt idx="1654">
                  <c:v>2052</c:v>
                </c:pt>
                <c:pt idx="1655">
                  <c:v>2052</c:v>
                </c:pt>
                <c:pt idx="1656">
                  <c:v>2053</c:v>
                </c:pt>
                <c:pt idx="1657">
                  <c:v>2053</c:v>
                </c:pt>
                <c:pt idx="1658">
                  <c:v>2055</c:v>
                </c:pt>
                <c:pt idx="1659">
                  <c:v>2054</c:v>
                </c:pt>
                <c:pt idx="1660">
                  <c:v>2053</c:v>
                </c:pt>
                <c:pt idx="1661">
                  <c:v>2052</c:v>
                </c:pt>
                <c:pt idx="1662">
                  <c:v>2051</c:v>
                </c:pt>
                <c:pt idx="1663">
                  <c:v>2051</c:v>
                </c:pt>
                <c:pt idx="1664">
                  <c:v>2052</c:v>
                </c:pt>
                <c:pt idx="1665">
                  <c:v>2054</c:v>
                </c:pt>
                <c:pt idx="1666">
                  <c:v>2055</c:v>
                </c:pt>
                <c:pt idx="1667">
                  <c:v>2056</c:v>
                </c:pt>
                <c:pt idx="1668">
                  <c:v>2079</c:v>
                </c:pt>
                <c:pt idx="1669">
                  <c:v>2111</c:v>
                </c:pt>
                <c:pt idx="1670">
                  <c:v>2118</c:v>
                </c:pt>
                <c:pt idx="1671">
                  <c:v>2111</c:v>
                </c:pt>
                <c:pt idx="1672">
                  <c:v>2096</c:v>
                </c:pt>
                <c:pt idx="1673">
                  <c:v>2077</c:v>
                </c:pt>
                <c:pt idx="1674">
                  <c:v>2058</c:v>
                </c:pt>
                <c:pt idx="1675">
                  <c:v>2039</c:v>
                </c:pt>
                <c:pt idx="1676">
                  <c:v>2022</c:v>
                </c:pt>
                <c:pt idx="1677">
                  <c:v>2007</c:v>
                </c:pt>
                <c:pt idx="1678">
                  <c:v>1999</c:v>
                </c:pt>
                <c:pt idx="1679">
                  <c:v>1995</c:v>
                </c:pt>
                <c:pt idx="1680">
                  <c:v>1996</c:v>
                </c:pt>
                <c:pt idx="1681">
                  <c:v>1999</c:v>
                </c:pt>
                <c:pt idx="1682">
                  <c:v>2006</c:v>
                </c:pt>
                <c:pt idx="1683">
                  <c:v>2013</c:v>
                </c:pt>
                <c:pt idx="1684">
                  <c:v>2021</c:v>
                </c:pt>
                <c:pt idx="1685">
                  <c:v>2029</c:v>
                </c:pt>
                <c:pt idx="1686">
                  <c:v>2035</c:v>
                </c:pt>
                <c:pt idx="1687">
                  <c:v>2040</c:v>
                </c:pt>
                <c:pt idx="1688">
                  <c:v>2046</c:v>
                </c:pt>
                <c:pt idx="1689">
                  <c:v>2048</c:v>
                </c:pt>
                <c:pt idx="1690">
                  <c:v>2051</c:v>
                </c:pt>
                <c:pt idx="1691">
                  <c:v>2055</c:v>
                </c:pt>
                <c:pt idx="1692">
                  <c:v>2056</c:v>
                </c:pt>
                <c:pt idx="1693">
                  <c:v>2056</c:v>
                </c:pt>
                <c:pt idx="1694">
                  <c:v>2055</c:v>
                </c:pt>
                <c:pt idx="1695">
                  <c:v>2053</c:v>
                </c:pt>
                <c:pt idx="1696">
                  <c:v>2051</c:v>
                </c:pt>
                <c:pt idx="1697">
                  <c:v>2049</c:v>
                </c:pt>
                <c:pt idx="1698">
                  <c:v>2050</c:v>
                </c:pt>
                <c:pt idx="1699">
                  <c:v>2050</c:v>
                </c:pt>
                <c:pt idx="1700">
                  <c:v>2051</c:v>
                </c:pt>
                <c:pt idx="1701">
                  <c:v>2050</c:v>
                </c:pt>
                <c:pt idx="1702">
                  <c:v>2050</c:v>
                </c:pt>
                <c:pt idx="1703">
                  <c:v>2050</c:v>
                </c:pt>
                <c:pt idx="1704">
                  <c:v>2049</c:v>
                </c:pt>
                <c:pt idx="1705">
                  <c:v>2048</c:v>
                </c:pt>
                <c:pt idx="1706">
                  <c:v>2049</c:v>
                </c:pt>
                <c:pt idx="1707">
                  <c:v>2050</c:v>
                </c:pt>
                <c:pt idx="1708">
                  <c:v>2052</c:v>
                </c:pt>
                <c:pt idx="1709">
                  <c:v>2053</c:v>
                </c:pt>
                <c:pt idx="1710">
                  <c:v>2053</c:v>
                </c:pt>
                <c:pt idx="1711">
                  <c:v>2052</c:v>
                </c:pt>
                <c:pt idx="1712">
                  <c:v>2052</c:v>
                </c:pt>
                <c:pt idx="1713">
                  <c:v>2051</c:v>
                </c:pt>
                <c:pt idx="1714">
                  <c:v>2051</c:v>
                </c:pt>
                <c:pt idx="1715">
                  <c:v>2051</c:v>
                </c:pt>
                <c:pt idx="1716">
                  <c:v>2052</c:v>
                </c:pt>
                <c:pt idx="1717">
                  <c:v>2053</c:v>
                </c:pt>
                <c:pt idx="1718">
                  <c:v>2053</c:v>
                </c:pt>
                <c:pt idx="1719">
                  <c:v>2053</c:v>
                </c:pt>
                <c:pt idx="1720">
                  <c:v>2053</c:v>
                </c:pt>
                <c:pt idx="1721">
                  <c:v>2051</c:v>
                </c:pt>
                <c:pt idx="1722">
                  <c:v>2051</c:v>
                </c:pt>
                <c:pt idx="1723">
                  <c:v>2052</c:v>
                </c:pt>
                <c:pt idx="1724">
                  <c:v>2051</c:v>
                </c:pt>
                <c:pt idx="1725">
                  <c:v>2067</c:v>
                </c:pt>
                <c:pt idx="1726">
                  <c:v>2075</c:v>
                </c:pt>
                <c:pt idx="1727">
                  <c:v>2079</c:v>
                </c:pt>
                <c:pt idx="1728">
                  <c:v>2079</c:v>
                </c:pt>
                <c:pt idx="1729">
                  <c:v>2075</c:v>
                </c:pt>
                <c:pt idx="1730">
                  <c:v>2070</c:v>
                </c:pt>
                <c:pt idx="1731">
                  <c:v>2065</c:v>
                </c:pt>
                <c:pt idx="1732">
                  <c:v>2060</c:v>
                </c:pt>
                <c:pt idx="1733">
                  <c:v>2058</c:v>
                </c:pt>
                <c:pt idx="1734">
                  <c:v>2053</c:v>
                </c:pt>
                <c:pt idx="1735">
                  <c:v>2052</c:v>
                </c:pt>
                <c:pt idx="1736">
                  <c:v>2048</c:v>
                </c:pt>
                <c:pt idx="1737">
                  <c:v>2047</c:v>
                </c:pt>
                <c:pt idx="1738">
                  <c:v>2045</c:v>
                </c:pt>
                <c:pt idx="1739">
                  <c:v>2042</c:v>
                </c:pt>
                <c:pt idx="1740">
                  <c:v>2042</c:v>
                </c:pt>
                <c:pt idx="1741">
                  <c:v>2043</c:v>
                </c:pt>
                <c:pt idx="1742">
                  <c:v>2045</c:v>
                </c:pt>
                <c:pt idx="1743">
                  <c:v>2046</c:v>
                </c:pt>
                <c:pt idx="1744">
                  <c:v>2048</c:v>
                </c:pt>
                <c:pt idx="1745">
                  <c:v>2049</c:v>
                </c:pt>
                <c:pt idx="1746">
                  <c:v>2050</c:v>
                </c:pt>
                <c:pt idx="1747">
                  <c:v>2052</c:v>
                </c:pt>
                <c:pt idx="1748">
                  <c:v>2053</c:v>
                </c:pt>
                <c:pt idx="1749">
                  <c:v>2052</c:v>
                </c:pt>
                <c:pt idx="1750">
                  <c:v>2054</c:v>
                </c:pt>
                <c:pt idx="1751">
                  <c:v>2055</c:v>
                </c:pt>
                <c:pt idx="1752">
                  <c:v>2055</c:v>
                </c:pt>
                <c:pt idx="1753">
                  <c:v>2054</c:v>
                </c:pt>
                <c:pt idx="1754">
                  <c:v>2053</c:v>
                </c:pt>
                <c:pt idx="1755">
                  <c:v>2052</c:v>
                </c:pt>
                <c:pt idx="1756">
                  <c:v>2052</c:v>
                </c:pt>
                <c:pt idx="1757">
                  <c:v>2051</c:v>
                </c:pt>
                <c:pt idx="1758">
                  <c:v>2050</c:v>
                </c:pt>
                <c:pt idx="1759">
                  <c:v>2050</c:v>
                </c:pt>
                <c:pt idx="1760">
                  <c:v>2049</c:v>
                </c:pt>
                <c:pt idx="1761">
                  <c:v>2049</c:v>
                </c:pt>
                <c:pt idx="1762">
                  <c:v>2051</c:v>
                </c:pt>
                <c:pt idx="1763">
                  <c:v>2052</c:v>
                </c:pt>
                <c:pt idx="1764">
                  <c:v>2053</c:v>
                </c:pt>
                <c:pt idx="1765">
                  <c:v>2054</c:v>
                </c:pt>
                <c:pt idx="1766">
                  <c:v>2054</c:v>
                </c:pt>
                <c:pt idx="1767">
                  <c:v>2054</c:v>
                </c:pt>
                <c:pt idx="1768">
                  <c:v>2053</c:v>
                </c:pt>
                <c:pt idx="1769">
                  <c:v>2053</c:v>
                </c:pt>
                <c:pt idx="1770">
                  <c:v>2053</c:v>
                </c:pt>
                <c:pt idx="1771">
                  <c:v>2053</c:v>
                </c:pt>
                <c:pt idx="1772">
                  <c:v>2054</c:v>
                </c:pt>
                <c:pt idx="1773">
                  <c:v>2054</c:v>
                </c:pt>
                <c:pt idx="1774">
                  <c:v>2054</c:v>
                </c:pt>
                <c:pt idx="1775">
                  <c:v>2053</c:v>
                </c:pt>
                <c:pt idx="1776">
                  <c:v>2054</c:v>
                </c:pt>
                <c:pt idx="1777">
                  <c:v>2054</c:v>
                </c:pt>
                <c:pt idx="1778">
                  <c:v>2055</c:v>
                </c:pt>
                <c:pt idx="1779">
                  <c:v>2054</c:v>
                </c:pt>
                <c:pt idx="1780">
                  <c:v>2054</c:v>
                </c:pt>
                <c:pt idx="1781">
                  <c:v>2054</c:v>
                </c:pt>
                <c:pt idx="1782">
                  <c:v>2055</c:v>
                </c:pt>
                <c:pt idx="1783">
                  <c:v>2053</c:v>
                </c:pt>
                <c:pt idx="1784">
                  <c:v>2053</c:v>
                </c:pt>
                <c:pt idx="1785">
                  <c:v>2051</c:v>
                </c:pt>
                <c:pt idx="1786">
                  <c:v>2051</c:v>
                </c:pt>
                <c:pt idx="1787">
                  <c:v>2052</c:v>
                </c:pt>
                <c:pt idx="1788">
                  <c:v>2053</c:v>
                </c:pt>
                <c:pt idx="1789">
                  <c:v>2054</c:v>
                </c:pt>
                <c:pt idx="1790">
                  <c:v>2054</c:v>
                </c:pt>
                <c:pt idx="1791">
                  <c:v>2054</c:v>
                </c:pt>
                <c:pt idx="1792">
                  <c:v>2054</c:v>
                </c:pt>
                <c:pt idx="1793">
                  <c:v>2053</c:v>
                </c:pt>
                <c:pt idx="1794">
                  <c:v>2054</c:v>
                </c:pt>
                <c:pt idx="1795">
                  <c:v>2053</c:v>
                </c:pt>
                <c:pt idx="1796">
                  <c:v>2052</c:v>
                </c:pt>
                <c:pt idx="1797">
                  <c:v>2054</c:v>
                </c:pt>
                <c:pt idx="1798">
                  <c:v>2054</c:v>
                </c:pt>
                <c:pt idx="1799">
                  <c:v>2054</c:v>
                </c:pt>
                <c:pt idx="1800">
                  <c:v>2054</c:v>
                </c:pt>
                <c:pt idx="1801">
                  <c:v>2053</c:v>
                </c:pt>
                <c:pt idx="1802">
                  <c:v>2053</c:v>
                </c:pt>
                <c:pt idx="1803">
                  <c:v>2053</c:v>
                </c:pt>
                <c:pt idx="1804">
                  <c:v>2053</c:v>
                </c:pt>
                <c:pt idx="1805">
                  <c:v>2053</c:v>
                </c:pt>
                <c:pt idx="1806">
                  <c:v>2055</c:v>
                </c:pt>
                <c:pt idx="1807">
                  <c:v>2055</c:v>
                </c:pt>
                <c:pt idx="1808">
                  <c:v>2056</c:v>
                </c:pt>
                <c:pt idx="1809">
                  <c:v>2055</c:v>
                </c:pt>
                <c:pt idx="1810">
                  <c:v>2055</c:v>
                </c:pt>
                <c:pt idx="1811">
                  <c:v>2054</c:v>
                </c:pt>
                <c:pt idx="1812">
                  <c:v>2054</c:v>
                </c:pt>
                <c:pt idx="1813">
                  <c:v>2055</c:v>
                </c:pt>
                <c:pt idx="1814">
                  <c:v>2055</c:v>
                </c:pt>
                <c:pt idx="1815">
                  <c:v>2056</c:v>
                </c:pt>
                <c:pt idx="1816">
                  <c:v>2055</c:v>
                </c:pt>
                <c:pt idx="1817">
                  <c:v>2055</c:v>
                </c:pt>
                <c:pt idx="1818">
                  <c:v>2054</c:v>
                </c:pt>
                <c:pt idx="1819">
                  <c:v>2053</c:v>
                </c:pt>
                <c:pt idx="1820">
                  <c:v>2052</c:v>
                </c:pt>
                <c:pt idx="1821">
                  <c:v>2051</c:v>
                </c:pt>
                <c:pt idx="1822">
                  <c:v>2051</c:v>
                </c:pt>
                <c:pt idx="1823">
                  <c:v>2050</c:v>
                </c:pt>
                <c:pt idx="1824">
                  <c:v>2052</c:v>
                </c:pt>
                <c:pt idx="1825">
                  <c:v>2051</c:v>
                </c:pt>
                <c:pt idx="1826">
                  <c:v>2051</c:v>
                </c:pt>
                <c:pt idx="1827">
                  <c:v>2052</c:v>
                </c:pt>
                <c:pt idx="1828">
                  <c:v>2051</c:v>
                </c:pt>
                <c:pt idx="1829">
                  <c:v>2052</c:v>
                </c:pt>
                <c:pt idx="1830">
                  <c:v>2053</c:v>
                </c:pt>
                <c:pt idx="1831">
                  <c:v>2053</c:v>
                </c:pt>
                <c:pt idx="1832">
                  <c:v>2053</c:v>
                </c:pt>
                <c:pt idx="1833">
                  <c:v>2054</c:v>
                </c:pt>
                <c:pt idx="1834">
                  <c:v>2054</c:v>
                </c:pt>
                <c:pt idx="1835">
                  <c:v>2053</c:v>
                </c:pt>
                <c:pt idx="1836">
                  <c:v>2054</c:v>
                </c:pt>
                <c:pt idx="1837">
                  <c:v>2053</c:v>
                </c:pt>
                <c:pt idx="1838">
                  <c:v>2053</c:v>
                </c:pt>
                <c:pt idx="1839">
                  <c:v>2053</c:v>
                </c:pt>
                <c:pt idx="1840">
                  <c:v>2052</c:v>
                </c:pt>
                <c:pt idx="1841">
                  <c:v>2052</c:v>
                </c:pt>
                <c:pt idx="1842">
                  <c:v>2051</c:v>
                </c:pt>
                <c:pt idx="1843">
                  <c:v>2052</c:v>
                </c:pt>
                <c:pt idx="1844">
                  <c:v>2052</c:v>
                </c:pt>
                <c:pt idx="1845">
                  <c:v>2052</c:v>
                </c:pt>
                <c:pt idx="1846">
                  <c:v>2053</c:v>
                </c:pt>
                <c:pt idx="1847">
                  <c:v>2053</c:v>
                </c:pt>
                <c:pt idx="1848">
                  <c:v>2053</c:v>
                </c:pt>
                <c:pt idx="1849">
                  <c:v>2053</c:v>
                </c:pt>
                <c:pt idx="1850">
                  <c:v>2053</c:v>
                </c:pt>
                <c:pt idx="1851">
                  <c:v>2053</c:v>
                </c:pt>
                <c:pt idx="1852">
                  <c:v>2054</c:v>
                </c:pt>
                <c:pt idx="1853">
                  <c:v>2053</c:v>
                </c:pt>
                <c:pt idx="1854">
                  <c:v>2054</c:v>
                </c:pt>
                <c:pt idx="1855">
                  <c:v>2053</c:v>
                </c:pt>
                <c:pt idx="1856">
                  <c:v>2053</c:v>
                </c:pt>
                <c:pt idx="1857">
                  <c:v>2053</c:v>
                </c:pt>
                <c:pt idx="1858">
                  <c:v>2055</c:v>
                </c:pt>
                <c:pt idx="1859">
                  <c:v>2054</c:v>
                </c:pt>
                <c:pt idx="1860">
                  <c:v>2053</c:v>
                </c:pt>
                <c:pt idx="1861">
                  <c:v>2053</c:v>
                </c:pt>
                <c:pt idx="1862">
                  <c:v>2053</c:v>
                </c:pt>
                <c:pt idx="1863">
                  <c:v>2052</c:v>
                </c:pt>
                <c:pt idx="1864">
                  <c:v>2051</c:v>
                </c:pt>
                <c:pt idx="1865">
                  <c:v>2052</c:v>
                </c:pt>
                <c:pt idx="1866">
                  <c:v>2053</c:v>
                </c:pt>
                <c:pt idx="1867">
                  <c:v>2052</c:v>
                </c:pt>
                <c:pt idx="1868">
                  <c:v>2053</c:v>
                </c:pt>
                <c:pt idx="1869">
                  <c:v>2052</c:v>
                </c:pt>
                <c:pt idx="1870">
                  <c:v>2053</c:v>
                </c:pt>
                <c:pt idx="1871">
                  <c:v>2053</c:v>
                </c:pt>
                <c:pt idx="1872">
                  <c:v>2054</c:v>
                </c:pt>
                <c:pt idx="1873">
                  <c:v>2053</c:v>
                </c:pt>
                <c:pt idx="1874">
                  <c:v>2053</c:v>
                </c:pt>
                <c:pt idx="1875">
                  <c:v>2053</c:v>
                </c:pt>
                <c:pt idx="1876">
                  <c:v>2053</c:v>
                </c:pt>
                <c:pt idx="1877">
                  <c:v>2053</c:v>
                </c:pt>
                <c:pt idx="1878">
                  <c:v>2053</c:v>
                </c:pt>
                <c:pt idx="1879">
                  <c:v>2053</c:v>
                </c:pt>
                <c:pt idx="1880">
                  <c:v>2052</c:v>
                </c:pt>
                <c:pt idx="1881">
                  <c:v>2054</c:v>
                </c:pt>
                <c:pt idx="1882">
                  <c:v>2053</c:v>
                </c:pt>
                <c:pt idx="1883">
                  <c:v>2054</c:v>
                </c:pt>
                <c:pt idx="1884">
                  <c:v>2054</c:v>
                </c:pt>
                <c:pt idx="1885">
                  <c:v>2055</c:v>
                </c:pt>
                <c:pt idx="1886">
                  <c:v>2055</c:v>
                </c:pt>
                <c:pt idx="1887">
                  <c:v>2056</c:v>
                </c:pt>
                <c:pt idx="1888">
                  <c:v>2055</c:v>
                </c:pt>
                <c:pt idx="1889">
                  <c:v>2055</c:v>
                </c:pt>
                <c:pt idx="1890">
                  <c:v>2055</c:v>
                </c:pt>
                <c:pt idx="1891">
                  <c:v>2054</c:v>
                </c:pt>
                <c:pt idx="1892">
                  <c:v>2054</c:v>
                </c:pt>
                <c:pt idx="1893">
                  <c:v>2053</c:v>
                </c:pt>
                <c:pt idx="1894">
                  <c:v>2053</c:v>
                </c:pt>
                <c:pt idx="1895">
                  <c:v>2053</c:v>
                </c:pt>
                <c:pt idx="1896">
                  <c:v>2054</c:v>
                </c:pt>
                <c:pt idx="1897">
                  <c:v>2055</c:v>
                </c:pt>
                <c:pt idx="1898">
                  <c:v>2056</c:v>
                </c:pt>
                <c:pt idx="1899">
                  <c:v>2057</c:v>
                </c:pt>
                <c:pt idx="1900">
                  <c:v>2057</c:v>
                </c:pt>
                <c:pt idx="1901">
                  <c:v>2057</c:v>
                </c:pt>
                <c:pt idx="1902">
                  <c:v>2056</c:v>
                </c:pt>
                <c:pt idx="1903">
                  <c:v>2055</c:v>
                </c:pt>
                <c:pt idx="1904">
                  <c:v>2054</c:v>
                </c:pt>
                <c:pt idx="1905">
                  <c:v>2053</c:v>
                </c:pt>
                <c:pt idx="1906">
                  <c:v>2054</c:v>
                </c:pt>
                <c:pt idx="1907">
                  <c:v>2056</c:v>
                </c:pt>
                <c:pt idx="1908">
                  <c:v>2056</c:v>
                </c:pt>
                <c:pt idx="1909">
                  <c:v>2055</c:v>
                </c:pt>
                <c:pt idx="1910">
                  <c:v>2055</c:v>
                </c:pt>
                <c:pt idx="1911">
                  <c:v>2055</c:v>
                </c:pt>
                <c:pt idx="1912">
                  <c:v>2055</c:v>
                </c:pt>
                <c:pt idx="1913">
                  <c:v>2054</c:v>
                </c:pt>
                <c:pt idx="1914">
                  <c:v>2055</c:v>
                </c:pt>
                <c:pt idx="1915">
                  <c:v>2056</c:v>
                </c:pt>
                <c:pt idx="1916">
                  <c:v>2056</c:v>
                </c:pt>
                <c:pt idx="1917">
                  <c:v>2056</c:v>
                </c:pt>
                <c:pt idx="1918">
                  <c:v>2056</c:v>
                </c:pt>
                <c:pt idx="1919">
                  <c:v>2055</c:v>
                </c:pt>
                <c:pt idx="1920">
                  <c:v>2054</c:v>
                </c:pt>
                <c:pt idx="1921">
                  <c:v>2055</c:v>
                </c:pt>
                <c:pt idx="1922">
                  <c:v>2055</c:v>
                </c:pt>
                <c:pt idx="1923">
                  <c:v>2054</c:v>
                </c:pt>
                <c:pt idx="1924">
                  <c:v>2056</c:v>
                </c:pt>
                <c:pt idx="1925">
                  <c:v>2056</c:v>
                </c:pt>
                <c:pt idx="1926">
                  <c:v>2057</c:v>
                </c:pt>
                <c:pt idx="1927">
                  <c:v>2057</c:v>
                </c:pt>
                <c:pt idx="1928">
                  <c:v>2056</c:v>
                </c:pt>
                <c:pt idx="1929">
                  <c:v>2055</c:v>
                </c:pt>
                <c:pt idx="1930">
                  <c:v>2054</c:v>
                </c:pt>
                <c:pt idx="1931">
                  <c:v>2055</c:v>
                </c:pt>
                <c:pt idx="1932">
                  <c:v>2056</c:v>
                </c:pt>
                <c:pt idx="1933">
                  <c:v>2087</c:v>
                </c:pt>
                <c:pt idx="1934">
                  <c:v>2117</c:v>
                </c:pt>
                <c:pt idx="1935">
                  <c:v>2121</c:v>
                </c:pt>
                <c:pt idx="1936">
                  <c:v>2112</c:v>
                </c:pt>
                <c:pt idx="1937">
                  <c:v>2095</c:v>
                </c:pt>
                <c:pt idx="1938">
                  <c:v>2075</c:v>
                </c:pt>
                <c:pt idx="1939">
                  <c:v>2054</c:v>
                </c:pt>
                <c:pt idx="1940">
                  <c:v>2036</c:v>
                </c:pt>
                <c:pt idx="1941">
                  <c:v>2020</c:v>
                </c:pt>
                <c:pt idx="1942">
                  <c:v>2010</c:v>
                </c:pt>
                <c:pt idx="1943">
                  <c:v>2002</c:v>
                </c:pt>
                <c:pt idx="1944">
                  <c:v>1999</c:v>
                </c:pt>
                <c:pt idx="1945">
                  <c:v>1999</c:v>
                </c:pt>
                <c:pt idx="1946">
                  <c:v>2003</c:v>
                </c:pt>
                <c:pt idx="1947">
                  <c:v>2009</c:v>
                </c:pt>
                <c:pt idx="1948">
                  <c:v>2016</c:v>
                </c:pt>
                <c:pt idx="1949">
                  <c:v>2024</c:v>
                </c:pt>
                <c:pt idx="1950">
                  <c:v>2033</c:v>
                </c:pt>
                <c:pt idx="1951">
                  <c:v>2039</c:v>
                </c:pt>
                <c:pt idx="1952">
                  <c:v>2045</c:v>
                </c:pt>
                <c:pt idx="1953">
                  <c:v>2050</c:v>
                </c:pt>
                <c:pt idx="1954">
                  <c:v>2052</c:v>
                </c:pt>
                <c:pt idx="1955">
                  <c:v>2055</c:v>
                </c:pt>
                <c:pt idx="1956">
                  <c:v>2057</c:v>
                </c:pt>
                <c:pt idx="1957">
                  <c:v>2057</c:v>
                </c:pt>
                <c:pt idx="1958">
                  <c:v>2058</c:v>
                </c:pt>
                <c:pt idx="1959">
                  <c:v>2058</c:v>
                </c:pt>
                <c:pt idx="1960">
                  <c:v>2057</c:v>
                </c:pt>
                <c:pt idx="1961">
                  <c:v>2055</c:v>
                </c:pt>
                <c:pt idx="1962">
                  <c:v>2053</c:v>
                </c:pt>
                <c:pt idx="1963">
                  <c:v>2051</c:v>
                </c:pt>
                <c:pt idx="1964">
                  <c:v>2051</c:v>
                </c:pt>
                <c:pt idx="1965">
                  <c:v>2050</c:v>
                </c:pt>
                <c:pt idx="1966">
                  <c:v>2050</c:v>
                </c:pt>
                <c:pt idx="1967">
                  <c:v>2050</c:v>
                </c:pt>
                <c:pt idx="1968">
                  <c:v>2052</c:v>
                </c:pt>
                <c:pt idx="1969">
                  <c:v>2052</c:v>
                </c:pt>
                <c:pt idx="1970">
                  <c:v>2053</c:v>
                </c:pt>
                <c:pt idx="1971">
                  <c:v>2052</c:v>
                </c:pt>
                <c:pt idx="1972">
                  <c:v>2053</c:v>
                </c:pt>
                <c:pt idx="1973">
                  <c:v>2052</c:v>
                </c:pt>
                <c:pt idx="1974">
                  <c:v>2053</c:v>
                </c:pt>
                <c:pt idx="1975">
                  <c:v>2053</c:v>
                </c:pt>
                <c:pt idx="1976">
                  <c:v>2055</c:v>
                </c:pt>
                <c:pt idx="1977">
                  <c:v>2055</c:v>
                </c:pt>
                <c:pt idx="1978">
                  <c:v>2055</c:v>
                </c:pt>
                <c:pt idx="1979">
                  <c:v>2055</c:v>
                </c:pt>
                <c:pt idx="1980">
                  <c:v>2054</c:v>
                </c:pt>
                <c:pt idx="1981">
                  <c:v>2053</c:v>
                </c:pt>
                <c:pt idx="1982">
                  <c:v>2053</c:v>
                </c:pt>
                <c:pt idx="1983">
                  <c:v>2054</c:v>
                </c:pt>
                <c:pt idx="1984">
                  <c:v>2055</c:v>
                </c:pt>
                <c:pt idx="1985">
                  <c:v>2056</c:v>
                </c:pt>
                <c:pt idx="1986">
                  <c:v>2056</c:v>
                </c:pt>
                <c:pt idx="1987">
                  <c:v>2055</c:v>
                </c:pt>
                <c:pt idx="1988">
                  <c:v>2055</c:v>
                </c:pt>
                <c:pt idx="1989">
                  <c:v>2055</c:v>
                </c:pt>
                <c:pt idx="1990">
                  <c:v>2054</c:v>
                </c:pt>
                <c:pt idx="1991">
                  <c:v>2054</c:v>
                </c:pt>
                <c:pt idx="1992">
                  <c:v>2054</c:v>
                </c:pt>
                <c:pt idx="1993">
                  <c:v>2055</c:v>
                </c:pt>
                <c:pt idx="1994">
                  <c:v>2055</c:v>
                </c:pt>
                <c:pt idx="1995">
                  <c:v>2055</c:v>
                </c:pt>
                <c:pt idx="1996">
                  <c:v>2055</c:v>
                </c:pt>
                <c:pt idx="1997">
                  <c:v>2054</c:v>
                </c:pt>
                <c:pt idx="1998">
                  <c:v>2054</c:v>
                </c:pt>
                <c:pt idx="1999">
                  <c:v>2054</c:v>
                </c:pt>
                <c:pt idx="2000">
                  <c:v>2054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8A-4D0B-B35C-E6ED775A2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0.2655</cdr:x>
      <cdr:y>0.04537</cdr:y>
    </cdr:from>
    <cdr:to>
      <cdr:x>0.42903</cdr:x>
      <cdr:y>0.13625</cdr:y>
    </cdr:to>
    <cdr:sp macro="" textlink="">
      <cdr:nvSpPr>
        <cdr:cNvPr id="2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2498809" y="184388"/>
          <a:ext cx="1539082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Same Channel</a:t>
          </a:r>
        </a:p>
      </cdr:txBody>
    </cdr:sp>
  </cdr:relSizeAnchor>
  <cdr:relSizeAnchor xmlns:cdr="http://schemas.openxmlformats.org/drawingml/2006/chartDrawing">
    <cdr:from>
      <cdr:x>0.36243</cdr:x>
      <cdr:y>0.14425</cdr:y>
    </cdr:from>
    <cdr:to>
      <cdr:x>0.55777</cdr:x>
      <cdr:y>0.23513</cdr:y>
    </cdr:to>
    <cdr:sp macro="" textlink="">
      <cdr:nvSpPr>
        <cdr:cNvPr id="3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3411105" y="586224"/>
          <a:ext cx="183852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Cross Channel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6DF9-EEBE-4CC7-B4C2-FFAD181EB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1033E-96E9-4100-B3FE-DBB970CCA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7BD3-5860-4F8D-B14D-631530EC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48F9-3A5C-4727-94B0-65F37F33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71FF-32AE-4164-B18C-AC838DB0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44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57F0-CC24-4928-8105-0D0FE045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6D35-EA61-4B90-8F25-A47B64F4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FCBF9-07BC-45BB-A61B-DB72E46A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C3E91-F902-411D-9BF1-343E768B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3377-52BB-40CA-B506-08595ED5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3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D845D-5450-44EF-A64A-886768564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A0C6D-F49A-45DF-97A0-3D1F162FB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B306-ED3F-4476-8FF6-00277610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4B4D-CB18-4894-97C8-5CC291C0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637D-3CA8-4521-9678-2F614267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52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24CA-2FFD-467D-88B4-448E7E91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7EC1-E9E5-4B47-A357-828C9281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0A87-D224-484B-BC1A-2863F3F4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195A-FD10-4D56-86C3-FA94D5E6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727D-4DE5-4DDC-89D5-0B1424FA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8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431F-00A3-47A1-B3F9-95DE6A52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1EC9-BAAF-457C-87AC-3EE79069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ECF6-3657-4DCD-A5A4-2848C922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1479-3D2B-43C3-BDD5-C9378F5D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1DC3D-A52D-417B-8B95-69B648A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6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5FFF-5E17-4BBE-B570-E2A8245D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12A7-8F94-4CED-8F83-FC500719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7752F-7083-4AB7-B1A8-97B602A0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5B43-234B-4DA8-BED1-AF955BD0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2A935-D451-493D-92D1-8ADAE323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7238-3F0D-49C7-BAB9-E79E38B4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8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8467-3520-45F7-8227-82E2D90C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CAD0C-8433-46AE-AD0A-A503C55B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79E60-C2DC-4184-A442-054792CA2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C1C82-A94B-496F-99ED-C29267ECC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E5406-9E8E-47E9-A307-AD2F9AD6F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5E6AB-1039-4A18-B6BE-29A7798C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2A2CA-687C-4AF9-89C4-5F5F872A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C69D0-DBD9-434A-B68F-0D8AC5B6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3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C937-B2C7-43D7-B155-F20D34F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82001-ADA9-41FB-A3E9-2827C416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C3DFA-2851-4AB2-B78C-F50E71EA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C2461-FAB0-49B2-BCC9-FBCE876D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0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4ACD6-4D16-48D4-A52E-9B078EED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3CCDC-3B24-48C1-B100-E28477B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68233-6B64-4DB0-A053-D2C97D32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8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F1F-4443-4B7D-A713-342638BF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02AF-1117-4C01-9623-F63D2F35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298CD-90C8-4000-9D86-B19BEA147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6E402-594C-45A6-BF8E-D5AA0F3F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95C7-9C33-4D86-B7A1-93A41C6B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D30DF-1064-4AFC-903E-0DBBC1DD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6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7727-4E49-4B14-A443-890EFDAA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7838E-9D02-4F93-B9B4-4A09A9509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CBD01-7F31-434F-89B3-BD09F083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44B3-55F5-4A83-AFE8-DDA329EF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A98E1-F5D7-4364-B36C-A754D941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EF8D-7C48-4C80-BCB5-B7C232E4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42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E15D6-2A99-4D97-ADC3-EE67692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4ADB-51D1-4EE5-8391-B6E079E0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B8EA-DD6F-4290-8A5E-DEBEC162F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4B6E-13D7-45EE-A349-87AD0FAFCC0F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7F0D-8EC6-446F-A927-6BC26E460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AD52-130C-46EC-84EA-081CF599B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658B857-19A5-46D9-90FE-97B8259A5B5D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AC0F62-A818-404A-BA93-4CABA2EE9DDE}"/>
                </a:ext>
              </a:extLst>
            </p:cNvPr>
            <p:cNvGrpSpPr/>
            <p:nvPr/>
          </p:nvGrpSpPr>
          <p:grpSpPr>
            <a:xfrm>
              <a:off x="1257851" y="1397000"/>
              <a:ext cx="9411735" cy="4063999"/>
              <a:chOff x="1257851" y="1397000"/>
              <a:chExt cx="9411735" cy="4063999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425B7663-F5A6-4772-8B95-6A43B4F881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37479424"/>
                  </p:ext>
                </p:extLst>
              </p:nvPr>
            </p:nvGraphicFramePr>
            <p:xfrm>
              <a:off x="1257851" y="1397000"/>
              <a:ext cx="9411735" cy="406399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ECF229-C402-4D3F-8DFB-9735625A8B37}"/>
                  </a:ext>
                </a:extLst>
              </p:cNvPr>
              <p:cNvGrpSpPr/>
              <p:nvPr/>
            </p:nvGrpSpPr>
            <p:grpSpPr>
              <a:xfrm>
                <a:off x="2634814" y="4092694"/>
                <a:ext cx="2034142" cy="369332"/>
                <a:chOff x="2789754" y="5492234"/>
                <a:chExt cx="2034142" cy="369332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F0C5664-2939-41EB-A873-F4A8B513B477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>
                  <a:off x="3524250" y="5676900"/>
                  <a:ext cx="463866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1D1884D-9143-44C0-A7F1-D0147374E94A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344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119C22-9880-4017-9D5F-ECB9AE860F4D}"/>
                    </a:ext>
                  </a:extLst>
                </p:cNvPr>
                <p:cNvSpPr txBox="1"/>
                <p:nvPr/>
              </p:nvSpPr>
              <p:spPr>
                <a:xfrm>
                  <a:off x="3988116" y="5492234"/>
                  <a:ext cx="835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BE75808-C6E3-4752-9F12-C7A210CADA31}"/>
                  </a:ext>
                </a:extLst>
              </p:cNvPr>
              <p:cNvGrpSpPr/>
              <p:nvPr/>
            </p:nvGrpSpPr>
            <p:grpSpPr>
              <a:xfrm>
                <a:off x="7385251" y="4153654"/>
                <a:ext cx="1894442" cy="369332"/>
                <a:chOff x="2789754" y="5492234"/>
                <a:chExt cx="2034142" cy="369332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CF691EED-2960-4487-98EE-B85DDC2C9D36}"/>
                    </a:ext>
                  </a:extLst>
                </p:cNvPr>
                <p:cNvCxnSpPr>
                  <a:cxnSpLocks/>
                  <a:stCxn id="15" idx="1"/>
                  <a:endCxn id="14" idx="3"/>
                </p:cNvCxnSpPr>
                <p:nvPr/>
              </p:nvCxnSpPr>
              <p:spPr>
                <a:xfrm flipH="1">
                  <a:off x="3578413" y="5676900"/>
                  <a:ext cx="348071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4D631BC-6E75-4B9E-9D69-52BD723CBBA1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88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B0DC35-0DB8-413D-A03A-526CC9DB768B}"/>
                    </a:ext>
                  </a:extLst>
                </p:cNvPr>
                <p:cNvSpPr txBox="1"/>
                <p:nvPr/>
              </p:nvSpPr>
              <p:spPr>
                <a:xfrm>
                  <a:off x="3926484" y="5492234"/>
                  <a:ext cx="8974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1BB7DBE-5E88-4939-A88E-DCF2A3919DEB}"/>
                </a:ext>
              </a:extLst>
            </p:cNvPr>
            <p:cNvCxnSpPr>
              <a:cxnSpLocks/>
            </p:cNvCxnSpPr>
            <p:nvPr/>
          </p:nvCxnSpPr>
          <p:spPr>
            <a:xfrm>
              <a:off x="2088714" y="3648710"/>
              <a:ext cx="451286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C11A3E-E07B-4EE5-B173-75D34602A6B9}"/>
                </a:ext>
              </a:extLst>
            </p:cNvPr>
            <p:cNvCxnSpPr>
              <a:cxnSpLocks/>
            </p:cNvCxnSpPr>
            <p:nvPr/>
          </p:nvCxnSpPr>
          <p:spPr>
            <a:xfrm>
              <a:off x="2550776" y="3648710"/>
              <a:ext cx="1101109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8F3FB8-B9F7-47BB-826A-88A8B50685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1885" y="3648710"/>
              <a:ext cx="2259965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6D9921-8154-4F0A-AAAE-E98C43E03DA9}"/>
                </a:ext>
              </a:extLst>
            </p:cNvPr>
            <p:cNvSpPr txBox="1"/>
            <p:nvPr/>
          </p:nvSpPr>
          <p:spPr>
            <a:xfrm>
              <a:off x="1780224" y="3742730"/>
              <a:ext cx="899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Excitation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2B400-474D-4FA9-AA44-A521B83E41F3}"/>
                </a:ext>
              </a:extLst>
            </p:cNvPr>
            <p:cNvSpPr txBox="1"/>
            <p:nvPr/>
          </p:nvSpPr>
          <p:spPr>
            <a:xfrm>
              <a:off x="2746191" y="3754140"/>
              <a:ext cx="62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Direct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1417D1-BBB4-4CE0-934F-EA8FB347DE09}"/>
                </a:ext>
              </a:extLst>
            </p:cNvPr>
            <p:cNvSpPr txBox="1"/>
            <p:nvPr/>
          </p:nvSpPr>
          <p:spPr>
            <a:xfrm>
              <a:off x="4401511" y="3784916"/>
              <a:ext cx="534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Echo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853C8AC-7DEF-4E71-8916-9FC294686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1663" y="337899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CFB870-D4F1-4911-BB5B-FC20817B5D66}"/>
                </a:ext>
              </a:extLst>
            </p:cNvPr>
            <p:cNvSpPr txBox="1"/>
            <p:nvPr/>
          </p:nvSpPr>
          <p:spPr>
            <a:xfrm>
              <a:off x="8930481" y="3723361"/>
              <a:ext cx="1277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rgbClr val="FF0000"/>
                  </a:solidFill>
                </a:rPr>
                <a:t>Distorsion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315604-9671-46D7-88F1-225EF1046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1730" y="309947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04174E-6F60-46D8-A6B8-FBC05458B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0130" y="3384429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BC960D-4AD7-433F-B444-807ED6032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01" y="2184400"/>
              <a:ext cx="228599" cy="285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B21470D-9C5C-4F8B-9BAB-8A199961EA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1511" y="1775461"/>
              <a:ext cx="235575" cy="314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21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13E7728-CA6D-49FD-B8EA-924BA95C3590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E3DEC956-79E5-4689-BA6A-2CD9675560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52515843"/>
                </p:ext>
              </p:extLst>
            </p:nvPr>
          </p:nvGraphicFramePr>
          <p:xfrm>
            <a:off x="1257851" y="1397000"/>
            <a:ext cx="9411735" cy="40639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A3EBAF-9E8F-41C3-BA22-05B1CED8E02A}"/>
                </a:ext>
              </a:extLst>
            </p:cNvPr>
            <p:cNvGrpSpPr/>
            <p:nvPr/>
          </p:nvGrpSpPr>
          <p:grpSpPr>
            <a:xfrm>
              <a:off x="2634814" y="4092694"/>
              <a:ext cx="2034142" cy="369332"/>
              <a:chOff x="2789754" y="5492234"/>
              <a:chExt cx="2034142" cy="36933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493A8BF-D8DE-4598-8CC0-81CC4B0CF070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3524250" y="5676900"/>
                <a:ext cx="463866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A5F917-9CB4-42CB-A15D-34C665332630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D4B0BF-5AA0-4733-90B2-687F40A3E079}"/>
                  </a:ext>
                </a:extLst>
              </p:cNvPr>
              <p:cNvSpPr txBox="1"/>
              <p:nvPr/>
            </p:nvSpPr>
            <p:spPr>
              <a:xfrm>
                <a:off x="3988116" y="5492234"/>
                <a:ext cx="835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5626FC-B1F7-4FE6-BD18-518CE045DAC9}"/>
                </a:ext>
              </a:extLst>
            </p:cNvPr>
            <p:cNvGrpSpPr/>
            <p:nvPr/>
          </p:nvGrpSpPr>
          <p:grpSpPr>
            <a:xfrm>
              <a:off x="7385251" y="4153654"/>
              <a:ext cx="1894442" cy="369332"/>
              <a:chOff x="2789754" y="5492234"/>
              <a:chExt cx="2034142" cy="3693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4B2818B-FC54-489F-8B27-24B4211A07B6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H="1">
                <a:off x="3578413" y="5676900"/>
                <a:ext cx="348071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36C67-8666-460E-BB9F-23CB0CA8EDBB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8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330F06-B541-49AD-A92D-8E50B5004AF8}"/>
                  </a:ext>
                </a:extLst>
              </p:cNvPr>
              <p:cNvSpPr txBox="1"/>
              <p:nvPr/>
            </p:nvSpPr>
            <p:spPr>
              <a:xfrm>
                <a:off x="3926484" y="5492234"/>
                <a:ext cx="89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EE851-7C00-44B0-AE49-D1572BEB6BD6}"/>
              </a:ext>
            </a:extLst>
          </p:cNvPr>
          <p:cNvCxnSpPr>
            <a:cxnSpLocks/>
          </p:cNvCxnSpPr>
          <p:nvPr/>
        </p:nvCxnSpPr>
        <p:spPr>
          <a:xfrm flipH="1">
            <a:off x="3253740" y="1950720"/>
            <a:ext cx="502920" cy="434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CD92D3-B5AC-430E-B912-B45AF3D44CFF}"/>
              </a:ext>
            </a:extLst>
          </p:cNvPr>
          <p:cNvCxnSpPr>
            <a:cxnSpLocks/>
          </p:cNvCxnSpPr>
          <p:nvPr/>
        </p:nvCxnSpPr>
        <p:spPr>
          <a:xfrm flipH="1">
            <a:off x="4229100" y="2301240"/>
            <a:ext cx="439856" cy="518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3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Ma</dc:creator>
  <cp:lastModifiedBy>Jianjia Ma</cp:lastModifiedBy>
  <cp:revision>5</cp:revision>
  <dcterms:created xsi:type="dcterms:W3CDTF">2021-03-12T17:51:09Z</dcterms:created>
  <dcterms:modified xsi:type="dcterms:W3CDTF">2021-03-12T18:10:57Z</dcterms:modified>
</cp:coreProperties>
</file>