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2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20000101_000805_lo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71145704488083E-2"/>
          <c:y val="3.5975991048927652E-2"/>
          <c:w val="0.91868032300560132"/>
          <c:h val="0.82384937938534564"/>
        </c:manualLayout>
      </c:layout>
      <c:lineChart>
        <c:grouping val="standard"/>
        <c:varyColors val="0"/>
        <c:ser>
          <c:idx val="0"/>
          <c:order val="0"/>
          <c:tx>
            <c:strRef>
              <c:f>'20000101_000805_log'!$K$1</c:f>
              <c:strCache>
                <c:ptCount val="1"/>
                <c:pt idx="0">
                  <c:v>Instant wind speed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'20000101_000805_log'!$K$2:$K$3561</c:f>
              <c:numCache>
                <c:formatCode>General</c:formatCode>
                <c:ptCount val="35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0.05</c:v>
                </c:pt>
                <c:pt idx="5">
                  <c:v>0.05</c:v>
                </c:pt>
                <c:pt idx="6">
                  <c:v>0.08</c:v>
                </c:pt>
                <c:pt idx="7">
                  <c:v>0.01</c:v>
                </c:pt>
                <c:pt idx="8">
                  <c:v>0.04</c:v>
                </c:pt>
                <c:pt idx="9">
                  <c:v>7.0000000000000007E-2</c:v>
                </c:pt>
                <c:pt idx="10">
                  <c:v>0.01</c:v>
                </c:pt>
                <c:pt idx="11">
                  <c:v>0.02</c:v>
                </c:pt>
                <c:pt idx="12">
                  <c:v>0.03</c:v>
                </c:pt>
                <c:pt idx="13">
                  <c:v>7.0000000000000007E-2</c:v>
                </c:pt>
                <c:pt idx="14">
                  <c:v>0.38</c:v>
                </c:pt>
                <c:pt idx="15">
                  <c:v>0.28999999999999998</c:v>
                </c:pt>
                <c:pt idx="16">
                  <c:v>0.42</c:v>
                </c:pt>
                <c:pt idx="17">
                  <c:v>0.27</c:v>
                </c:pt>
                <c:pt idx="18">
                  <c:v>0.02</c:v>
                </c:pt>
                <c:pt idx="19">
                  <c:v>0.14000000000000001</c:v>
                </c:pt>
                <c:pt idx="20">
                  <c:v>0.49</c:v>
                </c:pt>
                <c:pt idx="21">
                  <c:v>0.34</c:v>
                </c:pt>
                <c:pt idx="22">
                  <c:v>0.17</c:v>
                </c:pt>
                <c:pt idx="23">
                  <c:v>0.19</c:v>
                </c:pt>
                <c:pt idx="24">
                  <c:v>0.98</c:v>
                </c:pt>
                <c:pt idx="25">
                  <c:v>0.5</c:v>
                </c:pt>
                <c:pt idx="26">
                  <c:v>0.05</c:v>
                </c:pt>
                <c:pt idx="27">
                  <c:v>0.03</c:v>
                </c:pt>
                <c:pt idx="28">
                  <c:v>0.45</c:v>
                </c:pt>
                <c:pt idx="29">
                  <c:v>0.38</c:v>
                </c:pt>
                <c:pt idx="30">
                  <c:v>0.09</c:v>
                </c:pt>
                <c:pt idx="31">
                  <c:v>0.24</c:v>
                </c:pt>
                <c:pt idx="32">
                  <c:v>0.16</c:v>
                </c:pt>
                <c:pt idx="33">
                  <c:v>0.55000000000000004</c:v>
                </c:pt>
                <c:pt idx="34">
                  <c:v>0.5</c:v>
                </c:pt>
                <c:pt idx="35">
                  <c:v>0.93</c:v>
                </c:pt>
                <c:pt idx="36">
                  <c:v>0.84</c:v>
                </c:pt>
                <c:pt idx="37">
                  <c:v>0.98</c:v>
                </c:pt>
                <c:pt idx="38">
                  <c:v>1.5</c:v>
                </c:pt>
                <c:pt idx="39">
                  <c:v>0.5</c:v>
                </c:pt>
                <c:pt idx="40">
                  <c:v>0.84</c:v>
                </c:pt>
                <c:pt idx="41">
                  <c:v>0.86</c:v>
                </c:pt>
                <c:pt idx="42">
                  <c:v>1.34</c:v>
                </c:pt>
                <c:pt idx="43">
                  <c:v>1.44</c:v>
                </c:pt>
                <c:pt idx="44">
                  <c:v>1.63</c:v>
                </c:pt>
                <c:pt idx="45">
                  <c:v>1.71</c:v>
                </c:pt>
                <c:pt idx="46">
                  <c:v>1.27</c:v>
                </c:pt>
                <c:pt idx="47">
                  <c:v>0.82</c:v>
                </c:pt>
                <c:pt idx="48">
                  <c:v>0.69</c:v>
                </c:pt>
                <c:pt idx="49">
                  <c:v>0.68</c:v>
                </c:pt>
                <c:pt idx="50">
                  <c:v>0.28999999999999998</c:v>
                </c:pt>
                <c:pt idx="51">
                  <c:v>0.77</c:v>
                </c:pt>
                <c:pt idx="52">
                  <c:v>1.19</c:v>
                </c:pt>
                <c:pt idx="53">
                  <c:v>0.25</c:v>
                </c:pt>
                <c:pt idx="54">
                  <c:v>0.05</c:v>
                </c:pt>
                <c:pt idx="55">
                  <c:v>0.1</c:v>
                </c:pt>
                <c:pt idx="56">
                  <c:v>0.28000000000000003</c:v>
                </c:pt>
                <c:pt idx="57">
                  <c:v>0.15</c:v>
                </c:pt>
                <c:pt idx="58">
                  <c:v>0.45</c:v>
                </c:pt>
                <c:pt idx="59">
                  <c:v>0.28000000000000003</c:v>
                </c:pt>
                <c:pt idx="60">
                  <c:v>0.16</c:v>
                </c:pt>
                <c:pt idx="61">
                  <c:v>0.59</c:v>
                </c:pt>
                <c:pt idx="62">
                  <c:v>0.78</c:v>
                </c:pt>
                <c:pt idx="63">
                  <c:v>0.32</c:v>
                </c:pt>
                <c:pt idx="64">
                  <c:v>0.43</c:v>
                </c:pt>
                <c:pt idx="65">
                  <c:v>0.54</c:v>
                </c:pt>
                <c:pt idx="66">
                  <c:v>0.46</c:v>
                </c:pt>
                <c:pt idx="67">
                  <c:v>0.19</c:v>
                </c:pt>
                <c:pt idx="68">
                  <c:v>0.17</c:v>
                </c:pt>
                <c:pt idx="69">
                  <c:v>0.06</c:v>
                </c:pt>
                <c:pt idx="70">
                  <c:v>0.28999999999999998</c:v>
                </c:pt>
                <c:pt idx="71">
                  <c:v>0.16</c:v>
                </c:pt>
                <c:pt idx="72">
                  <c:v>0.56999999999999995</c:v>
                </c:pt>
                <c:pt idx="73">
                  <c:v>0.82</c:v>
                </c:pt>
                <c:pt idx="74">
                  <c:v>0.33</c:v>
                </c:pt>
                <c:pt idx="75">
                  <c:v>0.97</c:v>
                </c:pt>
                <c:pt idx="76">
                  <c:v>1.08</c:v>
                </c:pt>
                <c:pt idx="77">
                  <c:v>1.45</c:v>
                </c:pt>
                <c:pt idx="78">
                  <c:v>1.42</c:v>
                </c:pt>
                <c:pt idx="79">
                  <c:v>0.32</c:v>
                </c:pt>
                <c:pt idx="80">
                  <c:v>0.72</c:v>
                </c:pt>
                <c:pt idx="81">
                  <c:v>0.62</c:v>
                </c:pt>
                <c:pt idx="82">
                  <c:v>1.1299999999999999</c:v>
                </c:pt>
                <c:pt idx="83">
                  <c:v>1.05</c:v>
                </c:pt>
                <c:pt idx="84">
                  <c:v>0.87</c:v>
                </c:pt>
                <c:pt idx="85">
                  <c:v>0.75</c:v>
                </c:pt>
                <c:pt idx="86">
                  <c:v>0.95</c:v>
                </c:pt>
                <c:pt idx="87">
                  <c:v>0.47</c:v>
                </c:pt>
                <c:pt idx="88">
                  <c:v>0.7</c:v>
                </c:pt>
                <c:pt idx="89">
                  <c:v>1.07</c:v>
                </c:pt>
                <c:pt idx="90">
                  <c:v>1.08</c:v>
                </c:pt>
                <c:pt idx="91">
                  <c:v>1.91</c:v>
                </c:pt>
                <c:pt idx="92">
                  <c:v>1.79</c:v>
                </c:pt>
                <c:pt idx="93">
                  <c:v>0.4</c:v>
                </c:pt>
                <c:pt idx="94">
                  <c:v>0.17</c:v>
                </c:pt>
                <c:pt idx="95">
                  <c:v>0.32</c:v>
                </c:pt>
                <c:pt idx="96">
                  <c:v>0.28999999999999998</c:v>
                </c:pt>
                <c:pt idx="97">
                  <c:v>0.56000000000000005</c:v>
                </c:pt>
                <c:pt idx="98">
                  <c:v>0.41</c:v>
                </c:pt>
                <c:pt idx="99">
                  <c:v>0.62</c:v>
                </c:pt>
                <c:pt idx="100">
                  <c:v>0.49</c:v>
                </c:pt>
                <c:pt idx="101">
                  <c:v>0.38</c:v>
                </c:pt>
                <c:pt idx="102">
                  <c:v>0.4</c:v>
                </c:pt>
                <c:pt idx="103">
                  <c:v>1.76</c:v>
                </c:pt>
                <c:pt idx="104">
                  <c:v>1.23</c:v>
                </c:pt>
                <c:pt idx="105">
                  <c:v>0.86</c:v>
                </c:pt>
                <c:pt idx="106">
                  <c:v>0.12</c:v>
                </c:pt>
                <c:pt idx="107">
                  <c:v>0.63</c:v>
                </c:pt>
                <c:pt idx="108">
                  <c:v>2.31</c:v>
                </c:pt>
                <c:pt idx="109">
                  <c:v>1.91</c:v>
                </c:pt>
                <c:pt idx="110">
                  <c:v>1.92</c:v>
                </c:pt>
                <c:pt idx="111">
                  <c:v>3.37</c:v>
                </c:pt>
                <c:pt idx="112">
                  <c:v>3.55</c:v>
                </c:pt>
                <c:pt idx="113">
                  <c:v>2.16</c:v>
                </c:pt>
                <c:pt idx="114">
                  <c:v>1.62</c:v>
                </c:pt>
                <c:pt idx="115">
                  <c:v>1.91</c:v>
                </c:pt>
                <c:pt idx="116">
                  <c:v>0.45</c:v>
                </c:pt>
                <c:pt idx="117">
                  <c:v>2.19</c:v>
                </c:pt>
                <c:pt idx="118">
                  <c:v>2.62</c:v>
                </c:pt>
                <c:pt idx="119">
                  <c:v>2.6</c:v>
                </c:pt>
                <c:pt idx="120">
                  <c:v>2.76</c:v>
                </c:pt>
                <c:pt idx="121">
                  <c:v>2.17</c:v>
                </c:pt>
                <c:pt idx="122">
                  <c:v>1.76</c:v>
                </c:pt>
                <c:pt idx="123">
                  <c:v>1.5</c:v>
                </c:pt>
                <c:pt idx="124">
                  <c:v>1.38</c:v>
                </c:pt>
                <c:pt idx="125">
                  <c:v>1.36</c:v>
                </c:pt>
                <c:pt idx="126">
                  <c:v>1.25</c:v>
                </c:pt>
                <c:pt idx="127">
                  <c:v>0.88</c:v>
                </c:pt>
                <c:pt idx="128">
                  <c:v>1.18</c:v>
                </c:pt>
                <c:pt idx="129">
                  <c:v>0.95</c:v>
                </c:pt>
                <c:pt idx="130">
                  <c:v>0.43</c:v>
                </c:pt>
                <c:pt idx="131">
                  <c:v>0.53</c:v>
                </c:pt>
                <c:pt idx="132">
                  <c:v>0.41</c:v>
                </c:pt>
                <c:pt idx="133">
                  <c:v>0.25</c:v>
                </c:pt>
                <c:pt idx="134">
                  <c:v>0.38</c:v>
                </c:pt>
                <c:pt idx="135">
                  <c:v>0.26</c:v>
                </c:pt>
                <c:pt idx="136">
                  <c:v>0.48</c:v>
                </c:pt>
                <c:pt idx="137">
                  <c:v>1.08</c:v>
                </c:pt>
                <c:pt idx="138">
                  <c:v>1.39</c:v>
                </c:pt>
                <c:pt idx="139">
                  <c:v>1.23</c:v>
                </c:pt>
                <c:pt idx="140">
                  <c:v>1.43</c:v>
                </c:pt>
                <c:pt idx="141">
                  <c:v>1.1499999999999999</c:v>
                </c:pt>
                <c:pt idx="142">
                  <c:v>0.78</c:v>
                </c:pt>
                <c:pt idx="143">
                  <c:v>1.43</c:v>
                </c:pt>
                <c:pt idx="144">
                  <c:v>0.87</c:v>
                </c:pt>
                <c:pt idx="145">
                  <c:v>2.71</c:v>
                </c:pt>
                <c:pt idx="146">
                  <c:v>2.2400000000000002</c:v>
                </c:pt>
                <c:pt idx="147">
                  <c:v>1.8</c:v>
                </c:pt>
                <c:pt idx="148">
                  <c:v>2.65</c:v>
                </c:pt>
                <c:pt idx="149">
                  <c:v>2.76</c:v>
                </c:pt>
                <c:pt idx="150">
                  <c:v>1.83</c:v>
                </c:pt>
                <c:pt idx="151">
                  <c:v>0.33</c:v>
                </c:pt>
                <c:pt idx="152">
                  <c:v>1.67</c:v>
                </c:pt>
                <c:pt idx="153">
                  <c:v>2.76</c:v>
                </c:pt>
                <c:pt idx="154">
                  <c:v>1.67</c:v>
                </c:pt>
                <c:pt idx="155">
                  <c:v>3.24</c:v>
                </c:pt>
                <c:pt idx="156">
                  <c:v>2.58</c:v>
                </c:pt>
                <c:pt idx="157">
                  <c:v>2.17</c:v>
                </c:pt>
                <c:pt idx="158">
                  <c:v>2.58</c:v>
                </c:pt>
                <c:pt idx="159">
                  <c:v>1.59</c:v>
                </c:pt>
                <c:pt idx="160">
                  <c:v>1.82</c:v>
                </c:pt>
                <c:pt idx="161">
                  <c:v>0.7</c:v>
                </c:pt>
                <c:pt idx="162">
                  <c:v>1.1299999999999999</c:v>
                </c:pt>
                <c:pt idx="163">
                  <c:v>1.1399999999999999</c:v>
                </c:pt>
                <c:pt idx="164">
                  <c:v>1.31</c:v>
                </c:pt>
                <c:pt idx="165">
                  <c:v>0.44</c:v>
                </c:pt>
                <c:pt idx="166">
                  <c:v>0.8</c:v>
                </c:pt>
                <c:pt idx="167">
                  <c:v>0.49</c:v>
                </c:pt>
                <c:pt idx="168">
                  <c:v>0.86</c:v>
                </c:pt>
                <c:pt idx="169">
                  <c:v>0.49</c:v>
                </c:pt>
                <c:pt idx="170">
                  <c:v>0.67</c:v>
                </c:pt>
                <c:pt idx="171">
                  <c:v>0.61</c:v>
                </c:pt>
                <c:pt idx="172">
                  <c:v>1.56</c:v>
                </c:pt>
                <c:pt idx="173">
                  <c:v>1.8</c:v>
                </c:pt>
                <c:pt idx="174">
                  <c:v>1.85</c:v>
                </c:pt>
                <c:pt idx="175">
                  <c:v>1.18</c:v>
                </c:pt>
                <c:pt idx="176">
                  <c:v>0.59</c:v>
                </c:pt>
                <c:pt idx="177">
                  <c:v>1.41</c:v>
                </c:pt>
                <c:pt idx="178">
                  <c:v>2.23</c:v>
                </c:pt>
                <c:pt idx="179">
                  <c:v>1.99</c:v>
                </c:pt>
                <c:pt idx="180">
                  <c:v>2.34</c:v>
                </c:pt>
                <c:pt idx="181">
                  <c:v>1.06</c:v>
                </c:pt>
                <c:pt idx="182">
                  <c:v>1.4</c:v>
                </c:pt>
                <c:pt idx="183">
                  <c:v>1.48</c:v>
                </c:pt>
                <c:pt idx="184">
                  <c:v>2.52</c:v>
                </c:pt>
                <c:pt idx="185">
                  <c:v>3.29</c:v>
                </c:pt>
                <c:pt idx="186">
                  <c:v>2.68</c:v>
                </c:pt>
                <c:pt idx="187">
                  <c:v>1.28</c:v>
                </c:pt>
                <c:pt idx="188">
                  <c:v>1.1499999999999999</c:v>
                </c:pt>
                <c:pt idx="189">
                  <c:v>1.1000000000000001</c:v>
                </c:pt>
                <c:pt idx="190">
                  <c:v>1.82</c:v>
                </c:pt>
                <c:pt idx="191">
                  <c:v>1.52</c:v>
                </c:pt>
                <c:pt idx="192">
                  <c:v>3.36</c:v>
                </c:pt>
                <c:pt idx="193">
                  <c:v>3.48</c:v>
                </c:pt>
                <c:pt idx="194">
                  <c:v>2.67</c:v>
                </c:pt>
                <c:pt idx="195">
                  <c:v>1.71</c:v>
                </c:pt>
                <c:pt idx="196">
                  <c:v>2.8</c:v>
                </c:pt>
                <c:pt idx="197">
                  <c:v>0.89</c:v>
                </c:pt>
                <c:pt idx="198">
                  <c:v>1.91</c:v>
                </c:pt>
                <c:pt idx="199">
                  <c:v>1.51</c:v>
                </c:pt>
                <c:pt idx="200">
                  <c:v>2.86</c:v>
                </c:pt>
                <c:pt idx="201">
                  <c:v>2.2200000000000002</c:v>
                </c:pt>
                <c:pt idx="202">
                  <c:v>2.0299999999999998</c:v>
                </c:pt>
                <c:pt idx="203">
                  <c:v>3.72</c:v>
                </c:pt>
                <c:pt idx="204">
                  <c:v>3.78</c:v>
                </c:pt>
                <c:pt idx="205">
                  <c:v>4.5999999999999996</c:v>
                </c:pt>
                <c:pt idx="206">
                  <c:v>2.74</c:v>
                </c:pt>
                <c:pt idx="207">
                  <c:v>3.12</c:v>
                </c:pt>
                <c:pt idx="208">
                  <c:v>2.17</c:v>
                </c:pt>
                <c:pt idx="209">
                  <c:v>3.04</c:v>
                </c:pt>
                <c:pt idx="210">
                  <c:v>3.07</c:v>
                </c:pt>
                <c:pt idx="211">
                  <c:v>1.88</c:v>
                </c:pt>
                <c:pt idx="212">
                  <c:v>2.96</c:v>
                </c:pt>
                <c:pt idx="213">
                  <c:v>2.59</c:v>
                </c:pt>
                <c:pt idx="214">
                  <c:v>1.92</c:v>
                </c:pt>
                <c:pt idx="215">
                  <c:v>1.62</c:v>
                </c:pt>
                <c:pt idx="216">
                  <c:v>2.2799999999999998</c:v>
                </c:pt>
                <c:pt idx="217">
                  <c:v>2.34</c:v>
                </c:pt>
                <c:pt idx="218">
                  <c:v>0.39</c:v>
                </c:pt>
                <c:pt idx="219">
                  <c:v>0.28999999999999998</c:v>
                </c:pt>
                <c:pt idx="220">
                  <c:v>1.22</c:v>
                </c:pt>
                <c:pt idx="221">
                  <c:v>0.46</c:v>
                </c:pt>
                <c:pt idx="222">
                  <c:v>0.84</c:v>
                </c:pt>
                <c:pt idx="223">
                  <c:v>1.32</c:v>
                </c:pt>
                <c:pt idx="224">
                  <c:v>0.66</c:v>
                </c:pt>
                <c:pt idx="225">
                  <c:v>1.0900000000000001</c:v>
                </c:pt>
                <c:pt idx="226">
                  <c:v>1.01</c:v>
                </c:pt>
                <c:pt idx="227">
                  <c:v>0.78</c:v>
                </c:pt>
                <c:pt idx="228">
                  <c:v>1.1399999999999999</c:v>
                </c:pt>
                <c:pt idx="229">
                  <c:v>0.79</c:v>
                </c:pt>
                <c:pt idx="230">
                  <c:v>0.7</c:v>
                </c:pt>
                <c:pt idx="231">
                  <c:v>1.57</c:v>
                </c:pt>
                <c:pt idx="232">
                  <c:v>1.54</c:v>
                </c:pt>
                <c:pt idx="233">
                  <c:v>1.84</c:v>
                </c:pt>
                <c:pt idx="234">
                  <c:v>2.96</c:v>
                </c:pt>
                <c:pt idx="235">
                  <c:v>2.48</c:v>
                </c:pt>
                <c:pt idx="236">
                  <c:v>3.26</c:v>
                </c:pt>
                <c:pt idx="237">
                  <c:v>2.09</c:v>
                </c:pt>
                <c:pt idx="238">
                  <c:v>1.01</c:v>
                </c:pt>
                <c:pt idx="239">
                  <c:v>1.55</c:v>
                </c:pt>
                <c:pt idx="240">
                  <c:v>0.97</c:v>
                </c:pt>
                <c:pt idx="241">
                  <c:v>1.24</c:v>
                </c:pt>
                <c:pt idx="242">
                  <c:v>3.1</c:v>
                </c:pt>
                <c:pt idx="243">
                  <c:v>3.39</c:v>
                </c:pt>
                <c:pt idx="244">
                  <c:v>2.29</c:v>
                </c:pt>
                <c:pt idx="245">
                  <c:v>1.1200000000000001</c:v>
                </c:pt>
                <c:pt idx="246">
                  <c:v>2.41</c:v>
                </c:pt>
                <c:pt idx="247">
                  <c:v>2.08</c:v>
                </c:pt>
                <c:pt idx="248">
                  <c:v>1.18</c:v>
                </c:pt>
                <c:pt idx="249">
                  <c:v>3.47</c:v>
                </c:pt>
                <c:pt idx="250">
                  <c:v>4.34</c:v>
                </c:pt>
                <c:pt idx="251">
                  <c:v>3.45</c:v>
                </c:pt>
                <c:pt idx="252">
                  <c:v>2.0299999999999998</c:v>
                </c:pt>
                <c:pt idx="253">
                  <c:v>4.18</c:v>
                </c:pt>
                <c:pt idx="254">
                  <c:v>4.16</c:v>
                </c:pt>
                <c:pt idx="255">
                  <c:v>4.92</c:v>
                </c:pt>
                <c:pt idx="256">
                  <c:v>5.24</c:v>
                </c:pt>
                <c:pt idx="257">
                  <c:v>4.0199999999999996</c:v>
                </c:pt>
                <c:pt idx="258">
                  <c:v>3.65</c:v>
                </c:pt>
                <c:pt idx="259">
                  <c:v>3.52</c:v>
                </c:pt>
                <c:pt idx="260">
                  <c:v>3.23</c:v>
                </c:pt>
                <c:pt idx="261">
                  <c:v>3.22</c:v>
                </c:pt>
                <c:pt idx="262">
                  <c:v>5.53</c:v>
                </c:pt>
                <c:pt idx="263">
                  <c:v>4.2</c:v>
                </c:pt>
                <c:pt idx="264">
                  <c:v>4.4400000000000004</c:v>
                </c:pt>
                <c:pt idx="265">
                  <c:v>5.95</c:v>
                </c:pt>
                <c:pt idx="266">
                  <c:v>5.97</c:v>
                </c:pt>
                <c:pt idx="267">
                  <c:v>6.48</c:v>
                </c:pt>
                <c:pt idx="268">
                  <c:v>5.68</c:v>
                </c:pt>
                <c:pt idx="269">
                  <c:v>5.38</c:v>
                </c:pt>
                <c:pt idx="270">
                  <c:v>5.66</c:v>
                </c:pt>
                <c:pt idx="271">
                  <c:v>3.59</c:v>
                </c:pt>
                <c:pt idx="272">
                  <c:v>5.17</c:v>
                </c:pt>
                <c:pt idx="273">
                  <c:v>5.15</c:v>
                </c:pt>
                <c:pt idx="274">
                  <c:v>3.38</c:v>
                </c:pt>
                <c:pt idx="275">
                  <c:v>2.46</c:v>
                </c:pt>
                <c:pt idx="276">
                  <c:v>2.83</c:v>
                </c:pt>
                <c:pt idx="277">
                  <c:v>2.5099999999999998</c:v>
                </c:pt>
                <c:pt idx="278">
                  <c:v>2.92</c:v>
                </c:pt>
                <c:pt idx="279">
                  <c:v>1.55</c:v>
                </c:pt>
                <c:pt idx="280">
                  <c:v>1.68</c:v>
                </c:pt>
                <c:pt idx="281">
                  <c:v>1.79</c:v>
                </c:pt>
                <c:pt idx="282">
                  <c:v>1.95</c:v>
                </c:pt>
                <c:pt idx="283">
                  <c:v>2</c:v>
                </c:pt>
                <c:pt idx="284">
                  <c:v>2.38</c:v>
                </c:pt>
                <c:pt idx="285">
                  <c:v>1.68</c:v>
                </c:pt>
                <c:pt idx="286">
                  <c:v>0.94</c:v>
                </c:pt>
                <c:pt idx="287">
                  <c:v>1.71</c:v>
                </c:pt>
                <c:pt idx="288">
                  <c:v>2.19</c:v>
                </c:pt>
                <c:pt idx="289">
                  <c:v>2.14</c:v>
                </c:pt>
                <c:pt idx="290">
                  <c:v>1.95</c:v>
                </c:pt>
                <c:pt idx="291">
                  <c:v>1.1399999999999999</c:v>
                </c:pt>
                <c:pt idx="292">
                  <c:v>0.63</c:v>
                </c:pt>
                <c:pt idx="293">
                  <c:v>0.57999999999999996</c:v>
                </c:pt>
                <c:pt idx="294">
                  <c:v>0.51</c:v>
                </c:pt>
                <c:pt idx="295">
                  <c:v>1.1399999999999999</c:v>
                </c:pt>
                <c:pt idx="296">
                  <c:v>0.35</c:v>
                </c:pt>
                <c:pt idx="297">
                  <c:v>0.46</c:v>
                </c:pt>
                <c:pt idx="298">
                  <c:v>0.23</c:v>
                </c:pt>
                <c:pt idx="299">
                  <c:v>1.02</c:v>
                </c:pt>
                <c:pt idx="300">
                  <c:v>2.5</c:v>
                </c:pt>
                <c:pt idx="301">
                  <c:v>2.77</c:v>
                </c:pt>
                <c:pt idx="302">
                  <c:v>2.91</c:v>
                </c:pt>
                <c:pt idx="303">
                  <c:v>3.43</c:v>
                </c:pt>
                <c:pt idx="304">
                  <c:v>2.13</c:v>
                </c:pt>
                <c:pt idx="305">
                  <c:v>1.98</c:v>
                </c:pt>
                <c:pt idx="306">
                  <c:v>3.14</c:v>
                </c:pt>
                <c:pt idx="307">
                  <c:v>4.6500000000000004</c:v>
                </c:pt>
                <c:pt idx="308">
                  <c:v>3.57</c:v>
                </c:pt>
                <c:pt idx="309">
                  <c:v>2.57</c:v>
                </c:pt>
                <c:pt idx="310">
                  <c:v>3.08</c:v>
                </c:pt>
                <c:pt idx="311">
                  <c:v>2.4700000000000002</c:v>
                </c:pt>
                <c:pt idx="312">
                  <c:v>3.09</c:v>
                </c:pt>
                <c:pt idx="313">
                  <c:v>3.59</c:v>
                </c:pt>
                <c:pt idx="314">
                  <c:v>3.05</c:v>
                </c:pt>
                <c:pt idx="315">
                  <c:v>3.59</c:v>
                </c:pt>
                <c:pt idx="316">
                  <c:v>2.29</c:v>
                </c:pt>
                <c:pt idx="317">
                  <c:v>1.71</c:v>
                </c:pt>
                <c:pt idx="318">
                  <c:v>2.46</c:v>
                </c:pt>
                <c:pt idx="319">
                  <c:v>2.04</c:v>
                </c:pt>
                <c:pt idx="320">
                  <c:v>3.49</c:v>
                </c:pt>
                <c:pt idx="321">
                  <c:v>2.98</c:v>
                </c:pt>
                <c:pt idx="322">
                  <c:v>2.4300000000000002</c:v>
                </c:pt>
                <c:pt idx="323">
                  <c:v>2.4300000000000002</c:v>
                </c:pt>
                <c:pt idx="324">
                  <c:v>3.85</c:v>
                </c:pt>
                <c:pt idx="325">
                  <c:v>3.75</c:v>
                </c:pt>
                <c:pt idx="326">
                  <c:v>3.35</c:v>
                </c:pt>
                <c:pt idx="327">
                  <c:v>2.71</c:v>
                </c:pt>
                <c:pt idx="328">
                  <c:v>3.34</c:v>
                </c:pt>
                <c:pt idx="329">
                  <c:v>2.38</c:v>
                </c:pt>
                <c:pt idx="330">
                  <c:v>2.77</c:v>
                </c:pt>
                <c:pt idx="331">
                  <c:v>1.46</c:v>
                </c:pt>
                <c:pt idx="332">
                  <c:v>1.61</c:v>
                </c:pt>
                <c:pt idx="333">
                  <c:v>2.6</c:v>
                </c:pt>
                <c:pt idx="334">
                  <c:v>2.33</c:v>
                </c:pt>
                <c:pt idx="335">
                  <c:v>1.95</c:v>
                </c:pt>
                <c:pt idx="336">
                  <c:v>1.8</c:v>
                </c:pt>
                <c:pt idx="337">
                  <c:v>2.21</c:v>
                </c:pt>
                <c:pt idx="338">
                  <c:v>2.11</c:v>
                </c:pt>
                <c:pt idx="339">
                  <c:v>2.06</c:v>
                </c:pt>
                <c:pt idx="340">
                  <c:v>0.87</c:v>
                </c:pt>
                <c:pt idx="341">
                  <c:v>0.38</c:v>
                </c:pt>
                <c:pt idx="342">
                  <c:v>0.79</c:v>
                </c:pt>
                <c:pt idx="343">
                  <c:v>1.1499999999999999</c:v>
                </c:pt>
                <c:pt idx="344">
                  <c:v>0.66</c:v>
                </c:pt>
                <c:pt idx="345">
                  <c:v>1.01</c:v>
                </c:pt>
                <c:pt idx="346">
                  <c:v>1.51</c:v>
                </c:pt>
                <c:pt idx="347">
                  <c:v>1.23</c:v>
                </c:pt>
                <c:pt idx="348">
                  <c:v>1.02</c:v>
                </c:pt>
                <c:pt idx="349">
                  <c:v>0.97</c:v>
                </c:pt>
                <c:pt idx="350">
                  <c:v>1.2</c:v>
                </c:pt>
                <c:pt idx="351">
                  <c:v>0.9</c:v>
                </c:pt>
                <c:pt idx="352">
                  <c:v>1.1100000000000001</c:v>
                </c:pt>
                <c:pt idx="353">
                  <c:v>0.91</c:v>
                </c:pt>
                <c:pt idx="354">
                  <c:v>1.17</c:v>
                </c:pt>
                <c:pt idx="355">
                  <c:v>1.18</c:v>
                </c:pt>
                <c:pt idx="356">
                  <c:v>1.31</c:v>
                </c:pt>
                <c:pt idx="357">
                  <c:v>0.87</c:v>
                </c:pt>
                <c:pt idx="358">
                  <c:v>0.76</c:v>
                </c:pt>
                <c:pt idx="359">
                  <c:v>0.64</c:v>
                </c:pt>
                <c:pt idx="360">
                  <c:v>0.87</c:v>
                </c:pt>
                <c:pt idx="361">
                  <c:v>0.93</c:v>
                </c:pt>
                <c:pt idx="362">
                  <c:v>0.7</c:v>
                </c:pt>
                <c:pt idx="363">
                  <c:v>0.68</c:v>
                </c:pt>
                <c:pt idx="364">
                  <c:v>0.36</c:v>
                </c:pt>
                <c:pt idx="365">
                  <c:v>0.77</c:v>
                </c:pt>
                <c:pt idx="366">
                  <c:v>0.2</c:v>
                </c:pt>
                <c:pt idx="367">
                  <c:v>0.32</c:v>
                </c:pt>
                <c:pt idx="368">
                  <c:v>0.44</c:v>
                </c:pt>
                <c:pt idx="369">
                  <c:v>0.56999999999999995</c:v>
                </c:pt>
                <c:pt idx="370">
                  <c:v>0.53</c:v>
                </c:pt>
                <c:pt idx="371">
                  <c:v>2.1800000000000002</c:v>
                </c:pt>
                <c:pt idx="372">
                  <c:v>2.58</c:v>
                </c:pt>
                <c:pt idx="373">
                  <c:v>2.17</c:v>
                </c:pt>
                <c:pt idx="374">
                  <c:v>2.23</c:v>
                </c:pt>
                <c:pt idx="375">
                  <c:v>1.84</c:v>
                </c:pt>
                <c:pt idx="376">
                  <c:v>1.08</c:v>
                </c:pt>
                <c:pt idx="377">
                  <c:v>1.05</c:v>
                </c:pt>
                <c:pt idx="378">
                  <c:v>1.27</c:v>
                </c:pt>
                <c:pt idx="379">
                  <c:v>0.65</c:v>
                </c:pt>
                <c:pt idx="380">
                  <c:v>1.1499999999999999</c:v>
                </c:pt>
                <c:pt idx="381">
                  <c:v>0.93</c:v>
                </c:pt>
                <c:pt idx="382">
                  <c:v>1.32</c:v>
                </c:pt>
                <c:pt idx="383">
                  <c:v>2.17</c:v>
                </c:pt>
                <c:pt idx="384">
                  <c:v>1.89</c:v>
                </c:pt>
                <c:pt idx="385">
                  <c:v>3.02</c:v>
                </c:pt>
                <c:pt idx="386">
                  <c:v>2.78</c:v>
                </c:pt>
                <c:pt idx="387">
                  <c:v>4.07</c:v>
                </c:pt>
                <c:pt idx="388">
                  <c:v>4.46</c:v>
                </c:pt>
                <c:pt idx="389">
                  <c:v>3.36</c:v>
                </c:pt>
                <c:pt idx="390">
                  <c:v>2.4300000000000002</c:v>
                </c:pt>
                <c:pt idx="391">
                  <c:v>3.47</c:v>
                </c:pt>
                <c:pt idx="392">
                  <c:v>3.05</c:v>
                </c:pt>
                <c:pt idx="393">
                  <c:v>2.72</c:v>
                </c:pt>
                <c:pt idx="394">
                  <c:v>1.94</c:v>
                </c:pt>
                <c:pt idx="395">
                  <c:v>2.4500000000000002</c:v>
                </c:pt>
                <c:pt idx="396">
                  <c:v>1.67</c:v>
                </c:pt>
                <c:pt idx="397">
                  <c:v>1.37</c:v>
                </c:pt>
                <c:pt idx="398">
                  <c:v>0.74</c:v>
                </c:pt>
                <c:pt idx="399">
                  <c:v>0.61</c:v>
                </c:pt>
                <c:pt idx="400">
                  <c:v>0.56000000000000005</c:v>
                </c:pt>
                <c:pt idx="401">
                  <c:v>0.85</c:v>
                </c:pt>
                <c:pt idx="402">
                  <c:v>0.64</c:v>
                </c:pt>
                <c:pt idx="403">
                  <c:v>0.59</c:v>
                </c:pt>
                <c:pt idx="404">
                  <c:v>0.51</c:v>
                </c:pt>
                <c:pt idx="405">
                  <c:v>1.24</c:v>
                </c:pt>
                <c:pt idx="406">
                  <c:v>0.61</c:v>
                </c:pt>
                <c:pt idx="407">
                  <c:v>0.33</c:v>
                </c:pt>
                <c:pt idx="408">
                  <c:v>0.3</c:v>
                </c:pt>
                <c:pt idx="409">
                  <c:v>0.13</c:v>
                </c:pt>
                <c:pt idx="410">
                  <c:v>0.47</c:v>
                </c:pt>
                <c:pt idx="411">
                  <c:v>0.42</c:v>
                </c:pt>
                <c:pt idx="412">
                  <c:v>0.37</c:v>
                </c:pt>
                <c:pt idx="413">
                  <c:v>0.72</c:v>
                </c:pt>
                <c:pt idx="414">
                  <c:v>0.93</c:v>
                </c:pt>
                <c:pt idx="415">
                  <c:v>1.57</c:v>
                </c:pt>
                <c:pt idx="416">
                  <c:v>1.37</c:v>
                </c:pt>
                <c:pt idx="417">
                  <c:v>0.55000000000000004</c:v>
                </c:pt>
                <c:pt idx="418">
                  <c:v>2.75</c:v>
                </c:pt>
                <c:pt idx="419">
                  <c:v>2.52</c:v>
                </c:pt>
                <c:pt idx="420">
                  <c:v>1.75</c:v>
                </c:pt>
                <c:pt idx="421">
                  <c:v>1.29</c:v>
                </c:pt>
                <c:pt idx="422">
                  <c:v>0.21</c:v>
                </c:pt>
                <c:pt idx="423">
                  <c:v>2.31</c:v>
                </c:pt>
                <c:pt idx="424">
                  <c:v>3.13</c:v>
                </c:pt>
                <c:pt idx="425">
                  <c:v>2.69</c:v>
                </c:pt>
                <c:pt idx="426">
                  <c:v>4</c:v>
                </c:pt>
                <c:pt idx="427">
                  <c:v>4.95</c:v>
                </c:pt>
                <c:pt idx="428">
                  <c:v>4.7699999999999996</c:v>
                </c:pt>
                <c:pt idx="429">
                  <c:v>5.33</c:v>
                </c:pt>
                <c:pt idx="430">
                  <c:v>5.81</c:v>
                </c:pt>
                <c:pt idx="431">
                  <c:v>5.82</c:v>
                </c:pt>
                <c:pt idx="432">
                  <c:v>5.46</c:v>
                </c:pt>
                <c:pt idx="433">
                  <c:v>7.05</c:v>
                </c:pt>
                <c:pt idx="434">
                  <c:v>5.28</c:v>
                </c:pt>
                <c:pt idx="435">
                  <c:v>6.5</c:v>
                </c:pt>
                <c:pt idx="436">
                  <c:v>5.12</c:v>
                </c:pt>
                <c:pt idx="437">
                  <c:v>4.49</c:v>
                </c:pt>
                <c:pt idx="438">
                  <c:v>4.76</c:v>
                </c:pt>
                <c:pt idx="439">
                  <c:v>3.43</c:v>
                </c:pt>
                <c:pt idx="440">
                  <c:v>3.48</c:v>
                </c:pt>
                <c:pt idx="441">
                  <c:v>3.26</c:v>
                </c:pt>
                <c:pt idx="442">
                  <c:v>5.37</c:v>
                </c:pt>
                <c:pt idx="443">
                  <c:v>5.86</c:v>
                </c:pt>
                <c:pt idx="444">
                  <c:v>4.04</c:v>
                </c:pt>
                <c:pt idx="445">
                  <c:v>2.98</c:v>
                </c:pt>
                <c:pt idx="446">
                  <c:v>1.85</c:v>
                </c:pt>
                <c:pt idx="447">
                  <c:v>0.7</c:v>
                </c:pt>
                <c:pt idx="448">
                  <c:v>3.12</c:v>
                </c:pt>
                <c:pt idx="449">
                  <c:v>2.2999999999999998</c:v>
                </c:pt>
                <c:pt idx="450">
                  <c:v>3.19</c:v>
                </c:pt>
                <c:pt idx="451">
                  <c:v>3.3</c:v>
                </c:pt>
                <c:pt idx="452">
                  <c:v>4.1500000000000004</c:v>
                </c:pt>
                <c:pt idx="453">
                  <c:v>3.13</c:v>
                </c:pt>
                <c:pt idx="454">
                  <c:v>1.61</c:v>
                </c:pt>
                <c:pt idx="455">
                  <c:v>1.95</c:v>
                </c:pt>
                <c:pt idx="456">
                  <c:v>1.8</c:v>
                </c:pt>
                <c:pt idx="457">
                  <c:v>0.89</c:v>
                </c:pt>
                <c:pt idx="458">
                  <c:v>0.93</c:v>
                </c:pt>
                <c:pt idx="459">
                  <c:v>0.69</c:v>
                </c:pt>
                <c:pt idx="460">
                  <c:v>0.98</c:v>
                </c:pt>
                <c:pt idx="461">
                  <c:v>3.06</c:v>
                </c:pt>
                <c:pt idx="462">
                  <c:v>3.76</c:v>
                </c:pt>
                <c:pt idx="463">
                  <c:v>3.62</c:v>
                </c:pt>
                <c:pt idx="464">
                  <c:v>3.05</c:v>
                </c:pt>
                <c:pt idx="465">
                  <c:v>3.24</c:v>
                </c:pt>
                <c:pt idx="466">
                  <c:v>3.31</c:v>
                </c:pt>
                <c:pt idx="467">
                  <c:v>2.2200000000000002</c:v>
                </c:pt>
                <c:pt idx="468">
                  <c:v>4.5199999999999996</c:v>
                </c:pt>
                <c:pt idx="469">
                  <c:v>2.4300000000000002</c:v>
                </c:pt>
                <c:pt idx="470">
                  <c:v>2.2599999999999998</c:v>
                </c:pt>
                <c:pt idx="471">
                  <c:v>2</c:v>
                </c:pt>
                <c:pt idx="472">
                  <c:v>1.65</c:v>
                </c:pt>
                <c:pt idx="473">
                  <c:v>1.53</c:v>
                </c:pt>
                <c:pt idx="474">
                  <c:v>0.92</c:v>
                </c:pt>
                <c:pt idx="475">
                  <c:v>3.59</c:v>
                </c:pt>
                <c:pt idx="476">
                  <c:v>3.97</c:v>
                </c:pt>
                <c:pt idx="477">
                  <c:v>3.04</c:v>
                </c:pt>
                <c:pt idx="478">
                  <c:v>2.38</c:v>
                </c:pt>
                <c:pt idx="479">
                  <c:v>2.42</c:v>
                </c:pt>
                <c:pt idx="480">
                  <c:v>1.7</c:v>
                </c:pt>
                <c:pt idx="481">
                  <c:v>2.17</c:v>
                </c:pt>
                <c:pt idx="482">
                  <c:v>2.46</c:v>
                </c:pt>
                <c:pt idx="483">
                  <c:v>3.22</c:v>
                </c:pt>
                <c:pt idx="484">
                  <c:v>4.0599999999999996</c:v>
                </c:pt>
                <c:pt idx="485">
                  <c:v>3.54</c:v>
                </c:pt>
                <c:pt idx="486">
                  <c:v>4.13</c:v>
                </c:pt>
                <c:pt idx="487">
                  <c:v>3.3</c:v>
                </c:pt>
                <c:pt idx="488">
                  <c:v>3.8</c:v>
                </c:pt>
                <c:pt idx="489">
                  <c:v>2.11</c:v>
                </c:pt>
                <c:pt idx="490">
                  <c:v>2.2000000000000002</c:v>
                </c:pt>
                <c:pt idx="491">
                  <c:v>2.88</c:v>
                </c:pt>
                <c:pt idx="492">
                  <c:v>1.68</c:v>
                </c:pt>
                <c:pt idx="493">
                  <c:v>1.01</c:v>
                </c:pt>
                <c:pt idx="494">
                  <c:v>0.87</c:v>
                </c:pt>
                <c:pt idx="495">
                  <c:v>0.18</c:v>
                </c:pt>
                <c:pt idx="496">
                  <c:v>1.1399999999999999</c:v>
                </c:pt>
                <c:pt idx="497">
                  <c:v>0.73</c:v>
                </c:pt>
                <c:pt idx="498">
                  <c:v>0.73</c:v>
                </c:pt>
                <c:pt idx="499">
                  <c:v>0.91</c:v>
                </c:pt>
                <c:pt idx="500">
                  <c:v>1.41</c:v>
                </c:pt>
                <c:pt idx="501">
                  <c:v>2.31</c:v>
                </c:pt>
                <c:pt idx="502">
                  <c:v>3.21</c:v>
                </c:pt>
                <c:pt idx="503">
                  <c:v>2.68</c:v>
                </c:pt>
                <c:pt idx="504">
                  <c:v>2.72</c:v>
                </c:pt>
                <c:pt idx="505">
                  <c:v>2.36</c:v>
                </c:pt>
                <c:pt idx="506">
                  <c:v>3.01</c:v>
                </c:pt>
                <c:pt idx="507">
                  <c:v>2.52</c:v>
                </c:pt>
                <c:pt idx="508">
                  <c:v>1.93</c:v>
                </c:pt>
                <c:pt idx="509">
                  <c:v>2</c:v>
                </c:pt>
                <c:pt idx="510">
                  <c:v>0.48</c:v>
                </c:pt>
                <c:pt idx="511">
                  <c:v>2.39</c:v>
                </c:pt>
                <c:pt idx="512">
                  <c:v>1.1200000000000001</c:v>
                </c:pt>
                <c:pt idx="513">
                  <c:v>3</c:v>
                </c:pt>
                <c:pt idx="514">
                  <c:v>2.2999999999999998</c:v>
                </c:pt>
                <c:pt idx="515">
                  <c:v>1.37</c:v>
                </c:pt>
                <c:pt idx="516">
                  <c:v>0.89</c:v>
                </c:pt>
                <c:pt idx="517">
                  <c:v>0.85</c:v>
                </c:pt>
                <c:pt idx="518">
                  <c:v>1.3</c:v>
                </c:pt>
                <c:pt idx="519">
                  <c:v>2.41</c:v>
                </c:pt>
                <c:pt idx="520">
                  <c:v>1.4</c:v>
                </c:pt>
                <c:pt idx="521">
                  <c:v>0.87</c:v>
                </c:pt>
                <c:pt idx="522">
                  <c:v>1.66</c:v>
                </c:pt>
                <c:pt idx="523">
                  <c:v>1.29</c:v>
                </c:pt>
                <c:pt idx="524">
                  <c:v>0.37</c:v>
                </c:pt>
                <c:pt idx="525">
                  <c:v>0.45</c:v>
                </c:pt>
                <c:pt idx="526">
                  <c:v>0.69</c:v>
                </c:pt>
                <c:pt idx="527">
                  <c:v>0.6</c:v>
                </c:pt>
                <c:pt idx="528">
                  <c:v>0.28000000000000003</c:v>
                </c:pt>
                <c:pt idx="529">
                  <c:v>0.82</c:v>
                </c:pt>
                <c:pt idx="530">
                  <c:v>1.55</c:v>
                </c:pt>
                <c:pt idx="531">
                  <c:v>2.5</c:v>
                </c:pt>
                <c:pt idx="532">
                  <c:v>3.01</c:v>
                </c:pt>
                <c:pt idx="533">
                  <c:v>3.44</c:v>
                </c:pt>
                <c:pt idx="534">
                  <c:v>3.16</c:v>
                </c:pt>
                <c:pt idx="535">
                  <c:v>4.05</c:v>
                </c:pt>
                <c:pt idx="536">
                  <c:v>2.98</c:v>
                </c:pt>
                <c:pt idx="537">
                  <c:v>2.96</c:v>
                </c:pt>
                <c:pt idx="538">
                  <c:v>2.2799999999999998</c:v>
                </c:pt>
                <c:pt idx="539">
                  <c:v>2.31</c:v>
                </c:pt>
                <c:pt idx="540">
                  <c:v>2.0099999999999998</c:v>
                </c:pt>
                <c:pt idx="541">
                  <c:v>1.32</c:v>
                </c:pt>
                <c:pt idx="542">
                  <c:v>0.95</c:v>
                </c:pt>
                <c:pt idx="543">
                  <c:v>0.61</c:v>
                </c:pt>
                <c:pt idx="544">
                  <c:v>0.98</c:v>
                </c:pt>
                <c:pt idx="545">
                  <c:v>0.15</c:v>
                </c:pt>
                <c:pt idx="546">
                  <c:v>0.2</c:v>
                </c:pt>
                <c:pt idx="547">
                  <c:v>0.55000000000000004</c:v>
                </c:pt>
                <c:pt idx="548">
                  <c:v>0.6</c:v>
                </c:pt>
                <c:pt idx="549">
                  <c:v>0.28000000000000003</c:v>
                </c:pt>
                <c:pt idx="550">
                  <c:v>0.36</c:v>
                </c:pt>
                <c:pt idx="551">
                  <c:v>0.18</c:v>
                </c:pt>
                <c:pt idx="552">
                  <c:v>0.87</c:v>
                </c:pt>
                <c:pt idx="553">
                  <c:v>1.32</c:v>
                </c:pt>
                <c:pt idx="554">
                  <c:v>1.87</c:v>
                </c:pt>
                <c:pt idx="555">
                  <c:v>1.5</c:v>
                </c:pt>
                <c:pt idx="556">
                  <c:v>1.78</c:v>
                </c:pt>
                <c:pt idx="557">
                  <c:v>1.39</c:v>
                </c:pt>
                <c:pt idx="558">
                  <c:v>1.35</c:v>
                </c:pt>
                <c:pt idx="559">
                  <c:v>1.43</c:v>
                </c:pt>
                <c:pt idx="560">
                  <c:v>1.7</c:v>
                </c:pt>
                <c:pt idx="561">
                  <c:v>0.94</c:v>
                </c:pt>
                <c:pt idx="562">
                  <c:v>2.61</c:v>
                </c:pt>
                <c:pt idx="563">
                  <c:v>2.8</c:v>
                </c:pt>
                <c:pt idx="564">
                  <c:v>2.4300000000000002</c:v>
                </c:pt>
                <c:pt idx="565">
                  <c:v>2.02</c:v>
                </c:pt>
                <c:pt idx="566">
                  <c:v>1.29</c:v>
                </c:pt>
                <c:pt idx="567">
                  <c:v>1.77</c:v>
                </c:pt>
                <c:pt idx="568">
                  <c:v>1.62</c:v>
                </c:pt>
                <c:pt idx="569">
                  <c:v>2.0099999999999998</c:v>
                </c:pt>
                <c:pt idx="570">
                  <c:v>1.88</c:v>
                </c:pt>
                <c:pt idx="571">
                  <c:v>1.88</c:v>
                </c:pt>
                <c:pt idx="572">
                  <c:v>0.94</c:v>
                </c:pt>
                <c:pt idx="573">
                  <c:v>0.7</c:v>
                </c:pt>
                <c:pt idx="574">
                  <c:v>1.31</c:v>
                </c:pt>
                <c:pt idx="575">
                  <c:v>1.59</c:v>
                </c:pt>
                <c:pt idx="576">
                  <c:v>2.5499999999999998</c:v>
                </c:pt>
                <c:pt idx="577">
                  <c:v>2.5299999999999998</c:v>
                </c:pt>
                <c:pt idx="578">
                  <c:v>1.69</c:v>
                </c:pt>
                <c:pt idx="579">
                  <c:v>1.58</c:v>
                </c:pt>
                <c:pt idx="580">
                  <c:v>1.49</c:v>
                </c:pt>
                <c:pt idx="581">
                  <c:v>1.1299999999999999</c:v>
                </c:pt>
                <c:pt idx="582">
                  <c:v>1.91</c:v>
                </c:pt>
                <c:pt idx="583">
                  <c:v>1.96</c:v>
                </c:pt>
                <c:pt idx="584">
                  <c:v>1.53</c:v>
                </c:pt>
                <c:pt idx="585">
                  <c:v>1.02</c:v>
                </c:pt>
                <c:pt idx="586">
                  <c:v>0.08</c:v>
                </c:pt>
                <c:pt idx="587">
                  <c:v>0.13</c:v>
                </c:pt>
                <c:pt idx="588">
                  <c:v>0.78</c:v>
                </c:pt>
                <c:pt idx="589">
                  <c:v>0.76</c:v>
                </c:pt>
                <c:pt idx="590">
                  <c:v>0.78</c:v>
                </c:pt>
                <c:pt idx="591">
                  <c:v>0.37</c:v>
                </c:pt>
                <c:pt idx="592">
                  <c:v>0.24</c:v>
                </c:pt>
                <c:pt idx="593">
                  <c:v>0.12</c:v>
                </c:pt>
                <c:pt idx="594">
                  <c:v>0.33</c:v>
                </c:pt>
                <c:pt idx="595">
                  <c:v>0.15</c:v>
                </c:pt>
                <c:pt idx="596">
                  <c:v>0.17</c:v>
                </c:pt>
                <c:pt idx="597">
                  <c:v>0.92</c:v>
                </c:pt>
                <c:pt idx="598">
                  <c:v>1.71</c:v>
                </c:pt>
                <c:pt idx="599">
                  <c:v>1.76</c:v>
                </c:pt>
                <c:pt idx="600">
                  <c:v>1.54</c:v>
                </c:pt>
                <c:pt idx="601">
                  <c:v>0.99</c:v>
                </c:pt>
                <c:pt idx="602">
                  <c:v>0.92</c:v>
                </c:pt>
                <c:pt idx="603">
                  <c:v>1.34</c:v>
                </c:pt>
                <c:pt idx="604">
                  <c:v>0.96</c:v>
                </c:pt>
                <c:pt idx="605">
                  <c:v>2.61</c:v>
                </c:pt>
                <c:pt idx="606">
                  <c:v>4.0199999999999996</c:v>
                </c:pt>
                <c:pt idx="607">
                  <c:v>3.63</c:v>
                </c:pt>
                <c:pt idx="608">
                  <c:v>2.5099999999999998</c:v>
                </c:pt>
                <c:pt idx="609">
                  <c:v>3.27</c:v>
                </c:pt>
                <c:pt idx="610">
                  <c:v>2.6</c:v>
                </c:pt>
                <c:pt idx="611">
                  <c:v>1.1299999999999999</c:v>
                </c:pt>
                <c:pt idx="612">
                  <c:v>1.37</c:v>
                </c:pt>
                <c:pt idx="613">
                  <c:v>0.2</c:v>
                </c:pt>
                <c:pt idx="614">
                  <c:v>1.6</c:v>
                </c:pt>
                <c:pt idx="615">
                  <c:v>2.38</c:v>
                </c:pt>
                <c:pt idx="616">
                  <c:v>1.1200000000000001</c:v>
                </c:pt>
                <c:pt idx="617">
                  <c:v>1.07</c:v>
                </c:pt>
                <c:pt idx="618">
                  <c:v>1.33</c:v>
                </c:pt>
                <c:pt idx="619">
                  <c:v>2.7</c:v>
                </c:pt>
                <c:pt idx="620">
                  <c:v>2.5499999999999998</c:v>
                </c:pt>
                <c:pt idx="621">
                  <c:v>0.26</c:v>
                </c:pt>
                <c:pt idx="622">
                  <c:v>1.48</c:v>
                </c:pt>
                <c:pt idx="623">
                  <c:v>3.18</c:v>
                </c:pt>
                <c:pt idx="624">
                  <c:v>3.76</c:v>
                </c:pt>
                <c:pt idx="625">
                  <c:v>1.82</c:v>
                </c:pt>
                <c:pt idx="626">
                  <c:v>0.73</c:v>
                </c:pt>
                <c:pt idx="627">
                  <c:v>2.44</c:v>
                </c:pt>
                <c:pt idx="628">
                  <c:v>2.0099999999999998</c:v>
                </c:pt>
                <c:pt idx="629">
                  <c:v>2.19</c:v>
                </c:pt>
                <c:pt idx="630">
                  <c:v>2.27</c:v>
                </c:pt>
                <c:pt idx="631">
                  <c:v>1.66</c:v>
                </c:pt>
                <c:pt idx="632">
                  <c:v>0.4</c:v>
                </c:pt>
                <c:pt idx="633">
                  <c:v>1.41</c:v>
                </c:pt>
                <c:pt idx="634">
                  <c:v>1.2</c:v>
                </c:pt>
                <c:pt idx="635">
                  <c:v>1.19</c:v>
                </c:pt>
                <c:pt idx="636">
                  <c:v>0.41</c:v>
                </c:pt>
                <c:pt idx="637">
                  <c:v>0.39</c:v>
                </c:pt>
                <c:pt idx="638">
                  <c:v>0.6</c:v>
                </c:pt>
                <c:pt idx="639">
                  <c:v>1.52</c:v>
                </c:pt>
                <c:pt idx="640">
                  <c:v>1.17</c:v>
                </c:pt>
                <c:pt idx="641">
                  <c:v>2.17</c:v>
                </c:pt>
                <c:pt idx="642">
                  <c:v>2.37</c:v>
                </c:pt>
                <c:pt idx="643">
                  <c:v>1.28</c:v>
                </c:pt>
                <c:pt idx="644">
                  <c:v>1.58</c:v>
                </c:pt>
                <c:pt idx="645">
                  <c:v>1.1399999999999999</c:v>
                </c:pt>
                <c:pt idx="646">
                  <c:v>0.93</c:v>
                </c:pt>
                <c:pt idx="647">
                  <c:v>0.5</c:v>
                </c:pt>
                <c:pt idx="648">
                  <c:v>1.0900000000000001</c:v>
                </c:pt>
                <c:pt idx="649">
                  <c:v>0.2</c:v>
                </c:pt>
                <c:pt idx="650">
                  <c:v>0.24</c:v>
                </c:pt>
                <c:pt idx="651">
                  <c:v>0.48</c:v>
                </c:pt>
                <c:pt idx="652">
                  <c:v>0.56999999999999995</c:v>
                </c:pt>
                <c:pt idx="653">
                  <c:v>0.44</c:v>
                </c:pt>
                <c:pt idx="654">
                  <c:v>1.1599999999999999</c:v>
                </c:pt>
                <c:pt idx="655">
                  <c:v>1.58</c:v>
                </c:pt>
                <c:pt idx="656">
                  <c:v>0.22</c:v>
                </c:pt>
                <c:pt idx="657">
                  <c:v>0.84</c:v>
                </c:pt>
                <c:pt idx="658">
                  <c:v>0.81</c:v>
                </c:pt>
                <c:pt idx="659">
                  <c:v>0.72</c:v>
                </c:pt>
                <c:pt idx="660">
                  <c:v>2.14</c:v>
                </c:pt>
                <c:pt idx="661">
                  <c:v>1.28</c:v>
                </c:pt>
                <c:pt idx="662">
                  <c:v>4.3600000000000003</c:v>
                </c:pt>
                <c:pt idx="663">
                  <c:v>4.04</c:v>
                </c:pt>
                <c:pt idx="664">
                  <c:v>3.15</c:v>
                </c:pt>
                <c:pt idx="665">
                  <c:v>3.91</c:v>
                </c:pt>
                <c:pt idx="666">
                  <c:v>2.68</c:v>
                </c:pt>
                <c:pt idx="667">
                  <c:v>1.84</c:v>
                </c:pt>
                <c:pt idx="668">
                  <c:v>0.92</c:v>
                </c:pt>
                <c:pt idx="669">
                  <c:v>0.67</c:v>
                </c:pt>
                <c:pt idx="670">
                  <c:v>0.42</c:v>
                </c:pt>
                <c:pt idx="671">
                  <c:v>1.76</c:v>
                </c:pt>
                <c:pt idx="672">
                  <c:v>1.71</c:v>
                </c:pt>
                <c:pt idx="673">
                  <c:v>2.21</c:v>
                </c:pt>
                <c:pt idx="674">
                  <c:v>2.88</c:v>
                </c:pt>
                <c:pt idx="675">
                  <c:v>0.62</c:v>
                </c:pt>
                <c:pt idx="676">
                  <c:v>1.03</c:v>
                </c:pt>
                <c:pt idx="677">
                  <c:v>1.32</c:v>
                </c:pt>
                <c:pt idx="678">
                  <c:v>0.91</c:v>
                </c:pt>
                <c:pt idx="679">
                  <c:v>0.25</c:v>
                </c:pt>
                <c:pt idx="680">
                  <c:v>0.87</c:v>
                </c:pt>
                <c:pt idx="681">
                  <c:v>0.46</c:v>
                </c:pt>
                <c:pt idx="682">
                  <c:v>0.85</c:v>
                </c:pt>
                <c:pt idx="683">
                  <c:v>0.54</c:v>
                </c:pt>
                <c:pt idx="684">
                  <c:v>0.72</c:v>
                </c:pt>
                <c:pt idx="685">
                  <c:v>0.74</c:v>
                </c:pt>
                <c:pt idx="686">
                  <c:v>0.48</c:v>
                </c:pt>
                <c:pt idx="687">
                  <c:v>0.4</c:v>
                </c:pt>
                <c:pt idx="688">
                  <c:v>0.26</c:v>
                </c:pt>
                <c:pt idx="689">
                  <c:v>0.42</c:v>
                </c:pt>
                <c:pt idx="690">
                  <c:v>0.31</c:v>
                </c:pt>
                <c:pt idx="691">
                  <c:v>0.57999999999999996</c:v>
                </c:pt>
                <c:pt idx="692">
                  <c:v>0.4</c:v>
                </c:pt>
                <c:pt idx="693">
                  <c:v>0.31</c:v>
                </c:pt>
                <c:pt idx="694">
                  <c:v>0.17</c:v>
                </c:pt>
                <c:pt idx="695">
                  <c:v>0.95</c:v>
                </c:pt>
                <c:pt idx="696">
                  <c:v>1.31</c:v>
                </c:pt>
                <c:pt idx="697">
                  <c:v>1.04</c:v>
                </c:pt>
                <c:pt idx="698">
                  <c:v>0.62</c:v>
                </c:pt>
                <c:pt idx="699">
                  <c:v>0.96</c:v>
                </c:pt>
                <c:pt idx="700">
                  <c:v>1.43</c:v>
                </c:pt>
                <c:pt idx="701">
                  <c:v>1.69</c:v>
                </c:pt>
                <c:pt idx="702">
                  <c:v>0.91</c:v>
                </c:pt>
                <c:pt idx="703">
                  <c:v>0.52</c:v>
                </c:pt>
                <c:pt idx="704">
                  <c:v>0.92</c:v>
                </c:pt>
                <c:pt idx="705">
                  <c:v>1.1499999999999999</c:v>
                </c:pt>
                <c:pt idx="706">
                  <c:v>0.56999999999999995</c:v>
                </c:pt>
                <c:pt idx="707">
                  <c:v>0.27</c:v>
                </c:pt>
                <c:pt idx="708">
                  <c:v>0.57999999999999996</c:v>
                </c:pt>
                <c:pt idx="709">
                  <c:v>1.3</c:v>
                </c:pt>
                <c:pt idx="710">
                  <c:v>1.63</c:v>
                </c:pt>
                <c:pt idx="711">
                  <c:v>1.67</c:v>
                </c:pt>
                <c:pt idx="712">
                  <c:v>1.77</c:v>
                </c:pt>
                <c:pt idx="713">
                  <c:v>0.99</c:v>
                </c:pt>
                <c:pt idx="714">
                  <c:v>0.42</c:v>
                </c:pt>
                <c:pt idx="715">
                  <c:v>0.8</c:v>
                </c:pt>
                <c:pt idx="716">
                  <c:v>1.72</c:v>
                </c:pt>
                <c:pt idx="717">
                  <c:v>1.78</c:v>
                </c:pt>
                <c:pt idx="718">
                  <c:v>1.3</c:v>
                </c:pt>
                <c:pt idx="719">
                  <c:v>1.51</c:v>
                </c:pt>
                <c:pt idx="720">
                  <c:v>0.7</c:v>
                </c:pt>
                <c:pt idx="721">
                  <c:v>0.28000000000000003</c:v>
                </c:pt>
                <c:pt idx="722">
                  <c:v>0.33</c:v>
                </c:pt>
                <c:pt idx="723">
                  <c:v>1.1100000000000001</c:v>
                </c:pt>
                <c:pt idx="724">
                  <c:v>0.83</c:v>
                </c:pt>
                <c:pt idx="725">
                  <c:v>1.1100000000000001</c:v>
                </c:pt>
                <c:pt idx="726">
                  <c:v>0.95</c:v>
                </c:pt>
                <c:pt idx="727">
                  <c:v>1.1599999999999999</c:v>
                </c:pt>
                <c:pt idx="728">
                  <c:v>2.21</c:v>
                </c:pt>
                <c:pt idx="729">
                  <c:v>1.93</c:v>
                </c:pt>
                <c:pt idx="730">
                  <c:v>0.88</c:v>
                </c:pt>
                <c:pt idx="731">
                  <c:v>0.89</c:v>
                </c:pt>
                <c:pt idx="732">
                  <c:v>0.94</c:v>
                </c:pt>
                <c:pt idx="733">
                  <c:v>0.92</c:v>
                </c:pt>
                <c:pt idx="734">
                  <c:v>1.1399999999999999</c:v>
                </c:pt>
                <c:pt idx="735">
                  <c:v>2.14</c:v>
                </c:pt>
                <c:pt idx="736">
                  <c:v>2.54</c:v>
                </c:pt>
                <c:pt idx="737">
                  <c:v>3.64</c:v>
                </c:pt>
                <c:pt idx="738">
                  <c:v>3.06</c:v>
                </c:pt>
                <c:pt idx="739">
                  <c:v>2.1</c:v>
                </c:pt>
                <c:pt idx="740">
                  <c:v>0.83</c:v>
                </c:pt>
                <c:pt idx="741">
                  <c:v>1.68</c:v>
                </c:pt>
                <c:pt idx="742">
                  <c:v>3.05</c:v>
                </c:pt>
                <c:pt idx="743">
                  <c:v>2.1</c:v>
                </c:pt>
                <c:pt idx="744">
                  <c:v>2.33</c:v>
                </c:pt>
                <c:pt idx="745">
                  <c:v>1.82</c:v>
                </c:pt>
                <c:pt idx="746">
                  <c:v>1.53</c:v>
                </c:pt>
                <c:pt idx="747">
                  <c:v>1.57</c:v>
                </c:pt>
                <c:pt idx="748">
                  <c:v>1.24</c:v>
                </c:pt>
                <c:pt idx="749">
                  <c:v>2.06</c:v>
                </c:pt>
                <c:pt idx="750">
                  <c:v>1.3</c:v>
                </c:pt>
                <c:pt idx="751">
                  <c:v>1.33</c:v>
                </c:pt>
                <c:pt idx="752">
                  <c:v>0.44</c:v>
                </c:pt>
                <c:pt idx="753">
                  <c:v>0.24</c:v>
                </c:pt>
                <c:pt idx="754">
                  <c:v>0.13</c:v>
                </c:pt>
                <c:pt idx="755">
                  <c:v>1.45</c:v>
                </c:pt>
                <c:pt idx="756">
                  <c:v>1.9</c:v>
                </c:pt>
                <c:pt idx="757">
                  <c:v>1.17</c:v>
                </c:pt>
                <c:pt idx="758">
                  <c:v>1.56</c:v>
                </c:pt>
                <c:pt idx="759">
                  <c:v>1.74</c:v>
                </c:pt>
                <c:pt idx="760">
                  <c:v>1.72</c:v>
                </c:pt>
                <c:pt idx="761">
                  <c:v>1.67</c:v>
                </c:pt>
                <c:pt idx="762">
                  <c:v>2.58</c:v>
                </c:pt>
                <c:pt idx="763">
                  <c:v>1.61</c:v>
                </c:pt>
                <c:pt idx="764">
                  <c:v>1.1599999999999999</c:v>
                </c:pt>
                <c:pt idx="765">
                  <c:v>1.34</c:v>
                </c:pt>
                <c:pt idx="766">
                  <c:v>1.28</c:v>
                </c:pt>
                <c:pt idx="767">
                  <c:v>0.65</c:v>
                </c:pt>
                <c:pt idx="768">
                  <c:v>1.1599999999999999</c:v>
                </c:pt>
                <c:pt idx="769">
                  <c:v>2.17</c:v>
                </c:pt>
                <c:pt idx="770">
                  <c:v>3.03</c:v>
                </c:pt>
                <c:pt idx="771">
                  <c:v>3.41</c:v>
                </c:pt>
                <c:pt idx="772">
                  <c:v>2.4900000000000002</c:v>
                </c:pt>
                <c:pt idx="773">
                  <c:v>3.22</c:v>
                </c:pt>
                <c:pt idx="774">
                  <c:v>2.0699999999999998</c:v>
                </c:pt>
                <c:pt idx="775">
                  <c:v>0.53</c:v>
                </c:pt>
                <c:pt idx="776">
                  <c:v>2.12</c:v>
                </c:pt>
                <c:pt idx="777">
                  <c:v>4.34</c:v>
                </c:pt>
                <c:pt idx="778">
                  <c:v>3.25</c:v>
                </c:pt>
                <c:pt idx="779">
                  <c:v>1.76</c:v>
                </c:pt>
                <c:pt idx="780">
                  <c:v>4.42</c:v>
                </c:pt>
                <c:pt idx="781">
                  <c:v>3.22</c:v>
                </c:pt>
                <c:pt idx="782">
                  <c:v>1.1200000000000001</c:v>
                </c:pt>
                <c:pt idx="783">
                  <c:v>2.82</c:v>
                </c:pt>
                <c:pt idx="784">
                  <c:v>1.79</c:v>
                </c:pt>
                <c:pt idx="785">
                  <c:v>4.99</c:v>
                </c:pt>
                <c:pt idx="786">
                  <c:v>4.43</c:v>
                </c:pt>
                <c:pt idx="787">
                  <c:v>3.71</c:v>
                </c:pt>
                <c:pt idx="788">
                  <c:v>4.71</c:v>
                </c:pt>
                <c:pt idx="789">
                  <c:v>3.57</c:v>
                </c:pt>
                <c:pt idx="790">
                  <c:v>3.48</c:v>
                </c:pt>
                <c:pt idx="791">
                  <c:v>2.5099999999999998</c:v>
                </c:pt>
                <c:pt idx="792">
                  <c:v>3.46</c:v>
                </c:pt>
                <c:pt idx="793">
                  <c:v>2.86</c:v>
                </c:pt>
                <c:pt idx="794">
                  <c:v>1.52</c:v>
                </c:pt>
                <c:pt idx="795">
                  <c:v>2.94</c:v>
                </c:pt>
                <c:pt idx="796">
                  <c:v>1.38</c:v>
                </c:pt>
                <c:pt idx="797">
                  <c:v>0.83</c:v>
                </c:pt>
                <c:pt idx="798">
                  <c:v>1.06</c:v>
                </c:pt>
                <c:pt idx="799">
                  <c:v>0.93</c:v>
                </c:pt>
                <c:pt idx="800">
                  <c:v>1.65</c:v>
                </c:pt>
                <c:pt idx="801">
                  <c:v>1.1100000000000001</c:v>
                </c:pt>
                <c:pt idx="802">
                  <c:v>1.78</c:v>
                </c:pt>
                <c:pt idx="803">
                  <c:v>4.2699999999999996</c:v>
                </c:pt>
                <c:pt idx="804">
                  <c:v>2.56</c:v>
                </c:pt>
                <c:pt idx="805">
                  <c:v>2.52</c:v>
                </c:pt>
                <c:pt idx="806">
                  <c:v>0.99</c:v>
                </c:pt>
                <c:pt idx="807">
                  <c:v>1.07</c:v>
                </c:pt>
                <c:pt idx="808">
                  <c:v>1.65</c:v>
                </c:pt>
                <c:pt idx="809">
                  <c:v>1.25</c:v>
                </c:pt>
                <c:pt idx="810">
                  <c:v>1.5</c:v>
                </c:pt>
                <c:pt idx="811">
                  <c:v>2.58</c:v>
                </c:pt>
                <c:pt idx="812">
                  <c:v>2.4900000000000002</c:v>
                </c:pt>
                <c:pt idx="813">
                  <c:v>2.79</c:v>
                </c:pt>
                <c:pt idx="814">
                  <c:v>3.68</c:v>
                </c:pt>
                <c:pt idx="815">
                  <c:v>3.04</c:v>
                </c:pt>
                <c:pt idx="816">
                  <c:v>2.56</c:v>
                </c:pt>
                <c:pt idx="817">
                  <c:v>2.52</c:v>
                </c:pt>
                <c:pt idx="818">
                  <c:v>2.23</c:v>
                </c:pt>
                <c:pt idx="819">
                  <c:v>1.88</c:v>
                </c:pt>
                <c:pt idx="820">
                  <c:v>1.35</c:v>
                </c:pt>
                <c:pt idx="821">
                  <c:v>1.26</c:v>
                </c:pt>
                <c:pt idx="822">
                  <c:v>1.57</c:v>
                </c:pt>
                <c:pt idx="823">
                  <c:v>2.42</c:v>
                </c:pt>
                <c:pt idx="824">
                  <c:v>2.6</c:v>
                </c:pt>
                <c:pt idx="825">
                  <c:v>2.4</c:v>
                </c:pt>
                <c:pt idx="826">
                  <c:v>2</c:v>
                </c:pt>
                <c:pt idx="827">
                  <c:v>1.81</c:v>
                </c:pt>
                <c:pt idx="828">
                  <c:v>0.75</c:v>
                </c:pt>
                <c:pt idx="829">
                  <c:v>1.02</c:v>
                </c:pt>
                <c:pt idx="830">
                  <c:v>2.34</c:v>
                </c:pt>
                <c:pt idx="831">
                  <c:v>2.48</c:v>
                </c:pt>
                <c:pt idx="832">
                  <c:v>3.18</c:v>
                </c:pt>
                <c:pt idx="833">
                  <c:v>2.2200000000000002</c:v>
                </c:pt>
                <c:pt idx="834">
                  <c:v>1.42</c:v>
                </c:pt>
                <c:pt idx="835">
                  <c:v>1.36</c:v>
                </c:pt>
                <c:pt idx="836">
                  <c:v>1.5</c:v>
                </c:pt>
                <c:pt idx="837">
                  <c:v>1.51</c:v>
                </c:pt>
                <c:pt idx="838">
                  <c:v>1.3</c:v>
                </c:pt>
                <c:pt idx="839">
                  <c:v>1.36</c:v>
                </c:pt>
                <c:pt idx="840">
                  <c:v>0.96</c:v>
                </c:pt>
                <c:pt idx="841">
                  <c:v>1.03</c:v>
                </c:pt>
                <c:pt idx="842">
                  <c:v>1.24</c:v>
                </c:pt>
                <c:pt idx="843">
                  <c:v>0.35</c:v>
                </c:pt>
                <c:pt idx="844">
                  <c:v>0.73</c:v>
                </c:pt>
                <c:pt idx="845">
                  <c:v>2.95</c:v>
                </c:pt>
                <c:pt idx="846">
                  <c:v>2.67</c:v>
                </c:pt>
                <c:pt idx="847">
                  <c:v>1.8</c:v>
                </c:pt>
                <c:pt idx="848">
                  <c:v>0.84</c:v>
                </c:pt>
                <c:pt idx="849">
                  <c:v>1.08</c:v>
                </c:pt>
                <c:pt idx="850">
                  <c:v>0.5</c:v>
                </c:pt>
                <c:pt idx="851">
                  <c:v>0.55000000000000004</c:v>
                </c:pt>
                <c:pt idx="852">
                  <c:v>0.42</c:v>
                </c:pt>
                <c:pt idx="853">
                  <c:v>0.42</c:v>
                </c:pt>
                <c:pt idx="854">
                  <c:v>1.36</c:v>
                </c:pt>
                <c:pt idx="855">
                  <c:v>1.37</c:v>
                </c:pt>
                <c:pt idx="856">
                  <c:v>1.54</c:v>
                </c:pt>
                <c:pt idx="857">
                  <c:v>1.78</c:v>
                </c:pt>
                <c:pt idx="858">
                  <c:v>1.6</c:v>
                </c:pt>
                <c:pt idx="859">
                  <c:v>1.35</c:v>
                </c:pt>
                <c:pt idx="860">
                  <c:v>0.79</c:v>
                </c:pt>
                <c:pt idx="861">
                  <c:v>1.01</c:v>
                </c:pt>
                <c:pt idx="862">
                  <c:v>1.22</c:v>
                </c:pt>
                <c:pt idx="863">
                  <c:v>1.28</c:v>
                </c:pt>
                <c:pt idx="864">
                  <c:v>1.06</c:v>
                </c:pt>
                <c:pt idx="865">
                  <c:v>0.76</c:v>
                </c:pt>
                <c:pt idx="866">
                  <c:v>1.49</c:v>
                </c:pt>
                <c:pt idx="867">
                  <c:v>1.82</c:v>
                </c:pt>
                <c:pt idx="868">
                  <c:v>1.64</c:v>
                </c:pt>
                <c:pt idx="869">
                  <c:v>1.03</c:v>
                </c:pt>
                <c:pt idx="870">
                  <c:v>1.2</c:v>
                </c:pt>
                <c:pt idx="871">
                  <c:v>1.79</c:v>
                </c:pt>
                <c:pt idx="872">
                  <c:v>1.19</c:v>
                </c:pt>
                <c:pt idx="873">
                  <c:v>0.82</c:v>
                </c:pt>
                <c:pt idx="874">
                  <c:v>0.95</c:v>
                </c:pt>
                <c:pt idx="875">
                  <c:v>1.19</c:v>
                </c:pt>
                <c:pt idx="876">
                  <c:v>0.88</c:v>
                </c:pt>
                <c:pt idx="877">
                  <c:v>0.37</c:v>
                </c:pt>
                <c:pt idx="878">
                  <c:v>0.39</c:v>
                </c:pt>
                <c:pt idx="879">
                  <c:v>0.13</c:v>
                </c:pt>
                <c:pt idx="880">
                  <c:v>1.06</c:v>
                </c:pt>
                <c:pt idx="881">
                  <c:v>1.75</c:v>
                </c:pt>
                <c:pt idx="882">
                  <c:v>1.41</c:v>
                </c:pt>
                <c:pt idx="883">
                  <c:v>1.41</c:v>
                </c:pt>
                <c:pt idx="884">
                  <c:v>1.03</c:v>
                </c:pt>
                <c:pt idx="885">
                  <c:v>1.38</c:v>
                </c:pt>
                <c:pt idx="886">
                  <c:v>1.07</c:v>
                </c:pt>
                <c:pt idx="887">
                  <c:v>1.1599999999999999</c:v>
                </c:pt>
                <c:pt idx="888">
                  <c:v>0.64</c:v>
                </c:pt>
                <c:pt idx="889">
                  <c:v>0.4</c:v>
                </c:pt>
                <c:pt idx="890">
                  <c:v>1.05</c:v>
                </c:pt>
                <c:pt idx="891">
                  <c:v>0.28999999999999998</c:v>
                </c:pt>
                <c:pt idx="892">
                  <c:v>0.32</c:v>
                </c:pt>
                <c:pt idx="893">
                  <c:v>0.43</c:v>
                </c:pt>
                <c:pt idx="894">
                  <c:v>0.99</c:v>
                </c:pt>
                <c:pt idx="895">
                  <c:v>1.2</c:v>
                </c:pt>
                <c:pt idx="896">
                  <c:v>1.17</c:v>
                </c:pt>
                <c:pt idx="897">
                  <c:v>1.28</c:v>
                </c:pt>
                <c:pt idx="898">
                  <c:v>1.05</c:v>
                </c:pt>
                <c:pt idx="899">
                  <c:v>0.69</c:v>
                </c:pt>
                <c:pt idx="900">
                  <c:v>0.75</c:v>
                </c:pt>
                <c:pt idx="901">
                  <c:v>1.06</c:v>
                </c:pt>
                <c:pt idx="902">
                  <c:v>0.82</c:v>
                </c:pt>
                <c:pt idx="903">
                  <c:v>0.48</c:v>
                </c:pt>
                <c:pt idx="904">
                  <c:v>0.09</c:v>
                </c:pt>
                <c:pt idx="905">
                  <c:v>0.25</c:v>
                </c:pt>
                <c:pt idx="906">
                  <c:v>0.68</c:v>
                </c:pt>
                <c:pt idx="907">
                  <c:v>1.36</c:v>
                </c:pt>
                <c:pt idx="908">
                  <c:v>1.29</c:v>
                </c:pt>
                <c:pt idx="909">
                  <c:v>1.1299999999999999</c:v>
                </c:pt>
                <c:pt idx="910">
                  <c:v>2.06</c:v>
                </c:pt>
                <c:pt idx="911">
                  <c:v>1.94</c:v>
                </c:pt>
                <c:pt idx="912">
                  <c:v>1.84</c:v>
                </c:pt>
                <c:pt idx="913">
                  <c:v>1.99</c:v>
                </c:pt>
                <c:pt idx="914">
                  <c:v>3.19</c:v>
                </c:pt>
                <c:pt idx="915">
                  <c:v>1.85</c:v>
                </c:pt>
                <c:pt idx="916">
                  <c:v>2.57</c:v>
                </c:pt>
                <c:pt idx="917">
                  <c:v>2.23</c:v>
                </c:pt>
                <c:pt idx="918">
                  <c:v>2.75</c:v>
                </c:pt>
                <c:pt idx="919">
                  <c:v>1.72</c:v>
                </c:pt>
                <c:pt idx="920">
                  <c:v>1.56</c:v>
                </c:pt>
                <c:pt idx="921">
                  <c:v>1.64</c:v>
                </c:pt>
                <c:pt idx="922">
                  <c:v>2.06</c:v>
                </c:pt>
                <c:pt idx="923">
                  <c:v>1.86</c:v>
                </c:pt>
                <c:pt idx="924">
                  <c:v>2.1</c:v>
                </c:pt>
                <c:pt idx="925">
                  <c:v>2.63</c:v>
                </c:pt>
                <c:pt idx="926">
                  <c:v>2.27</c:v>
                </c:pt>
                <c:pt idx="927">
                  <c:v>1.56</c:v>
                </c:pt>
                <c:pt idx="928">
                  <c:v>2.08</c:v>
                </c:pt>
                <c:pt idx="929">
                  <c:v>1.26</c:v>
                </c:pt>
                <c:pt idx="930">
                  <c:v>3.29</c:v>
                </c:pt>
                <c:pt idx="931">
                  <c:v>1.97</c:v>
                </c:pt>
                <c:pt idx="932">
                  <c:v>1.91</c:v>
                </c:pt>
                <c:pt idx="933">
                  <c:v>1.34</c:v>
                </c:pt>
                <c:pt idx="934">
                  <c:v>0.89</c:v>
                </c:pt>
                <c:pt idx="935">
                  <c:v>0.85</c:v>
                </c:pt>
                <c:pt idx="936">
                  <c:v>1.23</c:v>
                </c:pt>
                <c:pt idx="937">
                  <c:v>1.1399999999999999</c:v>
                </c:pt>
                <c:pt idx="938">
                  <c:v>1.41</c:v>
                </c:pt>
                <c:pt idx="939">
                  <c:v>0.05</c:v>
                </c:pt>
                <c:pt idx="940">
                  <c:v>0.51</c:v>
                </c:pt>
                <c:pt idx="941">
                  <c:v>0.55000000000000004</c:v>
                </c:pt>
                <c:pt idx="942">
                  <c:v>0.63</c:v>
                </c:pt>
                <c:pt idx="943">
                  <c:v>1.05</c:v>
                </c:pt>
                <c:pt idx="944">
                  <c:v>1.02</c:v>
                </c:pt>
                <c:pt idx="945">
                  <c:v>1.47</c:v>
                </c:pt>
                <c:pt idx="946">
                  <c:v>1.65</c:v>
                </c:pt>
                <c:pt idx="947">
                  <c:v>2.11</c:v>
                </c:pt>
                <c:pt idx="948">
                  <c:v>1.25</c:v>
                </c:pt>
                <c:pt idx="949">
                  <c:v>2.0499999999999998</c:v>
                </c:pt>
                <c:pt idx="950">
                  <c:v>1.39</c:v>
                </c:pt>
                <c:pt idx="951">
                  <c:v>1.78</c:v>
                </c:pt>
                <c:pt idx="952">
                  <c:v>0.69</c:v>
                </c:pt>
                <c:pt idx="953">
                  <c:v>0.35</c:v>
                </c:pt>
                <c:pt idx="954">
                  <c:v>1.33</c:v>
                </c:pt>
                <c:pt idx="955">
                  <c:v>1.1299999999999999</c:v>
                </c:pt>
                <c:pt idx="956">
                  <c:v>2.94</c:v>
                </c:pt>
                <c:pt idx="957">
                  <c:v>3.48</c:v>
                </c:pt>
                <c:pt idx="958">
                  <c:v>1.34</c:v>
                </c:pt>
                <c:pt idx="959">
                  <c:v>1.02</c:v>
                </c:pt>
                <c:pt idx="960">
                  <c:v>1.1599999999999999</c:v>
                </c:pt>
                <c:pt idx="961">
                  <c:v>1.81</c:v>
                </c:pt>
                <c:pt idx="962">
                  <c:v>0.99</c:v>
                </c:pt>
                <c:pt idx="963">
                  <c:v>1.69</c:v>
                </c:pt>
                <c:pt idx="964">
                  <c:v>1.44</c:v>
                </c:pt>
                <c:pt idx="965">
                  <c:v>1.08</c:v>
                </c:pt>
                <c:pt idx="966">
                  <c:v>1.05</c:v>
                </c:pt>
                <c:pt idx="967">
                  <c:v>1.08</c:v>
                </c:pt>
                <c:pt idx="968">
                  <c:v>0.28000000000000003</c:v>
                </c:pt>
                <c:pt idx="969">
                  <c:v>1.1200000000000001</c:v>
                </c:pt>
                <c:pt idx="970">
                  <c:v>0.76</c:v>
                </c:pt>
                <c:pt idx="971">
                  <c:v>0.61</c:v>
                </c:pt>
                <c:pt idx="972">
                  <c:v>0.97</c:v>
                </c:pt>
                <c:pt idx="973">
                  <c:v>2.88</c:v>
                </c:pt>
                <c:pt idx="974">
                  <c:v>2.76</c:v>
                </c:pt>
                <c:pt idx="975">
                  <c:v>2.1800000000000002</c:v>
                </c:pt>
                <c:pt idx="976">
                  <c:v>1.17</c:v>
                </c:pt>
                <c:pt idx="977">
                  <c:v>2.56</c:v>
                </c:pt>
                <c:pt idx="978">
                  <c:v>2.88</c:v>
                </c:pt>
                <c:pt idx="979">
                  <c:v>3.8</c:v>
                </c:pt>
                <c:pt idx="980">
                  <c:v>2.81</c:v>
                </c:pt>
                <c:pt idx="981">
                  <c:v>2.2599999999999998</c:v>
                </c:pt>
                <c:pt idx="982">
                  <c:v>3.09</c:v>
                </c:pt>
                <c:pt idx="983">
                  <c:v>2.83</c:v>
                </c:pt>
                <c:pt idx="984">
                  <c:v>2.29</c:v>
                </c:pt>
                <c:pt idx="985">
                  <c:v>2.16</c:v>
                </c:pt>
                <c:pt idx="986">
                  <c:v>1.34</c:v>
                </c:pt>
                <c:pt idx="987">
                  <c:v>0.75</c:v>
                </c:pt>
                <c:pt idx="988">
                  <c:v>1.25</c:v>
                </c:pt>
                <c:pt idx="989">
                  <c:v>1.08</c:v>
                </c:pt>
                <c:pt idx="990">
                  <c:v>0.99</c:v>
                </c:pt>
                <c:pt idx="991">
                  <c:v>1.33</c:v>
                </c:pt>
                <c:pt idx="992">
                  <c:v>1.3</c:v>
                </c:pt>
                <c:pt idx="993">
                  <c:v>1.68</c:v>
                </c:pt>
                <c:pt idx="994">
                  <c:v>1.6</c:v>
                </c:pt>
                <c:pt idx="995">
                  <c:v>1.79</c:v>
                </c:pt>
                <c:pt idx="996">
                  <c:v>2.5299999999999998</c:v>
                </c:pt>
                <c:pt idx="997">
                  <c:v>1.89</c:v>
                </c:pt>
                <c:pt idx="998">
                  <c:v>2.68</c:v>
                </c:pt>
                <c:pt idx="999">
                  <c:v>1.28</c:v>
                </c:pt>
                <c:pt idx="1000">
                  <c:v>1.57</c:v>
                </c:pt>
                <c:pt idx="1001">
                  <c:v>2.15</c:v>
                </c:pt>
                <c:pt idx="1002">
                  <c:v>2.31</c:v>
                </c:pt>
                <c:pt idx="1003">
                  <c:v>2.1</c:v>
                </c:pt>
                <c:pt idx="1004">
                  <c:v>1.68</c:v>
                </c:pt>
                <c:pt idx="1005">
                  <c:v>1.51</c:v>
                </c:pt>
                <c:pt idx="1006">
                  <c:v>1.5</c:v>
                </c:pt>
                <c:pt idx="1007">
                  <c:v>1.48</c:v>
                </c:pt>
                <c:pt idx="1008">
                  <c:v>0.91</c:v>
                </c:pt>
                <c:pt idx="1009">
                  <c:v>1.54</c:v>
                </c:pt>
                <c:pt idx="1010">
                  <c:v>0.95</c:v>
                </c:pt>
                <c:pt idx="1011">
                  <c:v>0.82</c:v>
                </c:pt>
                <c:pt idx="1012">
                  <c:v>0.76</c:v>
                </c:pt>
                <c:pt idx="1013">
                  <c:v>1.05</c:v>
                </c:pt>
                <c:pt idx="1014">
                  <c:v>1.23</c:v>
                </c:pt>
                <c:pt idx="1015">
                  <c:v>1.82</c:v>
                </c:pt>
                <c:pt idx="1016">
                  <c:v>2.62</c:v>
                </c:pt>
                <c:pt idx="1017">
                  <c:v>1.58</c:v>
                </c:pt>
                <c:pt idx="1018">
                  <c:v>1.27</c:v>
                </c:pt>
                <c:pt idx="1019">
                  <c:v>1.76</c:v>
                </c:pt>
                <c:pt idx="1020">
                  <c:v>1.8</c:v>
                </c:pt>
                <c:pt idx="1021">
                  <c:v>2.6</c:v>
                </c:pt>
                <c:pt idx="1022">
                  <c:v>2.19</c:v>
                </c:pt>
                <c:pt idx="1023">
                  <c:v>1.91</c:v>
                </c:pt>
                <c:pt idx="1024">
                  <c:v>2.41</c:v>
                </c:pt>
                <c:pt idx="1025">
                  <c:v>2.25</c:v>
                </c:pt>
                <c:pt idx="1026">
                  <c:v>1.83</c:v>
                </c:pt>
                <c:pt idx="1027">
                  <c:v>0.87</c:v>
                </c:pt>
                <c:pt idx="1028">
                  <c:v>0.66</c:v>
                </c:pt>
                <c:pt idx="1029">
                  <c:v>1.02</c:v>
                </c:pt>
                <c:pt idx="1030">
                  <c:v>1.61</c:v>
                </c:pt>
                <c:pt idx="1031">
                  <c:v>1.71</c:v>
                </c:pt>
                <c:pt idx="1032">
                  <c:v>0.83</c:v>
                </c:pt>
                <c:pt idx="1033">
                  <c:v>1.04</c:v>
                </c:pt>
                <c:pt idx="1034">
                  <c:v>1.03</c:v>
                </c:pt>
                <c:pt idx="1035">
                  <c:v>0.83</c:v>
                </c:pt>
                <c:pt idx="1036">
                  <c:v>0.31</c:v>
                </c:pt>
                <c:pt idx="1037">
                  <c:v>0.28999999999999998</c:v>
                </c:pt>
                <c:pt idx="1038">
                  <c:v>1.17</c:v>
                </c:pt>
                <c:pt idx="1039">
                  <c:v>1.66</c:v>
                </c:pt>
                <c:pt idx="1040">
                  <c:v>0.61</c:v>
                </c:pt>
                <c:pt idx="1041">
                  <c:v>0.87</c:v>
                </c:pt>
                <c:pt idx="1042">
                  <c:v>0.43</c:v>
                </c:pt>
                <c:pt idx="1043">
                  <c:v>2.74</c:v>
                </c:pt>
                <c:pt idx="1044">
                  <c:v>4.21</c:v>
                </c:pt>
                <c:pt idx="1045">
                  <c:v>2.71</c:v>
                </c:pt>
                <c:pt idx="1046">
                  <c:v>2.1800000000000002</c:v>
                </c:pt>
                <c:pt idx="1047">
                  <c:v>3.07</c:v>
                </c:pt>
                <c:pt idx="1048">
                  <c:v>2.78</c:v>
                </c:pt>
                <c:pt idx="1049">
                  <c:v>1.98</c:v>
                </c:pt>
                <c:pt idx="1050">
                  <c:v>1.66</c:v>
                </c:pt>
                <c:pt idx="1051">
                  <c:v>0.64</c:v>
                </c:pt>
                <c:pt idx="1052">
                  <c:v>1.53</c:v>
                </c:pt>
                <c:pt idx="1053">
                  <c:v>1.58</c:v>
                </c:pt>
                <c:pt idx="1054">
                  <c:v>0.85</c:v>
                </c:pt>
                <c:pt idx="1055">
                  <c:v>1.7</c:v>
                </c:pt>
                <c:pt idx="1056">
                  <c:v>0.84</c:v>
                </c:pt>
                <c:pt idx="1057">
                  <c:v>0.8</c:v>
                </c:pt>
                <c:pt idx="1058">
                  <c:v>0.69</c:v>
                </c:pt>
                <c:pt idx="1059">
                  <c:v>0.87</c:v>
                </c:pt>
                <c:pt idx="1060">
                  <c:v>0.32</c:v>
                </c:pt>
                <c:pt idx="1061">
                  <c:v>0.82</c:v>
                </c:pt>
                <c:pt idx="1062">
                  <c:v>0.55000000000000004</c:v>
                </c:pt>
                <c:pt idx="1063">
                  <c:v>1.08</c:v>
                </c:pt>
                <c:pt idx="1064">
                  <c:v>0.66</c:v>
                </c:pt>
                <c:pt idx="1065">
                  <c:v>0.79</c:v>
                </c:pt>
                <c:pt idx="1066">
                  <c:v>1.49</c:v>
                </c:pt>
                <c:pt idx="1067">
                  <c:v>0.96</c:v>
                </c:pt>
                <c:pt idx="1068">
                  <c:v>1.1200000000000001</c:v>
                </c:pt>
                <c:pt idx="1069">
                  <c:v>0.88</c:v>
                </c:pt>
                <c:pt idx="1070">
                  <c:v>1.19</c:v>
                </c:pt>
                <c:pt idx="1071">
                  <c:v>1.82</c:v>
                </c:pt>
                <c:pt idx="1072">
                  <c:v>1.68</c:v>
                </c:pt>
                <c:pt idx="1073">
                  <c:v>0.65</c:v>
                </c:pt>
                <c:pt idx="1074">
                  <c:v>0.56999999999999995</c:v>
                </c:pt>
                <c:pt idx="1075">
                  <c:v>1.1100000000000001</c:v>
                </c:pt>
                <c:pt idx="1076">
                  <c:v>1.68</c:v>
                </c:pt>
                <c:pt idx="1077">
                  <c:v>0.87</c:v>
                </c:pt>
                <c:pt idx="1078">
                  <c:v>0.51</c:v>
                </c:pt>
                <c:pt idx="1079">
                  <c:v>0.72</c:v>
                </c:pt>
                <c:pt idx="1080">
                  <c:v>0.55000000000000004</c:v>
                </c:pt>
                <c:pt idx="1081">
                  <c:v>2.48</c:v>
                </c:pt>
                <c:pt idx="1082">
                  <c:v>1.41</c:v>
                </c:pt>
                <c:pt idx="1083">
                  <c:v>0.88</c:v>
                </c:pt>
                <c:pt idx="1084">
                  <c:v>1.68</c:v>
                </c:pt>
                <c:pt idx="1085">
                  <c:v>1.5</c:v>
                </c:pt>
                <c:pt idx="1086">
                  <c:v>3.66</c:v>
                </c:pt>
                <c:pt idx="1087">
                  <c:v>3.59</c:v>
                </c:pt>
                <c:pt idx="1088">
                  <c:v>1.9</c:v>
                </c:pt>
                <c:pt idx="1089">
                  <c:v>2.17</c:v>
                </c:pt>
                <c:pt idx="1090">
                  <c:v>1.75</c:v>
                </c:pt>
                <c:pt idx="1091">
                  <c:v>1.65</c:v>
                </c:pt>
                <c:pt idx="1092">
                  <c:v>2.86</c:v>
                </c:pt>
                <c:pt idx="1093">
                  <c:v>3.12</c:v>
                </c:pt>
                <c:pt idx="1094">
                  <c:v>2.0699999999999998</c:v>
                </c:pt>
                <c:pt idx="1095">
                  <c:v>3.54</c:v>
                </c:pt>
                <c:pt idx="1096">
                  <c:v>2.14</c:v>
                </c:pt>
                <c:pt idx="1097">
                  <c:v>3.3</c:v>
                </c:pt>
                <c:pt idx="1098">
                  <c:v>3.35</c:v>
                </c:pt>
                <c:pt idx="1099">
                  <c:v>4.25</c:v>
                </c:pt>
                <c:pt idx="1100">
                  <c:v>2.9</c:v>
                </c:pt>
                <c:pt idx="1101">
                  <c:v>2.0699999999999998</c:v>
                </c:pt>
                <c:pt idx="1102">
                  <c:v>2.42</c:v>
                </c:pt>
                <c:pt idx="1103">
                  <c:v>1.87</c:v>
                </c:pt>
                <c:pt idx="1104">
                  <c:v>1.91</c:v>
                </c:pt>
                <c:pt idx="1105">
                  <c:v>1.1299999999999999</c:v>
                </c:pt>
                <c:pt idx="1106">
                  <c:v>2.5299999999999998</c:v>
                </c:pt>
                <c:pt idx="1107">
                  <c:v>2.08</c:v>
                </c:pt>
                <c:pt idx="1108">
                  <c:v>1.74</c:v>
                </c:pt>
                <c:pt idx="1109">
                  <c:v>1.87</c:v>
                </c:pt>
                <c:pt idx="1110">
                  <c:v>1.98</c:v>
                </c:pt>
                <c:pt idx="1111">
                  <c:v>1.97</c:v>
                </c:pt>
                <c:pt idx="1112">
                  <c:v>2.37</c:v>
                </c:pt>
                <c:pt idx="1113">
                  <c:v>2.39</c:v>
                </c:pt>
                <c:pt idx="1114">
                  <c:v>1.78</c:v>
                </c:pt>
                <c:pt idx="1115">
                  <c:v>2.14</c:v>
                </c:pt>
                <c:pt idx="1116">
                  <c:v>1.87</c:v>
                </c:pt>
                <c:pt idx="1117">
                  <c:v>2.04</c:v>
                </c:pt>
                <c:pt idx="1118">
                  <c:v>1</c:v>
                </c:pt>
                <c:pt idx="1119">
                  <c:v>0.78</c:v>
                </c:pt>
                <c:pt idx="1120">
                  <c:v>0.96</c:v>
                </c:pt>
                <c:pt idx="1121">
                  <c:v>0.93</c:v>
                </c:pt>
                <c:pt idx="1122">
                  <c:v>0.68</c:v>
                </c:pt>
                <c:pt idx="1123">
                  <c:v>0.28000000000000003</c:v>
                </c:pt>
                <c:pt idx="1124">
                  <c:v>0.81</c:v>
                </c:pt>
                <c:pt idx="1125">
                  <c:v>0.89</c:v>
                </c:pt>
                <c:pt idx="1126">
                  <c:v>1.51</c:v>
                </c:pt>
                <c:pt idx="1127">
                  <c:v>0.8</c:v>
                </c:pt>
                <c:pt idx="1128">
                  <c:v>0.41</c:v>
                </c:pt>
                <c:pt idx="1129">
                  <c:v>1.47</c:v>
                </c:pt>
                <c:pt idx="1130">
                  <c:v>1.21</c:v>
                </c:pt>
                <c:pt idx="1131">
                  <c:v>1.39</c:v>
                </c:pt>
                <c:pt idx="1132">
                  <c:v>1.72</c:v>
                </c:pt>
                <c:pt idx="1133">
                  <c:v>1.03</c:v>
                </c:pt>
                <c:pt idx="1134">
                  <c:v>0.86</c:v>
                </c:pt>
                <c:pt idx="1135">
                  <c:v>1.42</c:v>
                </c:pt>
                <c:pt idx="1136">
                  <c:v>1.23</c:v>
                </c:pt>
                <c:pt idx="1137">
                  <c:v>1.68</c:v>
                </c:pt>
                <c:pt idx="1138">
                  <c:v>1.1599999999999999</c:v>
                </c:pt>
                <c:pt idx="1139">
                  <c:v>0.86</c:v>
                </c:pt>
                <c:pt idx="1140">
                  <c:v>0.46</c:v>
                </c:pt>
                <c:pt idx="1141">
                  <c:v>0.44</c:v>
                </c:pt>
                <c:pt idx="1142">
                  <c:v>0.38</c:v>
                </c:pt>
                <c:pt idx="1143">
                  <c:v>0.18</c:v>
                </c:pt>
                <c:pt idx="1144">
                  <c:v>0.41</c:v>
                </c:pt>
                <c:pt idx="1145">
                  <c:v>0.27</c:v>
                </c:pt>
                <c:pt idx="1146">
                  <c:v>0.51</c:v>
                </c:pt>
                <c:pt idx="1147">
                  <c:v>0.04</c:v>
                </c:pt>
                <c:pt idx="1148">
                  <c:v>0.25</c:v>
                </c:pt>
                <c:pt idx="1149">
                  <c:v>0.24</c:v>
                </c:pt>
                <c:pt idx="1150">
                  <c:v>0.3</c:v>
                </c:pt>
                <c:pt idx="1151">
                  <c:v>0.77</c:v>
                </c:pt>
                <c:pt idx="1152">
                  <c:v>0.83</c:v>
                </c:pt>
                <c:pt idx="1153">
                  <c:v>1.55</c:v>
                </c:pt>
                <c:pt idx="1154">
                  <c:v>3.02</c:v>
                </c:pt>
                <c:pt idx="1155">
                  <c:v>2.56</c:v>
                </c:pt>
                <c:pt idx="1156">
                  <c:v>2.84</c:v>
                </c:pt>
                <c:pt idx="1157">
                  <c:v>2.4500000000000002</c:v>
                </c:pt>
                <c:pt idx="1158">
                  <c:v>2.27</c:v>
                </c:pt>
                <c:pt idx="1159">
                  <c:v>2.41</c:v>
                </c:pt>
                <c:pt idx="1160">
                  <c:v>1.88</c:v>
                </c:pt>
                <c:pt idx="1161">
                  <c:v>0.77</c:v>
                </c:pt>
                <c:pt idx="1162">
                  <c:v>1.58</c:v>
                </c:pt>
                <c:pt idx="1163">
                  <c:v>0.69</c:v>
                </c:pt>
                <c:pt idx="1164">
                  <c:v>0.54</c:v>
                </c:pt>
                <c:pt idx="1165">
                  <c:v>0.93</c:v>
                </c:pt>
                <c:pt idx="1166">
                  <c:v>2.2599999999999998</c:v>
                </c:pt>
                <c:pt idx="1167">
                  <c:v>0.25</c:v>
                </c:pt>
                <c:pt idx="1168">
                  <c:v>0.74</c:v>
                </c:pt>
                <c:pt idx="1169">
                  <c:v>0.51</c:v>
                </c:pt>
                <c:pt idx="1170">
                  <c:v>1.97</c:v>
                </c:pt>
                <c:pt idx="1171">
                  <c:v>1.04</c:v>
                </c:pt>
                <c:pt idx="1172">
                  <c:v>2.17</c:v>
                </c:pt>
                <c:pt idx="1173">
                  <c:v>1.88</c:v>
                </c:pt>
                <c:pt idx="1174">
                  <c:v>1.98</c:v>
                </c:pt>
                <c:pt idx="1175">
                  <c:v>1.78</c:v>
                </c:pt>
                <c:pt idx="1176">
                  <c:v>1.51</c:v>
                </c:pt>
                <c:pt idx="1177">
                  <c:v>1.53</c:v>
                </c:pt>
                <c:pt idx="1178">
                  <c:v>1.54</c:v>
                </c:pt>
                <c:pt idx="1179">
                  <c:v>1.02</c:v>
                </c:pt>
                <c:pt idx="1180">
                  <c:v>0.55000000000000004</c:v>
                </c:pt>
                <c:pt idx="1181">
                  <c:v>0.9</c:v>
                </c:pt>
                <c:pt idx="1182">
                  <c:v>0.62</c:v>
                </c:pt>
                <c:pt idx="1183">
                  <c:v>0.84</c:v>
                </c:pt>
                <c:pt idx="1184">
                  <c:v>0.9</c:v>
                </c:pt>
                <c:pt idx="1185">
                  <c:v>1.05</c:v>
                </c:pt>
                <c:pt idx="1186">
                  <c:v>0.92</c:v>
                </c:pt>
                <c:pt idx="1187">
                  <c:v>1.19</c:v>
                </c:pt>
                <c:pt idx="1188">
                  <c:v>1.5</c:v>
                </c:pt>
                <c:pt idx="1189">
                  <c:v>0.94</c:v>
                </c:pt>
                <c:pt idx="1190">
                  <c:v>2.7</c:v>
                </c:pt>
                <c:pt idx="1191">
                  <c:v>1.84</c:v>
                </c:pt>
                <c:pt idx="1192">
                  <c:v>1.64</c:v>
                </c:pt>
                <c:pt idx="1193">
                  <c:v>0.47</c:v>
                </c:pt>
                <c:pt idx="1194">
                  <c:v>1.04</c:v>
                </c:pt>
                <c:pt idx="1195">
                  <c:v>0.73</c:v>
                </c:pt>
                <c:pt idx="1196">
                  <c:v>0.53</c:v>
                </c:pt>
                <c:pt idx="1197">
                  <c:v>0.92</c:v>
                </c:pt>
                <c:pt idx="1198">
                  <c:v>0.49</c:v>
                </c:pt>
                <c:pt idx="1199">
                  <c:v>0.32</c:v>
                </c:pt>
                <c:pt idx="1200">
                  <c:v>0.08</c:v>
                </c:pt>
                <c:pt idx="1201">
                  <c:v>0.34</c:v>
                </c:pt>
                <c:pt idx="1202">
                  <c:v>1.08</c:v>
                </c:pt>
                <c:pt idx="1203">
                  <c:v>1.37</c:v>
                </c:pt>
                <c:pt idx="1204">
                  <c:v>1.72</c:v>
                </c:pt>
                <c:pt idx="1205">
                  <c:v>1.19</c:v>
                </c:pt>
                <c:pt idx="1206">
                  <c:v>0.73</c:v>
                </c:pt>
                <c:pt idx="1207">
                  <c:v>0.67</c:v>
                </c:pt>
                <c:pt idx="1208">
                  <c:v>0.68</c:v>
                </c:pt>
                <c:pt idx="1209">
                  <c:v>1.58</c:v>
                </c:pt>
                <c:pt idx="1210">
                  <c:v>1.37</c:v>
                </c:pt>
                <c:pt idx="1211">
                  <c:v>2.02</c:v>
                </c:pt>
                <c:pt idx="1212">
                  <c:v>1.95</c:v>
                </c:pt>
                <c:pt idx="1213">
                  <c:v>1.99</c:v>
                </c:pt>
                <c:pt idx="1214">
                  <c:v>1.5</c:v>
                </c:pt>
                <c:pt idx="1215">
                  <c:v>1.33</c:v>
                </c:pt>
                <c:pt idx="1216">
                  <c:v>1.19</c:v>
                </c:pt>
                <c:pt idx="1217">
                  <c:v>1.1000000000000001</c:v>
                </c:pt>
                <c:pt idx="1218">
                  <c:v>1.0900000000000001</c:v>
                </c:pt>
                <c:pt idx="1219">
                  <c:v>1.45</c:v>
                </c:pt>
                <c:pt idx="1220">
                  <c:v>1.1200000000000001</c:v>
                </c:pt>
                <c:pt idx="1221">
                  <c:v>1.17</c:v>
                </c:pt>
                <c:pt idx="1222">
                  <c:v>0.54</c:v>
                </c:pt>
                <c:pt idx="1223">
                  <c:v>0.56000000000000005</c:v>
                </c:pt>
                <c:pt idx="1224">
                  <c:v>0.34</c:v>
                </c:pt>
                <c:pt idx="1225">
                  <c:v>0.88</c:v>
                </c:pt>
                <c:pt idx="1226">
                  <c:v>0.72</c:v>
                </c:pt>
                <c:pt idx="1227">
                  <c:v>0.35</c:v>
                </c:pt>
                <c:pt idx="1228">
                  <c:v>0.18</c:v>
                </c:pt>
                <c:pt idx="1229">
                  <c:v>0.46</c:v>
                </c:pt>
                <c:pt idx="1230">
                  <c:v>0.67</c:v>
                </c:pt>
                <c:pt idx="1231">
                  <c:v>1.01</c:v>
                </c:pt>
                <c:pt idx="1232">
                  <c:v>1.1299999999999999</c:v>
                </c:pt>
                <c:pt idx="1233">
                  <c:v>1.31</c:v>
                </c:pt>
                <c:pt idx="1234">
                  <c:v>1.2</c:v>
                </c:pt>
                <c:pt idx="1235">
                  <c:v>1.19</c:v>
                </c:pt>
                <c:pt idx="1236">
                  <c:v>1.28</c:v>
                </c:pt>
                <c:pt idx="1237">
                  <c:v>0.9</c:v>
                </c:pt>
                <c:pt idx="1238">
                  <c:v>0.49</c:v>
                </c:pt>
                <c:pt idx="1239">
                  <c:v>0.59</c:v>
                </c:pt>
                <c:pt idx="1240">
                  <c:v>0.85</c:v>
                </c:pt>
                <c:pt idx="1241">
                  <c:v>0.73</c:v>
                </c:pt>
                <c:pt idx="1242">
                  <c:v>0.65</c:v>
                </c:pt>
                <c:pt idx="1243">
                  <c:v>1.06</c:v>
                </c:pt>
                <c:pt idx="1244">
                  <c:v>2.0499999999999998</c:v>
                </c:pt>
                <c:pt idx="1245">
                  <c:v>2.17</c:v>
                </c:pt>
                <c:pt idx="1246">
                  <c:v>1.54</c:v>
                </c:pt>
                <c:pt idx="1247">
                  <c:v>1.47</c:v>
                </c:pt>
                <c:pt idx="1248">
                  <c:v>2.02</c:v>
                </c:pt>
                <c:pt idx="1249">
                  <c:v>1.32</c:v>
                </c:pt>
                <c:pt idx="1250">
                  <c:v>0.94</c:v>
                </c:pt>
                <c:pt idx="1251">
                  <c:v>0.96</c:v>
                </c:pt>
                <c:pt idx="1252">
                  <c:v>1.1200000000000001</c:v>
                </c:pt>
                <c:pt idx="1253">
                  <c:v>0.83</c:v>
                </c:pt>
                <c:pt idx="1254">
                  <c:v>0.65</c:v>
                </c:pt>
                <c:pt idx="1255">
                  <c:v>0.39</c:v>
                </c:pt>
                <c:pt idx="1256">
                  <c:v>0.32</c:v>
                </c:pt>
                <c:pt idx="1257">
                  <c:v>0.52</c:v>
                </c:pt>
                <c:pt idx="1258">
                  <c:v>0.67</c:v>
                </c:pt>
                <c:pt idx="1259">
                  <c:v>0.83</c:v>
                </c:pt>
                <c:pt idx="1260">
                  <c:v>0.76</c:v>
                </c:pt>
                <c:pt idx="1261">
                  <c:v>0.99</c:v>
                </c:pt>
                <c:pt idx="1262">
                  <c:v>0.67</c:v>
                </c:pt>
                <c:pt idx="1263">
                  <c:v>0.56999999999999995</c:v>
                </c:pt>
                <c:pt idx="1264">
                  <c:v>0.88</c:v>
                </c:pt>
                <c:pt idx="1265">
                  <c:v>0.82</c:v>
                </c:pt>
                <c:pt idx="1266">
                  <c:v>0.71</c:v>
                </c:pt>
                <c:pt idx="1267">
                  <c:v>0.94</c:v>
                </c:pt>
                <c:pt idx="1268">
                  <c:v>1.1000000000000001</c:v>
                </c:pt>
                <c:pt idx="1269">
                  <c:v>1.21</c:v>
                </c:pt>
                <c:pt idx="1270">
                  <c:v>0.99</c:v>
                </c:pt>
                <c:pt idx="1271">
                  <c:v>1.05</c:v>
                </c:pt>
                <c:pt idx="1272">
                  <c:v>2.17</c:v>
                </c:pt>
                <c:pt idx="1273">
                  <c:v>1.82</c:v>
                </c:pt>
                <c:pt idx="1274">
                  <c:v>2.25</c:v>
                </c:pt>
                <c:pt idx="1275">
                  <c:v>2.46</c:v>
                </c:pt>
                <c:pt idx="1276">
                  <c:v>1.63</c:v>
                </c:pt>
                <c:pt idx="1277">
                  <c:v>2.74</c:v>
                </c:pt>
                <c:pt idx="1278">
                  <c:v>3.31</c:v>
                </c:pt>
                <c:pt idx="1279">
                  <c:v>3.31</c:v>
                </c:pt>
                <c:pt idx="1280">
                  <c:v>3.32</c:v>
                </c:pt>
                <c:pt idx="1281">
                  <c:v>2.81</c:v>
                </c:pt>
                <c:pt idx="1282">
                  <c:v>2.2999999999999998</c:v>
                </c:pt>
                <c:pt idx="1283">
                  <c:v>1.58</c:v>
                </c:pt>
                <c:pt idx="1284">
                  <c:v>1.08</c:v>
                </c:pt>
                <c:pt idx="1285">
                  <c:v>0.73</c:v>
                </c:pt>
                <c:pt idx="1286">
                  <c:v>0.54</c:v>
                </c:pt>
                <c:pt idx="1287">
                  <c:v>0.81</c:v>
                </c:pt>
                <c:pt idx="1288">
                  <c:v>1.29</c:v>
                </c:pt>
                <c:pt idx="1289">
                  <c:v>0.95</c:v>
                </c:pt>
                <c:pt idx="1290">
                  <c:v>1.1299999999999999</c:v>
                </c:pt>
                <c:pt idx="1291">
                  <c:v>1.48</c:v>
                </c:pt>
                <c:pt idx="1292">
                  <c:v>1.62</c:v>
                </c:pt>
                <c:pt idx="1293">
                  <c:v>0.69</c:v>
                </c:pt>
                <c:pt idx="1294">
                  <c:v>1.43</c:v>
                </c:pt>
                <c:pt idx="1295">
                  <c:v>1.36</c:v>
                </c:pt>
                <c:pt idx="1296">
                  <c:v>2.2799999999999998</c:v>
                </c:pt>
                <c:pt idx="1297">
                  <c:v>2.25</c:v>
                </c:pt>
                <c:pt idx="1298">
                  <c:v>1.8</c:v>
                </c:pt>
                <c:pt idx="1299">
                  <c:v>1.84</c:v>
                </c:pt>
                <c:pt idx="1300">
                  <c:v>2.29</c:v>
                </c:pt>
                <c:pt idx="1301">
                  <c:v>2.25</c:v>
                </c:pt>
                <c:pt idx="1302">
                  <c:v>0.87</c:v>
                </c:pt>
                <c:pt idx="1303">
                  <c:v>0.94</c:v>
                </c:pt>
                <c:pt idx="1304">
                  <c:v>0.45</c:v>
                </c:pt>
                <c:pt idx="1305">
                  <c:v>0.34</c:v>
                </c:pt>
                <c:pt idx="1306">
                  <c:v>1.32</c:v>
                </c:pt>
                <c:pt idx="1307">
                  <c:v>2</c:v>
                </c:pt>
                <c:pt idx="1308">
                  <c:v>2.0299999999999998</c:v>
                </c:pt>
                <c:pt idx="1309">
                  <c:v>1.33</c:v>
                </c:pt>
                <c:pt idx="1310">
                  <c:v>0.54</c:v>
                </c:pt>
                <c:pt idx="1311">
                  <c:v>0.81</c:v>
                </c:pt>
                <c:pt idx="1312">
                  <c:v>1.22</c:v>
                </c:pt>
                <c:pt idx="1313">
                  <c:v>1.4</c:v>
                </c:pt>
                <c:pt idx="1314">
                  <c:v>1.28</c:v>
                </c:pt>
                <c:pt idx="1315">
                  <c:v>2.25</c:v>
                </c:pt>
                <c:pt idx="1316">
                  <c:v>2.5299999999999998</c:v>
                </c:pt>
                <c:pt idx="1317">
                  <c:v>2.76</c:v>
                </c:pt>
                <c:pt idx="1318">
                  <c:v>1.01</c:v>
                </c:pt>
                <c:pt idx="1319">
                  <c:v>1.45</c:v>
                </c:pt>
                <c:pt idx="1320">
                  <c:v>0.68</c:v>
                </c:pt>
                <c:pt idx="1321">
                  <c:v>1.46</c:v>
                </c:pt>
                <c:pt idx="1322">
                  <c:v>1.41</c:v>
                </c:pt>
                <c:pt idx="1323">
                  <c:v>2.04</c:v>
                </c:pt>
                <c:pt idx="1324">
                  <c:v>1.69</c:v>
                </c:pt>
                <c:pt idx="1325">
                  <c:v>0.73</c:v>
                </c:pt>
                <c:pt idx="1326">
                  <c:v>1.25</c:v>
                </c:pt>
                <c:pt idx="1327">
                  <c:v>0.8</c:v>
                </c:pt>
                <c:pt idx="1328">
                  <c:v>0.44</c:v>
                </c:pt>
                <c:pt idx="1329">
                  <c:v>1.44</c:v>
                </c:pt>
                <c:pt idx="1330">
                  <c:v>1.45</c:v>
                </c:pt>
                <c:pt idx="1331">
                  <c:v>1.45</c:v>
                </c:pt>
                <c:pt idx="1332">
                  <c:v>1.72</c:v>
                </c:pt>
                <c:pt idx="1333">
                  <c:v>1.1499999999999999</c:v>
                </c:pt>
                <c:pt idx="1334">
                  <c:v>0.88</c:v>
                </c:pt>
                <c:pt idx="1335">
                  <c:v>1.07</c:v>
                </c:pt>
                <c:pt idx="1336">
                  <c:v>0.95</c:v>
                </c:pt>
                <c:pt idx="1337">
                  <c:v>0.8</c:v>
                </c:pt>
                <c:pt idx="1338">
                  <c:v>0.26</c:v>
                </c:pt>
                <c:pt idx="1339">
                  <c:v>0.39</c:v>
                </c:pt>
                <c:pt idx="1340">
                  <c:v>0.67</c:v>
                </c:pt>
                <c:pt idx="1341">
                  <c:v>0.11</c:v>
                </c:pt>
                <c:pt idx="1342">
                  <c:v>0.24</c:v>
                </c:pt>
                <c:pt idx="1343">
                  <c:v>0.16</c:v>
                </c:pt>
                <c:pt idx="1344">
                  <c:v>0.38</c:v>
                </c:pt>
                <c:pt idx="1345">
                  <c:v>0.25</c:v>
                </c:pt>
                <c:pt idx="1346">
                  <c:v>0.13</c:v>
                </c:pt>
                <c:pt idx="1347">
                  <c:v>0.1</c:v>
                </c:pt>
                <c:pt idx="1348">
                  <c:v>0.14000000000000001</c:v>
                </c:pt>
                <c:pt idx="1349">
                  <c:v>0.2</c:v>
                </c:pt>
                <c:pt idx="1350">
                  <c:v>0.1</c:v>
                </c:pt>
                <c:pt idx="1351">
                  <c:v>0.6</c:v>
                </c:pt>
                <c:pt idx="1352">
                  <c:v>1</c:v>
                </c:pt>
                <c:pt idx="1353">
                  <c:v>0.64</c:v>
                </c:pt>
                <c:pt idx="1354">
                  <c:v>0.69</c:v>
                </c:pt>
                <c:pt idx="1355">
                  <c:v>1.52</c:v>
                </c:pt>
                <c:pt idx="1356">
                  <c:v>1.73</c:v>
                </c:pt>
                <c:pt idx="1357">
                  <c:v>0.72</c:v>
                </c:pt>
                <c:pt idx="1358">
                  <c:v>0.97</c:v>
                </c:pt>
                <c:pt idx="1359">
                  <c:v>0.72</c:v>
                </c:pt>
                <c:pt idx="1360">
                  <c:v>1.24</c:v>
                </c:pt>
                <c:pt idx="1361">
                  <c:v>1.1599999999999999</c:v>
                </c:pt>
                <c:pt idx="1362">
                  <c:v>0.71</c:v>
                </c:pt>
                <c:pt idx="1363">
                  <c:v>1.3</c:v>
                </c:pt>
                <c:pt idx="1364">
                  <c:v>0.87</c:v>
                </c:pt>
                <c:pt idx="1365">
                  <c:v>0.36</c:v>
                </c:pt>
                <c:pt idx="1366">
                  <c:v>0.56999999999999995</c:v>
                </c:pt>
                <c:pt idx="1367">
                  <c:v>1.58</c:v>
                </c:pt>
                <c:pt idx="1368">
                  <c:v>1.5</c:v>
                </c:pt>
                <c:pt idx="1369">
                  <c:v>2.64</c:v>
                </c:pt>
                <c:pt idx="1370">
                  <c:v>2.33</c:v>
                </c:pt>
                <c:pt idx="1371">
                  <c:v>2.04</c:v>
                </c:pt>
                <c:pt idx="1372">
                  <c:v>2.57</c:v>
                </c:pt>
                <c:pt idx="1373">
                  <c:v>2.4</c:v>
                </c:pt>
                <c:pt idx="1374">
                  <c:v>1.07</c:v>
                </c:pt>
                <c:pt idx="1375">
                  <c:v>1.08</c:v>
                </c:pt>
                <c:pt idx="1376">
                  <c:v>0.77</c:v>
                </c:pt>
                <c:pt idx="1377">
                  <c:v>0.12</c:v>
                </c:pt>
                <c:pt idx="1378">
                  <c:v>0.21</c:v>
                </c:pt>
                <c:pt idx="1379">
                  <c:v>0.53</c:v>
                </c:pt>
                <c:pt idx="1380">
                  <c:v>0.65</c:v>
                </c:pt>
                <c:pt idx="1381">
                  <c:v>1.06</c:v>
                </c:pt>
                <c:pt idx="1382">
                  <c:v>1.48</c:v>
                </c:pt>
                <c:pt idx="1383">
                  <c:v>0.95</c:v>
                </c:pt>
                <c:pt idx="1384">
                  <c:v>1.87</c:v>
                </c:pt>
                <c:pt idx="1385">
                  <c:v>1.31</c:v>
                </c:pt>
                <c:pt idx="1386">
                  <c:v>1.62</c:v>
                </c:pt>
                <c:pt idx="1387">
                  <c:v>1.33</c:v>
                </c:pt>
                <c:pt idx="1388">
                  <c:v>0.78</c:v>
                </c:pt>
                <c:pt idx="1389">
                  <c:v>1.47</c:v>
                </c:pt>
                <c:pt idx="1390">
                  <c:v>1.2</c:v>
                </c:pt>
                <c:pt idx="1391">
                  <c:v>1.82</c:v>
                </c:pt>
                <c:pt idx="1392">
                  <c:v>1.5</c:v>
                </c:pt>
                <c:pt idx="1393">
                  <c:v>1.47</c:v>
                </c:pt>
                <c:pt idx="1394">
                  <c:v>1.89</c:v>
                </c:pt>
                <c:pt idx="1395">
                  <c:v>2.98</c:v>
                </c:pt>
                <c:pt idx="1396">
                  <c:v>2.74</c:v>
                </c:pt>
                <c:pt idx="1397">
                  <c:v>2.02</c:v>
                </c:pt>
                <c:pt idx="1398">
                  <c:v>1.79</c:v>
                </c:pt>
                <c:pt idx="1399">
                  <c:v>1.1000000000000001</c:v>
                </c:pt>
                <c:pt idx="1400">
                  <c:v>0.92</c:v>
                </c:pt>
                <c:pt idx="1401">
                  <c:v>0.65</c:v>
                </c:pt>
                <c:pt idx="1402">
                  <c:v>0.28000000000000003</c:v>
                </c:pt>
                <c:pt idx="1403">
                  <c:v>0.42</c:v>
                </c:pt>
                <c:pt idx="1404">
                  <c:v>0.55000000000000004</c:v>
                </c:pt>
                <c:pt idx="1405">
                  <c:v>0.37</c:v>
                </c:pt>
                <c:pt idx="1406">
                  <c:v>0.24</c:v>
                </c:pt>
                <c:pt idx="1407">
                  <c:v>0.23</c:v>
                </c:pt>
                <c:pt idx="1408">
                  <c:v>0.14000000000000001</c:v>
                </c:pt>
                <c:pt idx="1409">
                  <c:v>0.66</c:v>
                </c:pt>
                <c:pt idx="1410">
                  <c:v>0.32</c:v>
                </c:pt>
                <c:pt idx="1411">
                  <c:v>0.62</c:v>
                </c:pt>
                <c:pt idx="1412">
                  <c:v>0.17</c:v>
                </c:pt>
                <c:pt idx="1413">
                  <c:v>0.05</c:v>
                </c:pt>
                <c:pt idx="1414">
                  <c:v>2.1</c:v>
                </c:pt>
                <c:pt idx="1415">
                  <c:v>2.02</c:v>
                </c:pt>
                <c:pt idx="1416">
                  <c:v>0.91</c:v>
                </c:pt>
                <c:pt idx="1417">
                  <c:v>1.59</c:v>
                </c:pt>
                <c:pt idx="1418">
                  <c:v>1.82</c:v>
                </c:pt>
                <c:pt idx="1419">
                  <c:v>1.35</c:v>
                </c:pt>
                <c:pt idx="1420">
                  <c:v>1.1599999999999999</c:v>
                </c:pt>
                <c:pt idx="1421">
                  <c:v>1.63</c:v>
                </c:pt>
                <c:pt idx="1422">
                  <c:v>2.12</c:v>
                </c:pt>
                <c:pt idx="1423">
                  <c:v>1.81</c:v>
                </c:pt>
                <c:pt idx="1424">
                  <c:v>1.1399999999999999</c:v>
                </c:pt>
                <c:pt idx="1425">
                  <c:v>0.28000000000000003</c:v>
                </c:pt>
                <c:pt idx="1426">
                  <c:v>0.21</c:v>
                </c:pt>
                <c:pt idx="1427">
                  <c:v>0.12</c:v>
                </c:pt>
                <c:pt idx="1428">
                  <c:v>0.27</c:v>
                </c:pt>
                <c:pt idx="1429">
                  <c:v>0.51</c:v>
                </c:pt>
                <c:pt idx="1430">
                  <c:v>0.7</c:v>
                </c:pt>
                <c:pt idx="1431">
                  <c:v>1.18</c:v>
                </c:pt>
                <c:pt idx="1432">
                  <c:v>1.1399999999999999</c:v>
                </c:pt>
                <c:pt idx="1433">
                  <c:v>1.08</c:v>
                </c:pt>
                <c:pt idx="1434">
                  <c:v>0.53</c:v>
                </c:pt>
                <c:pt idx="1435">
                  <c:v>0.64</c:v>
                </c:pt>
                <c:pt idx="1436">
                  <c:v>2.04</c:v>
                </c:pt>
                <c:pt idx="1437">
                  <c:v>1.49</c:v>
                </c:pt>
                <c:pt idx="1438">
                  <c:v>1.79</c:v>
                </c:pt>
                <c:pt idx="1439">
                  <c:v>2.58</c:v>
                </c:pt>
                <c:pt idx="1440">
                  <c:v>2.66</c:v>
                </c:pt>
                <c:pt idx="1441">
                  <c:v>2.4700000000000002</c:v>
                </c:pt>
                <c:pt idx="1442">
                  <c:v>2.42</c:v>
                </c:pt>
                <c:pt idx="1443">
                  <c:v>1.54</c:v>
                </c:pt>
                <c:pt idx="1444">
                  <c:v>1.46</c:v>
                </c:pt>
                <c:pt idx="1445">
                  <c:v>0.43</c:v>
                </c:pt>
                <c:pt idx="1446">
                  <c:v>0.15</c:v>
                </c:pt>
                <c:pt idx="1447">
                  <c:v>0.16</c:v>
                </c:pt>
                <c:pt idx="1448">
                  <c:v>0.67</c:v>
                </c:pt>
                <c:pt idx="1449">
                  <c:v>0.19</c:v>
                </c:pt>
                <c:pt idx="1450">
                  <c:v>0.21</c:v>
                </c:pt>
                <c:pt idx="1451">
                  <c:v>0.39</c:v>
                </c:pt>
                <c:pt idx="1452">
                  <c:v>0.71</c:v>
                </c:pt>
                <c:pt idx="1453">
                  <c:v>0.49</c:v>
                </c:pt>
                <c:pt idx="1454">
                  <c:v>0.69</c:v>
                </c:pt>
                <c:pt idx="1455">
                  <c:v>1.6</c:v>
                </c:pt>
                <c:pt idx="1456">
                  <c:v>0.66</c:v>
                </c:pt>
                <c:pt idx="1457">
                  <c:v>1.05</c:v>
                </c:pt>
                <c:pt idx="1458">
                  <c:v>0.46</c:v>
                </c:pt>
                <c:pt idx="1459">
                  <c:v>0.21</c:v>
                </c:pt>
                <c:pt idx="1460">
                  <c:v>0.26</c:v>
                </c:pt>
                <c:pt idx="1461">
                  <c:v>0.27</c:v>
                </c:pt>
                <c:pt idx="1462">
                  <c:v>0.16</c:v>
                </c:pt>
                <c:pt idx="1463">
                  <c:v>0.26</c:v>
                </c:pt>
                <c:pt idx="1464">
                  <c:v>0.53</c:v>
                </c:pt>
                <c:pt idx="1465">
                  <c:v>0.66</c:v>
                </c:pt>
                <c:pt idx="1466">
                  <c:v>0.22</c:v>
                </c:pt>
                <c:pt idx="1467">
                  <c:v>0.43</c:v>
                </c:pt>
                <c:pt idx="1468">
                  <c:v>0.89</c:v>
                </c:pt>
                <c:pt idx="1469">
                  <c:v>1.1100000000000001</c:v>
                </c:pt>
                <c:pt idx="1470">
                  <c:v>1.1599999999999999</c:v>
                </c:pt>
                <c:pt idx="1471">
                  <c:v>0.51</c:v>
                </c:pt>
                <c:pt idx="1472">
                  <c:v>0.19</c:v>
                </c:pt>
                <c:pt idx="1473">
                  <c:v>1.42</c:v>
                </c:pt>
                <c:pt idx="1474">
                  <c:v>1.01</c:v>
                </c:pt>
                <c:pt idx="1475">
                  <c:v>1.06</c:v>
                </c:pt>
                <c:pt idx="1476">
                  <c:v>0.78</c:v>
                </c:pt>
                <c:pt idx="1477">
                  <c:v>0.54</c:v>
                </c:pt>
                <c:pt idx="1478">
                  <c:v>0.77</c:v>
                </c:pt>
                <c:pt idx="1479">
                  <c:v>1.03</c:v>
                </c:pt>
                <c:pt idx="1480">
                  <c:v>1.24</c:v>
                </c:pt>
                <c:pt idx="1481">
                  <c:v>2.11</c:v>
                </c:pt>
                <c:pt idx="1482">
                  <c:v>2.17</c:v>
                </c:pt>
                <c:pt idx="1483">
                  <c:v>1.53</c:v>
                </c:pt>
                <c:pt idx="1484">
                  <c:v>2.74</c:v>
                </c:pt>
                <c:pt idx="1485">
                  <c:v>2.09</c:v>
                </c:pt>
                <c:pt idx="1486">
                  <c:v>4.01</c:v>
                </c:pt>
                <c:pt idx="1487">
                  <c:v>3.16</c:v>
                </c:pt>
                <c:pt idx="1488">
                  <c:v>3.9</c:v>
                </c:pt>
                <c:pt idx="1489">
                  <c:v>2.5299999999999998</c:v>
                </c:pt>
                <c:pt idx="1490">
                  <c:v>4.49</c:v>
                </c:pt>
                <c:pt idx="1491">
                  <c:v>2.63</c:v>
                </c:pt>
                <c:pt idx="1492">
                  <c:v>4.0199999999999996</c:v>
                </c:pt>
                <c:pt idx="1493">
                  <c:v>4.57</c:v>
                </c:pt>
                <c:pt idx="1494">
                  <c:v>3.08</c:v>
                </c:pt>
                <c:pt idx="1495">
                  <c:v>4.51</c:v>
                </c:pt>
                <c:pt idx="1496">
                  <c:v>3.67</c:v>
                </c:pt>
                <c:pt idx="1497">
                  <c:v>3.8</c:v>
                </c:pt>
                <c:pt idx="1498">
                  <c:v>3.54</c:v>
                </c:pt>
                <c:pt idx="1499">
                  <c:v>3.73</c:v>
                </c:pt>
                <c:pt idx="1500">
                  <c:v>3.68</c:v>
                </c:pt>
                <c:pt idx="1501">
                  <c:v>4.75</c:v>
                </c:pt>
                <c:pt idx="1502">
                  <c:v>3.43</c:v>
                </c:pt>
                <c:pt idx="1503">
                  <c:v>4.24</c:v>
                </c:pt>
                <c:pt idx="1504">
                  <c:v>3.24</c:v>
                </c:pt>
                <c:pt idx="1505">
                  <c:v>4.8499999999999996</c:v>
                </c:pt>
                <c:pt idx="1506">
                  <c:v>3.59</c:v>
                </c:pt>
                <c:pt idx="1507">
                  <c:v>1.85</c:v>
                </c:pt>
                <c:pt idx="1508">
                  <c:v>3.35</c:v>
                </c:pt>
                <c:pt idx="1509">
                  <c:v>2.06</c:v>
                </c:pt>
                <c:pt idx="1510">
                  <c:v>2.66</c:v>
                </c:pt>
                <c:pt idx="1511">
                  <c:v>3.92</c:v>
                </c:pt>
                <c:pt idx="1512">
                  <c:v>3.14</c:v>
                </c:pt>
                <c:pt idx="1513">
                  <c:v>2.58</c:v>
                </c:pt>
                <c:pt idx="1514">
                  <c:v>2.36</c:v>
                </c:pt>
                <c:pt idx="1515">
                  <c:v>1.27</c:v>
                </c:pt>
                <c:pt idx="1516">
                  <c:v>4.07</c:v>
                </c:pt>
                <c:pt idx="1517">
                  <c:v>2.61</c:v>
                </c:pt>
                <c:pt idx="1518">
                  <c:v>3.88</c:v>
                </c:pt>
                <c:pt idx="1519">
                  <c:v>3.3</c:v>
                </c:pt>
                <c:pt idx="1520">
                  <c:v>3.32</c:v>
                </c:pt>
                <c:pt idx="1521">
                  <c:v>2.92</c:v>
                </c:pt>
                <c:pt idx="1522">
                  <c:v>2.29</c:v>
                </c:pt>
                <c:pt idx="1523">
                  <c:v>2.57</c:v>
                </c:pt>
                <c:pt idx="1524">
                  <c:v>2.42</c:v>
                </c:pt>
                <c:pt idx="1525">
                  <c:v>2.76</c:v>
                </c:pt>
                <c:pt idx="1526">
                  <c:v>2.85</c:v>
                </c:pt>
                <c:pt idx="1527">
                  <c:v>2.8</c:v>
                </c:pt>
                <c:pt idx="1528">
                  <c:v>2.91</c:v>
                </c:pt>
                <c:pt idx="1529">
                  <c:v>2.67</c:v>
                </c:pt>
                <c:pt idx="1530">
                  <c:v>2.06</c:v>
                </c:pt>
                <c:pt idx="1531">
                  <c:v>1.75</c:v>
                </c:pt>
                <c:pt idx="1532">
                  <c:v>1.62</c:v>
                </c:pt>
                <c:pt idx="1533">
                  <c:v>1.91</c:v>
                </c:pt>
                <c:pt idx="1534">
                  <c:v>1.91</c:v>
                </c:pt>
                <c:pt idx="1535">
                  <c:v>1.67</c:v>
                </c:pt>
                <c:pt idx="1536">
                  <c:v>1.1399999999999999</c:v>
                </c:pt>
                <c:pt idx="1537">
                  <c:v>1.95</c:v>
                </c:pt>
                <c:pt idx="1538">
                  <c:v>2.4</c:v>
                </c:pt>
                <c:pt idx="1539">
                  <c:v>2.0299999999999998</c:v>
                </c:pt>
                <c:pt idx="1540">
                  <c:v>1.85</c:v>
                </c:pt>
                <c:pt idx="1541">
                  <c:v>1.57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0.59</c:v>
                </c:pt>
                <c:pt idx="1545">
                  <c:v>1.05</c:v>
                </c:pt>
                <c:pt idx="1546">
                  <c:v>0.41</c:v>
                </c:pt>
                <c:pt idx="1547">
                  <c:v>1.28</c:v>
                </c:pt>
                <c:pt idx="1548">
                  <c:v>0.28000000000000003</c:v>
                </c:pt>
                <c:pt idx="1549">
                  <c:v>0.98</c:v>
                </c:pt>
                <c:pt idx="1550">
                  <c:v>1.1100000000000001</c:v>
                </c:pt>
                <c:pt idx="1551">
                  <c:v>2.76</c:v>
                </c:pt>
                <c:pt idx="1552">
                  <c:v>2.74</c:v>
                </c:pt>
                <c:pt idx="1553">
                  <c:v>1.92</c:v>
                </c:pt>
                <c:pt idx="1554">
                  <c:v>0.81</c:v>
                </c:pt>
                <c:pt idx="1555">
                  <c:v>1.52</c:v>
                </c:pt>
                <c:pt idx="1556">
                  <c:v>1.06</c:v>
                </c:pt>
                <c:pt idx="1557">
                  <c:v>0.38</c:v>
                </c:pt>
                <c:pt idx="1558">
                  <c:v>0.84</c:v>
                </c:pt>
                <c:pt idx="1559">
                  <c:v>1.1299999999999999</c:v>
                </c:pt>
                <c:pt idx="1560">
                  <c:v>0.52</c:v>
                </c:pt>
                <c:pt idx="1561">
                  <c:v>0.4</c:v>
                </c:pt>
                <c:pt idx="1562">
                  <c:v>0.78</c:v>
                </c:pt>
                <c:pt idx="1563">
                  <c:v>0.31</c:v>
                </c:pt>
                <c:pt idx="1564">
                  <c:v>0.92</c:v>
                </c:pt>
                <c:pt idx="1565">
                  <c:v>0.56999999999999995</c:v>
                </c:pt>
                <c:pt idx="1566">
                  <c:v>0.16</c:v>
                </c:pt>
                <c:pt idx="1567">
                  <c:v>0.39</c:v>
                </c:pt>
                <c:pt idx="1568">
                  <c:v>0.03</c:v>
                </c:pt>
                <c:pt idx="1569">
                  <c:v>0.22</c:v>
                </c:pt>
                <c:pt idx="1570">
                  <c:v>0.16</c:v>
                </c:pt>
                <c:pt idx="1571">
                  <c:v>0.3</c:v>
                </c:pt>
                <c:pt idx="1572">
                  <c:v>0.62</c:v>
                </c:pt>
                <c:pt idx="1573">
                  <c:v>0.14000000000000001</c:v>
                </c:pt>
                <c:pt idx="1574">
                  <c:v>1.43</c:v>
                </c:pt>
                <c:pt idx="1575">
                  <c:v>1.31</c:v>
                </c:pt>
                <c:pt idx="1576">
                  <c:v>0.66</c:v>
                </c:pt>
                <c:pt idx="1577">
                  <c:v>0.86</c:v>
                </c:pt>
                <c:pt idx="1578">
                  <c:v>0.96</c:v>
                </c:pt>
                <c:pt idx="1579">
                  <c:v>0.99</c:v>
                </c:pt>
                <c:pt idx="1580">
                  <c:v>0.65</c:v>
                </c:pt>
                <c:pt idx="1581">
                  <c:v>0.21</c:v>
                </c:pt>
                <c:pt idx="1582">
                  <c:v>0.14000000000000001</c:v>
                </c:pt>
                <c:pt idx="1583">
                  <c:v>0.34</c:v>
                </c:pt>
                <c:pt idx="1584">
                  <c:v>0.44</c:v>
                </c:pt>
                <c:pt idx="1585">
                  <c:v>0.81</c:v>
                </c:pt>
                <c:pt idx="1586">
                  <c:v>1.1499999999999999</c:v>
                </c:pt>
                <c:pt idx="1587">
                  <c:v>0.54</c:v>
                </c:pt>
                <c:pt idx="1588">
                  <c:v>0.62</c:v>
                </c:pt>
                <c:pt idx="1589">
                  <c:v>0.53</c:v>
                </c:pt>
                <c:pt idx="1590">
                  <c:v>0.56999999999999995</c:v>
                </c:pt>
                <c:pt idx="1591">
                  <c:v>0.7</c:v>
                </c:pt>
                <c:pt idx="1592">
                  <c:v>0.57999999999999996</c:v>
                </c:pt>
                <c:pt idx="1593">
                  <c:v>1.03</c:v>
                </c:pt>
                <c:pt idx="1594">
                  <c:v>1.92</c:v>
                </c:pt>
                <c:pt idx="1595">
                  <c:v>2.08</c:v>
                </c:pt>
                <c:pt idx="1596">
                  <c:v>2.4900000000000002</c:v>
                </c:pt>
                <c:pt idx="1597">
                  <c:v>1.39</c:v>
                </c:pt>
                <c:pt idx="1598">
                  <c:v>1.41</c:v>
                </c:pt>
                <c:pt idx="1599">
                  <c:v>0.28999999999999998</c:v>
                </c:pt>
                <c:pt idx="1600">
                  <c:v>0.34</c:v>
                </c:pt>
                <c:pt idx="1601">
                  <c:v>0.84</c:v>
                </c:pt>
                <c:pt idx="1602">
                  <c:v>0.16</c:v>
                </c:pt>
                <c:pt idx="1603">
                  <c:v>0.4</c:v>
                </c:pt>
                <c:pt idx="1604">
                  <c:v>0.08</c:v>
                </c:pt>
                <c:pt idx="1605">
                  <c:v>1.02</c:v>
                </c:pt>
                <c:pt idx="1606">
                  <c:v>1.64</c:v>
                </c:pt>
                <c:pt idx="1607">
                  <c:v>1.1299999999999999</c:v>
                </c:pt>
                <c:pt idx="1608">
                  <c:v>0.88</c:v>
                </c:pt>
                <c:pt idx="1609">
                  <c:v>1.35</c:v>
                </c:pt>
                <c:pt idx="1610">
                  <c:v>1.2</c:v>
                </c:pt>
                <c:pt idx="1611">
                  <c:v>1.31</c:v>
                </c:pt>
                <c:pt idx="1612">
                  <c:v>1.23</c:v>
                </c:pt>
                <c:pt idx="1613">
                  <c:v>1.17</c:v>
                </c:pt>
                <c:pt idx="1614">
                  <c:v>0.96</c:v>
                </c:pt>
                <c:pt idx="1615">
                  <c:v>0.92</c:v>
                </c:pt>
                <c:pt idx="1616">
                  <c:v>0.9</c:v>
                </c:pt>
                <c:pt idx="1617">
                  <c:v>0.63</c:v>
                </c:pt>
                <c:pt idx="1618">
                  <c:v>0.68</c:v>
                </c:pt>
                <c:pt idx="1619">
                  <c:v>0.7</c:v>
                </c:pt>
                <c:pt idx="1620">
                  <c:v>0.68</c:v>
                </c:pt>
                <c:pt idx="1621">
                  <c:v>0.63</c:v>
                </c:pt>
                <c:pt idx="1622">
                  <c:v>0.78</c:v>
                </c:pt>
                <c:pt idx="1623">
                  <c:v>1.21</c:v>
                </c:pt>
                <c:pt idx="1624">
                  <c:v>1.07</c:v>
                </c:pt>
                <c:pt idx="1625">
                  <c:v>1.1000000000000001</c:v>
                </c:pt>
                <c:pt idx="1626">
                  <c:v>1.44</c:v>
                </c:pt>
                <c:pt idx="1627">
                  <c:v>1.71</c:v>
                </c:pt>
                <c:pt idx="1628">
                  <c:v>1.9</c:v>
                </c:pt>
                <c:pt idx="1629">
                  <c:v>2.0499999999999998</c:v>
                </c:pt>
                <c:pt idx="1630">
                  <c:v>1.61</c:v>
                </c:pt>
                <c:pt idx="1631">
                  <c:v>1.48</c:v>
                </c:pt>
                <c:pt idx="1632">
                  <c:v>1.33</c:v>
                </c:pt>
                <c:pt idx="1633">
                  <c:v>1.3</c:v>
                </c:pt>
                <c:pt idx="1634">
                  <c:v>1.06</c:v>
                </c:pt>
                <c:pt idx="1635">
                  <c:v>1.92</c:v>
                </c:pt>
                <c:pt idx="1636">
                  <c:v>0.45</c:v>
                </c:pt>
                <c:pt idx="1637">
                  <c:v>1.24</c:v>
                </c:pt>
                <c:pt idx="1638">
                  <c:v>0.62</c:v>
                </c:pt>
                <c:pt idx="1639">
                  <c:v>0.6</c:v>
                </c:pt>
                <c:pt idx="1640">
                  <c:v>0.56999999999999995</c:v>
                </c:pt>
                <c:pt idx="1641">
                  <c:v>0.34</c:v>
                </c:pt>
                <c:pt idx="1642">
                  <c:v>0.28999999999999998</c:v>
                </c:pt>
                <c:pt idx="1643">
                  <c:v>0.2</c:v>
                </c:pt>
                <c:pt idx="1644">
                  <c:v>0.15</c:v>
                </c:pt>
                <c:pt idx="1645">
                  <c:v>0.5</c:v>
                </c:pt>
                <c:pt idx="1646">
                  <c:v>0.7</c:v>
                </c:pt>
                <c:pt idx="1647">
                  <c:v>1.47</c:v>
                </c:pt>
                <c:pt idx="1648">
                  <c:v>2.12</c:v>
                </c:pt>
                <c:pt idx="1649">
                  <c:v>0.89</c:v>
                </c:pt>
                <c:pt idx="1650">
                  <c:v>1.79</c:v>
                </c:pt>
                <c:pt idx="1651">
                  <c:v>1.97</c:v>
                </c:pt>
                <c:pt idx="1652">
                  <c:v>1.26</c:v>
                </c:pt>
                <c:pt idx="1653">
                  <c:v>1.31</c:v>
                </c:pt>
                <c:pt idx="1654">
                  <c:v>1.29</c:v>
                </c:pt>
                <c:pt idx="1655">
                  <c:v>0.56999999999999995</c:v>
                </c:pt>
                <c:pt idx="1656">
                  <c:v>0.67</c:v>
                </c:pt>
                <c:pt idx="1657">
                  <c:v>0.96</c:v>
                </c:pt>
                <c:pt idx="1658">
                  <c:v>1.3</c:v>
                </c:pt>
                <c:pt idx="1659">
                  <c:v>0.86</c:v>
                </c:pt>
                <c:pt idx="1660">
                  <c:v>0.79</c:v>
                </c:pt>
                <c:pt idx="1661">
                  <c:v>1.03</c:v>
                </c:pt>
                <c:pt idx="1662">
                  <c:v>1.78</c:v>
                </c:pt>
                <c:pt idx="1663">
                  <c:v>2.89</c:v>
                </c:pt>
                <c:pt idx="1664">
                  <c:v>1.97</c:v>
                </c:pt>
                <c:pt idx="1665">
                  <c:v>1.8</c:v>
                </c:pt>
                <c:pt idx="1666">
                  <c:v>2.86</c:v>
                </c:pt>
                <c:pt idx="1667">
                  <c:v>2.12</c:v>
                </c:pt>
                <c:pt idx="1668">
                  <c:v>1.64</c:v>
                </c:pt>
                <c:pt idx="1669">
                  <c:v>0.36</c:v>
                </c:pt>
                <c:pt idx="1670">
                  <c:v>0.71</c:v>
                </c:pt>
                <c:pt idx="1671">
                  <c:v>0.56999999999999995</c:v>
                </c:pt>
                <c:pt idx="1672">
                  <c:v>0.36</c:v>
                </c:pt>
                <c:pt idx="1673">
                  <c:v>0.28000000000000003</c:v>
                </c:pt>
                <c:pt idx="1674">
                  <c:v>1.52</c:v>
                </c:pt>
                <c:pt idx="1675">
                  <c:v>1.9</c:v>
                </c:pt>
                <c:pt idx="1676">
                  <c:v>0.59</c:v>
                </c:pt>
                <c:pt idx="1677">
                  <c:v>0.42</c:v>
                </c:pt>
                <c:pt idx="1678">
                  <c:v>1.02</c:v>
                </c:pt>
                <c:pt idx="1679">
                  <c:v>1.1100000000000001</c:v>
                </c:pt>
                <c:pt idx="1680">
                  <c:v>0.76</c:v>
                </c:pt>
                <c:pt idx="1681">
                  <c:v>2.0299999999999998</c:v>
                </c:pt>
                <c:pt idx="1682">
                  <c:v>0.78</c:v>
                </c:pt>
                <c:pt idx="1683">
                  <c:v>0.25</c:v>
                </c:pt>
                <c:pt idx="1684">
                  <c:v>0.47</c:v>
                </c:pt>
                <c:pt idx="1685">
                  <c:v>0.6</c:v>
                </c:pt>
                <c:pt idx="1686">
                  <c:v>0.86</c:v>
                </c:pt>
                <c:pt idx="1687">
                  <c:v>0.39</c:v>
                </c:pt>
                <c:pt idx="1688">
                  <c:v>0.09</c:v>
                </c:pt>
                <c:pt idx="1689">
                  <c:v>0.49</c:v>
                </c:pt>
                <c:pt idx="1690">
                  <c:v>0.22</c:v>
                </c:pt>
                <c:pt idx="1691">
                  <c:v>0.53</c:v>
                </c:pt>
                <c:pt idx="1692">
                  <c:v>0.42</c:v>
                </c:pt>
                <c:pt idx="1693">
                  <c:v>7.0000000000000007E-2</c:v>
                </c:pt>
                <c:pt idx="1694">
                  <c:v>0.17</c:v>
                </c:pt>
                <c:pt idx="1695">
                  <c:v>0.08</c:v>
                </c:pt>
                <c:pt idx="1696">
                  <c:v>0.13</c:v>
                </c:pt>
                <c:pt idx="1697">
                  <c:v>0.18</c:v>
                </c:pt>
                <c:pt idx="1698">
                  <c:v>0.66</c:v>
                </c:pt>
                <c:pt idx="1699">
                  <c:v>0.93</c:v>
                </c:pt>
                <c:pt idx="1700">
                  <c:v>0.46</c:v>
                </c:pt>
                <c:pt idx="1701">
                  <c:v>0.64</c:v>
                </c:pt>
                <c:pt idx="1702">
                  <c:v>0.81</c:v>
                </c:pt>
                <c:pt idx="1703">
                  <c:v>0.27</c:v>
                </c:pt>
                <c:pt idx="1704">
                  <c:v>0.68</c:v>
                </c:pt>
                <c:pt idx="1705">
                  <c:v>0.3</c:v>
                </c:pt>
                <c:pt idx="1706">
                  <c:v>0.5</c:v>
                </c:pt>
                <c:pt idx="1707">
                  <c:v>0.81</c:v>
                </c:pt>
                <c:pt idx="1708">
                  <c:v>1.6</c:v>
                </c:pt>
                <c:pt idx="1709">
                  <c:v>1.32</c:v>
                </c:pt>
                <c:pt idx="1710">
                  <c:v>1.72</c:v>
                </c:pt>
                <c:pt idx="1711">
                  <c:v>1</c:v>
                </c:pt>
                <c:pt idx="1712">
                  <c:v>1.05</c:v>
                </c:pt>
                <c:pt idx="1713">
                  <c:v>0.51</c:v>
                </c:pt>
                <c:pt idx="1714">
                  <c:v>0.56000000000000005</c:v>
                </c:pt>
                <c:pt idx="1715">
                  <c:v>0.91</c:v>
                </c:pt>
                <c:pt idx="1716">
                  <c:v>0.17</c:v>
                </c:pt>
                <c:pt idx="1717">
                  <c:v>0.71</c:v>
                </c:pt>
                <c:pt idx="1718">
                  <c:v>0.5</c:v>
                </c:pt>
                <c:pt idx="1719">
                  <c:v>0.19</c:v>
                </c:pt>
                <c:pt idx="1720">
                  <c:v>0.99</c:v>
                </c:pt>
                <c:pt idx="1721">
                  <c:v>0.79</c:v>
                </c:pt>
                <c:pt idx="1722">
                  <c:v>0.26</c:v>
                </c:pt>
                <c:pt idx="1723">
                  <c:v>0.26</c:v>
                </c:pt>
                <c:pt idx="1724">
                  <c:v>0.17</c:v>
                </c:pt>
                <c:pt idx="1725">
                  <c:v>0.28999999999999998</c:v>
                </c:pt>
                <c:pt idx="1726">
                  <c:v>0.38</c:v>
                </c:pt>
                <c:pt idx="1727">
                  <c:v>0.81</c:v>
                </c:pt>
                <c:pt idx="1728">
                  <c:v>0.16</c:v>
                </c:pt>
                <c:pt idx="1729">
                  <c:v>0.09</c:v>
                </c:pt>
                <c:pt idx="1730">
                  <c:v>0.2</c:v>
                </c:pt>
                <c:pt idx="1731">
                  <c:v>0.33</c:v>
                </c:pt>
                <c:pt idx="1732">
                  <c:v>7.0000000000000007E-2</c:v>
                </c:pt>
                <c:pt idx="1733">
                  <c:v>0.05</c:v>
                </c:pt>
                <c:pt idx="1734">
                  <c:v>0.17</c:v>
                </c:pt>
                <c:pt idx="1735">
                  <c:v>0.3</c:v>
                </c:pt>
                <c:pt idx="1736">
                  <c:v>0.24</c:v>
                </c:pt>
                <c:pt idx="1737">
                  <c:v>0.05</c:v>
                </c:pt>
                <c:pt idx="1738">
                  <c:v>0.23</c:v>
                </c:pt>
                <c:pt idx="1739">
                  <c:v>0.21</c:v>
                </c:pt>
                <c:pt idx="1740">
                  <c:v>0.32</c:v>
                </c:pt>
                <c:pt idx="1741">
                  <c:v>0.27</c:v>
                </c:pt>
                <c:pt idx="1742">
                  <c:v>0.22</c:v>
                </c:pt>
                <c:pt idx="1743">
                  <c:v>0.18</c:v>
                </c:pt>
                <c:pt idx="1744">
                  <c:v>0.26</c:v>
                </c:pt>
                <c:pt idx="1745">
                  <c:v>0.65</c:v>
                </c:pt>
                <c:pt idx="1746">
                  <c:v>0.78</c:v>
                </c:pt>
                <c:pt idx="1747">
                  <c:v>1.05</c:v>
                </c:pt>
                <c:pt idx="1748">
                  <c:v>1.49</c:v>
                </c:pt>
                <c:pt idx="1749">
                  <c:v>1.04</c:v>
                </c:pt>
                <c:pt idx="1750">
                  <c:v>0.64</c:v>
                </c:pt>
                <c:pt idx="1751">
                  <c:v>1.44</c:v>
                </c:pt>
                <c:pt idx="1752">
                  <c:v>1.43</c:v>
                </c:pt>
                <c:pt idx="1753">
                  <c:v>0.94</c:v>
                </c:pt>
                <c:pt idx="1754">
                  <c:v>1.34</c:v>
                </c:pt>
                <c:pt idx="1755">
                  <c:v>0.68</c:v>
                </c:pt>
                <c:pt idx="1756">
                  <c:v>0.96</c:v>
                </c:pt>
                <c:pt idx="1757">
                  <c:v>0.75</c:v>
                </c:pt>
                <c:pt idx="1758">
                  <c:v>0.96</c:v>
                </c:pt>
                <c:pt idx="1759">
                  <c:v>0.53</c:v>
                </c:pt>
                <c:pt idx="1760">
                  <c:v>0.61</c:v>
                </c:pt>
                <c:pt idx="1761">
                  <c:v>0.6</c:v>
                </c:pt>
                <c:pt idx="1762">
                  <c:v>0.66</c:v>
                </c:pt>
                <c:pt idx="1763">
                  <c:v>0.89</c:v>
                </c:pt>
                <c:pt idx="1764">
                  <c:v>0.39</c:v>
                </c:pt>
                <c:pt idx="1765">
                  <c:v>0.79</c:v>
                </c:pt>
                <c:pt idx="1766">
                  <c:v>0.64</c:v>
                </c:pt>
                <c:pt idx="1767">
                  <c:v>0.59</c:v>
                </c:pt>
                <c:pt idx="1768">
                  <c:v>0.6</c:v>
                </c:pt>
                <c:pt idx="1769">
                  <c:v>0.21</c:v>
                </c:pt>
                <c:pt idx="1770">
                  <c:v>0.28999999999999998</c:v>
                </c:pt>
                <c:pt idx="1771">
                  <c:v>0.38</c:v>
                </c:pt>
                <c:pt idx="1772">
                  <c:v>1.23</c:v>
                </c:pt>
                <c:pt idx="1773">
                  <c:v>0.72</c:v>
                </c:pt>
                <c:pt idx="1774">
                  <c:v>1.17</c:v>
                </c:pt>
                <c:pt idx="1775">
                  <c:v>1.52</c:v>
                </c:pt>
                <c:pt idx="1776">
                  <c:v>1.49</c:v>
                </c:pt>
                <c:pt idx="1777">
                  <c:v>1.25</c:v>
                </c:pt>
                <c:pt idx="1778">
                  <c:v>1.1100000000000001</c:v>
                </c:pt>
                <c:pt idx="1779">
                  <c:v>1.63</c:v>
                </c:pt>
                <c:pt idx="1780">
                  <c:v>1.38</c:v>
                </c:pt>
                <c:pt idx="1781">
                  <c:v>0.46</c:v>
                </c:pt>
                <c:pt idx="1782">
                  <c:v>0.84</c:v>
                </c:pt>
                <c:pt idx="1783">
                  <c:v>0.86</c:v>
                </c:pt>
                <c:pt idx="1784">
                  <c:v>0.83</c:v>
                </c:pt>
                <c:pt idx="1785">
                  <c:v>0.12</c:v>
                </c:pt>
                <c:pt idx="1786">
                  <c:v>0.37</c:v>
                </c:pt>
                <c:pt idx="1787">
                  <c:v>0.67</c:v>
                </c:pt>
                <c:pt idx="1788">
                  <c:v>0.18</c:v>
                </c:pt>
                <c:pt idx="1789">
                  <c:v>0.39</c:v>
                </c:pt>
                <c:pt idx="1790">
                  <c:v>0.37</c:v>
                </c:pt>
                <c:pt idx="1791">
                  <c:v>0.28000000000000003</c:v>
                </c:pt>
                <c:pt idx="1792">
                  <c:v>0.17</c:v>
                </c:pt>
                <c:pt idx="1793">
                  <c:v>0.18</c:v>
                </c:pt>
                <c:pt idx="1794">
                  <c:v>0.43</c:v>
                </c:pt>
                <c:pt idx="1795">
                  <c:v>0.51</c:v>
                </c:pt>
                <c:pt idx="1796">
                  <c:v>7.0000000000000007E-2</c:v>
                </c:pt>
                <c:pt idx="1797">
                  <c:v>0.24</c:v>
                </c:pt>
                <c:pt idx="1798">
                  <c:v>0.31</c:v>
                </c:pt>
                <c:pt idx="1799">
                  <c:v>0.45</c:v>
                </c:pt>
                <c:pt idx="1800">
                  <c:v>0.3</c:v>
                </c:pt>
                <c:pt idx="1801">
                  <c:v>0.3</c:v>
                </c:pt>
                <c:pt idx="1802">
                  <c:v>0.24</c:v>
                </c:pt>
                <c:pt idx="1803">
                  <c:v>0.73</c:v>
                </c:pt>
                <c:pt idx="1804">
                  <c:v>2.57</c:v>
                </c:pt>
                <c:pt idx="1805">
                  <c:v>3</c:v>
                </c:pt>
                <c:pt idx="1806">
                  <c:v>1.44</c:v>
                </c:pt>
                <c:pt idx="1807">
                  <c:v>2.23</c:v>
                </c:pt>
                <c:pt idx="1808">
                  <c:v>1.96</c:v>
                </c:pt>
                <c:pt idx="1809">
                  <c:v>1.73</c:v>
                </c:pt>
                <c:pt idx="1810">
                  <c:v>2.29</c:v>
                </c:pt>
                <c:pt idx="1811">
                  <c:v>1.68</c:v>
                </c:pt>
                <c:pt idx="1812">
                  <c:v>1.49</c:v>
                </c:pt>
                <c:pt idx="1813">
                  <c:v>1.32</c:v>
                </c:pt>
                <c:pt idx="1814">
                  <c:v>0.9</c:v>
                </c:pt>
                <c:pt idx="1815">
                  <c:v>1.84</c:v>
                </c:pt>
                <c:pt idx="1816">
                  <c:v>1.64</c:v>
                </c:pt>
                <c:pt idx="1817">
                  <c:v>2.34</c:v>
                </c:pt>
                <c:pt idx="1818">
                  <c:v>2.13</c:v>
                </c:pt>
                <c:pt idx="1819">
                  <c:v>1.52</c:v>
                </c:pt>
                <c:pt idx="1820">
                  <c:v>1.7</c:v>
                </c:pt>
                <c:pt idx="1821">
                  <c:v>1.91</c:v>
                </c:pt>
                <c:pt idx="1822">
                  <c:v>2.06</c:v>
                </c:pt>
                <c:pt idx="1823">
                  <c:v>1.88</c:v>
                </c:pt>
                <c:pt idx="1824">
                  <c:v>1.4</c:v>
                </c:pt>
                <c:pt idx="1825">
                  <c:v>1.94</c:v>
                </c:pt>
                <c:pt idx="1826">
                  <c:v>2.15</c:v>
                </c:pt>
                <c:pt idx="1827">
                  <c:v>1.69</c:v>
                </c:pt>
                <c:pt idx="1828">
                  <c:v>0.94</c:v>
                </c:pt>
                <c:pt idx="1829">
                  <c:v>1.36</c:v>
                </c:pt>
                <c:pt idx="1830">
                  <c:v>1.83</c:v>
                </c:pt>
                <c:pt idx="1831">
                  <c:v>1.55</c:v>
                </c:pt>
                <c:pt idx="1832">
                  <c:v>1.25</c:v>
                </c:pt>
                <c:pt idx="1833">
                  <c:v>1.2</c:v>
                </c:pt>
                <c:pt idx="1834">
                  <c:v>1.64</c:v>
                </c:pt>
                <c:pt idx="1835">
                  <c:v>1.1599999999999999</c:v>
                </c:pt>
                <c:pt idx="1836">
                  <c:v>1.17</c:v>
                </c:pt>
                <c:pt idx="1837">
                  <c:v>0.72</c:v>
                </c:pt>
                <c:pt idx="1838">
                  <c:v>0.17</c:v>
                </c:pt>
                <c:pt idx="1839">
                  <c:v>1.03</c:v>
                </c:pt>
                <c:pt idx="1840">
                  <c:v>0.59</c:v>
                </c:pt>
                <c:pt idx="1841">
                  <c:v>0.18</c:v>
                </c:pt>
                <c:pt idx="1842">
                  <c:v>1.1499999999999999</c:v>
                </c:pt>
                <c:pt idx="1843">
                  <c:v>1.23</c:v>
                </c:pt>
                <c:pt idx="1844">
                  <c:v>0.86</c:v>
                </c:pt>
                <c:pt idx="1845">
                  <c:v>0.53</c:v>
                </c:pt>
                <c:pt idx="1846">
                  <c:v>0.94</c:v>
                </c:pt>
                <c:pt idx="1847">
                  <c:v>1.7</c:v>
                </c:pt>
                <c:pt idx="1848">
                  <c:v>1.61</c:v>
                </c:pt>
                <c:pt idx="1849">
                  <c:v>0.78</c:v>
                </c:pt>
                <c:pt idx="1850">
                  <c:v>0.47</c:v>
                </c:pt>
                <c:pt idx="1851">
                  <c:v>0.87</c:v>
                </c:pt>
                <c:pt idx="1852">
                  <c:v>1.85</c:v>
                </c:pt>
                <c:pt idx="1853">
                  <c:v>2.35</c:v>
                </c:pt>
                <c:pt idx="1854">
                  <c:v>1.95</c:v>
                </c:pt>
                <c:pt idx="1855">
                  <c:v>1.8</c:v>
                </c:pt>
                <c:pt idx="1856">
                  <c:v>1.84</c:v>
                </c:pt>
                <c:pt idx="1857">
                  <c:v>1.77</c:v>
                </c:pt>
                <c:pt idx="1858">
                  <c:v>0.82</c:v>
                </c:pt>
                <c:pt idx="1859">
                  <c:v>0.78</c:v>
                </c:pt>
                <c:pt idx="1860">
                  <c:v>1.53</c:v>
                </c:pt>
                <c:pt idx="1861">
                  <c:v>1.51</c:v>
                </c:pt>
                <c:pt idx="1862">
                  <c:v>1.26</c:v>
                </c:pt>
                <c:pt idx="1863">
                  <c:v>1.21</c:v>
                </c:pt>
                <c:pt idx="1864">
                  <c:v>1.56</c:v>
                </c:pt>
                <c:pt idx="1865">
                  <c:v>1.35</c:v>
                </c:pt>
                <c:pt idx="1866">
                  <c:v>1.1100000000000001</c:v>
                </c:pt>
                <c:pt idx="1867">
                  <c:v>1.3</c:v>
                </c:pt>
                <c:pt idx="1868">
                  <c:v>1.02</c:v>
                </c:pt>
                <c:pt idx="1869">
                  <c:v>0.93</c:v>
                </c:pt>
                <c:pt idx="1870">
                  <c:v>0.91</c:v>
                </c:pt>
                <c:pt idx="1871">
                  <c:v>0.84</c:v>
                </c:pt>
                <c:pt idx="1872">
                  <c:v>0.67</c:v>
                </c:pt>
                <c:pt idx="1873">
                  <c:v>0.87</c:v>
                </c:pt>
                <c:pt idx="1874">
                  <c:v>0.51</c:v>
                </c:pt>
                <c:pt idx="1875">
                  <c:v>0.89</c:v>
                </c:pt>
                <c:pt idx="1876">
                  <c:v>0.7</c:v>
                </c:pt>
                <c:pt idx="1877">
                  <c:v>0.85</c:v>
                </c:pt>
                <c:pt idx="1878">
                  <c:v>0.7</c:v>
                </c:pt>
                <c:pt idx="1879">
                  <c:v>0.96</c:v>
                </c:pt>
                <c:pt idx="1880">
                  <c:v>0.86</c:v>
                </c:pt>
                <c:pt idx="1881">
                  <c:v>0.72</c:v>
                </c:pt>
                <c:pt idx="1882">
                  <c:v>0.93</c:v>
                </c:pt>
                <c:pt idx="1883">
                  <c:v>0.98</c:v>
                </c:pt>
                <c:pt idx="1884">
                  <c:v>0.64</c:v>
                </c:pt>
                <c:pt idx="1885">
                  <c:v>1.04</c:v>
                </c:pt>
                <c:pt idx="1886">
                  <c:v>0.89</c:v>
                </c:pt>
                <c:pt idx="1887">
                  <c:v>1.49</c:v>
                </c:pt>
                <c:pt idx="1888">
                  <c:v>2.0099999999999998</c:v>
                </c:pt>
                <c:pt idx="1889">
                  <c:v>2.17</c:v>
                </c:pt>
                <c:pt idx="1890">
                  <c:v>1.97</c:v>
                </c:pt>
                <c:pt idx="1891">
                  <c:v>1.93</c:v>
                </c:pt>
                <c:pt idx="1892">
                  <c:v>1.48</c:v>
                </c:pt>
                <c:pt idx="1893">
                  <c:v>0.98</c:v>
                </c:pt>
                <c:pt idx="1894">
                  <c:v>1.1000000000000001</c:v>
                </c:pt>
                <c:pt idx="1895">
                  <c:v>1.1499999999999999</c:v>
                </c:pt>
                <c:pt idx="1896">
                  <c:v>0.82</c:v>
                </c:pt>
                <c:pt idx="1897">
                  <c:v>1.17</c:v>
                </c:pt>
                <c:pt idx="1898">
                  <c:v>1.27</c:v>
                </c:pt>
                <c:pt idx="1899">
                  <c:v>0.95</c:v>
                </c:pt>
                <c:pt idx="1900">
                  <c:v>0.76</c:v>
                </c:pt>
                <c:pt idx="1901">
                  <c:v>0.72</c:v>
                </c:pt>
                <c:pt idx="1902">
                  <c:v>0.43</c:v>
                </c:pt>
                <c:pt idx="1903">
                  <c:v>1.5</c:v>
                </c:pt>
                <c:pt idx="1904">
                  <c:v>0.85</c:v>
                </c:pt>
                <c:pt idx="1905">
                  <c:v>0.09</c:v>
                </c:pt>
                <c:pt idx="1906">
                  <c:v>1.7</c:v>
                </c:pt>
                <c:pt idx="1907">
                  <c:v>1.6</c:v>
                </c:pt>
                <c:pt idx="1908">
                  <c:v>1.67</c:v>
                </c:pt>
                <c:pt idx="1909">
                  <c:v>1.9</c:v>
                </c:pt>
                <c:pt idx="1910">
                  <c:v>1.56</c:v>
                </c:pt>
                <c:pt idx="1911">
                  <c:v>0.84</c:v>
                </c:pt>
                <c:pt idx="1912">
                  <c:v>0.57999999999999996</c:v>
                </c:pt>
                <c:pt idx="1913">
                  <c:v>0.8</c:v>
                </c:pt>
                <c:pt idx="1914">
                  <c:v>0.04</c:v>
                </c:pt>
                <c:pt idx="1915">
                  <c:v>0.43</c:v>
                </c:pt>
                <c:pt idx="1916">
                  <c:v>0.3</c:v>
                </c:pt>
                <c:pt idx="1917">
                  <c:v>0.15</c:v>
                </c:pt>
                <c:pt idx="1918">
                  <c:v>1.23</c:v>
                </c:pt>
                <c:pt idx="1919">
                  <c:v>1.96</c:v>
                </c:pt>
                <c:pt idx="1920">
                  <c:v>1.85</c:v>
                </c:pt>
                <c:pt idx="1921">
                  <c:v>1.26</c:v>
                </c:pt>
                <c:pt idx="1922">
                  <c:v>0.93</c:v>
                </c:pt>
                <c:pt idx="1923">
                  <c:v>1.51</c:v>
                </c:pt>
                <c:pt idx="1924">
                  <c:v>1.36</c:v>
                </c:pt>
                <c:pt idx="1925">
                  <c:v>1.18</c:v>
                </c:pt>
                <c:pt idx="1926">
                  <c:v>1.07</c:v>
                </c:pt>
                <c:pt idx="1927">
                  <c:v>0.75</c:v>
                </c:pt>
                <c:pt idx="1928">
                  <c:v>0.91</c:v>
                </c:pt>
                <c:pt idx="1929">
                  <c:v>0.74</c:v>
                </c:pt>
                <c:pt idx="1930">
                  <c:v>0.47</c:v>
                </c:pt>
                <c:pt idx="1931">
                  <c:v>0.24</c:v>
                </c:pt>
                <c:pt idx="1932">
                  <c:v>0.41</c:v>
                </c:pt>
                <c:pt idx="1933">
                  <c:v>0.32</c:v>
                </c:pt>
                <c:pt idx="1934">
                  <c:v>0.13</c:v>
                </c:pt>
                <c:pt idx="1935">
                  <c:v>0.05</c:v>
                </c:pt>
                <c:pt idx="1936">
                  <c:v>0.02</c:v>
                </c:pt>
                <c:pt idx="1937">
                  <c:v>0.22</c:v>
                </c:pt>
                <c:pt idx="1938">
                  <c:v>0.06</c:v>
                </c:pt>
                <c:pt idx="1939">
                  <c:v>0.19</c:v>
                </c:pt>
                <c:pt idx="1940">
                  <c:v>0.69</c:v>
                </c:pt>
                <c:pt idx="1941">
                  <c:v>1.7</c:v>
                </c:pt>
                <c:pt idx="1942">
                  <c:v>1.85</c:v>
                </c:pt>
                <c:pt idx="1943">
                  <c:v>1.1299999999999999</c:v>
                </c:pt>
                <c:pt idx="1944">
                  <c:v>0.96</c:v>
                </c:pt>
                <c:pt idx="1945">
                  <c:v>1.83</c:v>
                </c:pt>
                <c:pt idx="1946">
                  <c:v>1.8</c:v>
                </c:pt>
                <c:pt idx="1947">
                  <c:v>1.29</c:v>
                </c:pt>
                <c:pt idx="1948">
                  <c:v>0.88</c:v>
                </c:pt>
                <c:pt idx="1949">
                  <c:v>1.25</c:v>
                </c:pt>
                <c:pt idx="1950">
                  <c:v>0.73</c:v>
                </c:pt>
                <c:pt idx="1951">
                  <c:v>0.84</c:v>
                </c:pt>
                <c:pt idx="1952">
                  <c:v>1.08</c:v>
                </c:pt>
                <c:pt idx="1953">
                  <c:v>2.27</c:v>
                </c:pt>
                <c:pt idx="1954">
                  <c:v>1.62</c:v>
                </c:pt>
                <c:pt idx="1955">
                  <c:v>1.44</c:v>
                </c:pt>
                <c:pt idx="1956">
                  <c:v>0.63</c:v>
                </c:pt>
                <c:pt idx="1957">
                  <c:v>1.02</c:v>
                </c:pt>
                <c:pt idx="1958">
                  <c:v>1.54</c:v>
                </c:pt>
                <c:pt idx="1959">
                  <c:v>1.47</c:v>
                </c:pt>
                <c:pt idx="1960">
                  <c:v>1.35</c:v>
                </c:pt>
                <c:pt idx="1961">
                  <c:v>1.53</c:v>
                </c:pt>
                <c:pt idx="1962">
                  <c:v>1.1599999999999999</c:v>
                </c:pt>
                <c:pt idx="1963">
                  <c:v>1</c:v>
                </c:pt>
                <c:pt idx="1964">
                  <c:v>0.87</c:v>
                </c:pt>
                <c:pt idx="1965">
                  <c:v>0.9</c:v>
                </c:pt>
                <c:pt idx="1966">
                  <c:v>1.02</c:v>
                </c:pt>
                <c:pt idx="1967">
                  <c:v>0.37</c:v>
                </c:pt>
                <c:pt idx="1968">
                  <c:v>0.26</c:v>
                </c:pt>
                <c:pt idx="1969">
                  <c:v>0.32</c:v>
                </c:pt>
                <c:pt idx="1970">
                  <c:v>0.36</c:v>
                </c:pt>
                <c:pt idx="1971">
                  <c:v>0.28000000000000003</c:v>
                </c:pt>
                <c:pt idx="1972">
                  <c:v>0.05</c:v>
                </c:pt>
                <c:pt idx="1973">
                  <c:v>0.31</c:v>
                </c:pt>
                <c:pt idx="1974">
                  <c:v>0.36</c:v>
                </c:pt>
                <c:pt idx="1975">
                  <c:v>0.52</c:v>
                </c:pt>
                <c:pt idx="1976">
                  <c:v>0.28999999999999998</c:v>
                </c:pt>
                <c:pt idx="1977">
                  <c:v>0.61</c:v>
                </c:pt>
                <c:pt idx="1978">
                  <c:v>1.03</c:v>
                </c:pt>
                <c:pt idx="1979">
                  <c:v>0.59</c:v>
                </c:pt>
                <c:pt idx="1980">
                  <c:v>0.86</c:v>
                </c:pt>
                <c:pt idx="1981">
                  <c:v>0.86</c:v>
                </c:pt>
                <c:pt idx="1982">
                  <c:v>0.28999999999999998</c:v>
                </c:pt>
                <c:pt idx="1983">
                  <c:v>0.38</c:v>
                </c:pt>
                <c:pt idx="1984">
                  <c:v>0.21</c:v>
                </c:pt>
                <c:pt idx="1985">
                  <c:v>0.44</c:v>
                </c:pt>
                <c:pt idx="1986">
                  <c:v>0.47</c:v>
                </c:pt>
                <c:pt idx="1987">
                  <c:v>0.45</c:v>
                </c:pt>
                <c:pt idx="1988">
                  <c:v>0.41</c:v>
                </c:pt>
                <c:pt idx="1989">
                  <c:v>0.41</c:v>
                </c:pt>
                <c:pt idx="1990">
                  <c:v>0.41</c:v>
                </c:pt>
                <c:pt idx="1991">
                  <c:v>0.34</c:v>
                </c:pt>
                <c:pt idx="1992">
                  <c:v>0.34</c:v>
                </c:pt>
                <c:pt idx="1993">
                  <c:v>0.74</c:v>
                </c:pt>
                <c:pt idx="1994">
                  <c:v>1.97</c:v>
                </c:pt>
                <c:pt idx="1995">
                  <c:v>0.56999999999999995</c:v>
                </c:pt>
                <c:pt idx="1996">
                  <c:v>0.93</c:v>
                </c:pt>
                <c:pt idx="1997">
                  <c:v>0.61</c:v>
                </c:pt>
                <c:pt idx="1998">
                  <c:v>0.92</c:v>
                </c:pt>
                <c:pt idx="1999">
                  <c:v>0.32</c:v>
                </c:pt>
                <c:pt idx="2000">
                  <c:v>1.34</c:v>
                </c:pt>
                <c:pt idx="2001">
                  <c:v>1.18</c:v>
                </c:pt>
                <c:pt idx="2002">
                  <c:v>1.06</c:v>
                </c:pt>
                <c:pt idx="2003">
                  <c:v>1</c:v>
                </c:pt>
                <c:pt idx="2004">
                  <c:v>0.61</c:v>
                </c:pt>
                <c:pt idx="2005">
                  <c:v>1.1299999999999999</c:v>
                </c:pt>
                <c:pt idx="2006">
                  <c:v>1.29</c:v>
                </c:pt>
                <c:pt idx="2007">
                  <c:v>1.03</c:v>
                </c:pt>
                <c:pt idx="2008">
                  <c:v>1.24</c:v>
                </c:pt>
                <c:pt idx="2009">
                  <c:v>1.01</c:v>
                </c:pt>
                <c:pt idx="2010">
                  <c:v>1.18</c:v>
                </c:pt>
                <c:pt idx="2011">
                  <c:v>0.89</c:v>
                </c:pt>
                <c:pt idx="2012">
                  <c:v>1.08</c:v>
                </c:pt>
                <c:pt idx="2013">
                  <c:v>1</c:v>
                </c:pt>
                <c:pt idx="2014">
                  <c:v>0.92</c:v>
                </c:pt>
                <c:pt idx="2015">
                  <c:v>0.99</c:v>
                </c:pt>
                <c:pt idx="2016">
                  <c:v>0.91</c:v>
                </c:pt>
                <c:pt idx="2017">
                  <c:v>0.89</c:v>
                </c:pt>
                <c:pt idx="2018">
                  <c:v>0.76</c:v>
                </c:pt>
                <c:pt idx="2019">
                  <c:v>0.56000000000000005</c:v>
                </c:pt>
                <c:pt idx="2020">
                  <c:v>1.03</c:v>
                </c:pt>
                <c:pt idx="2021">
                  <c:v>0.97</c:v>
                </c:pt>
                <c:pt idx="2022">
                  <c:v>0.73</c:v>
                </c:pt>
                <c:pt idx="2023">
                  <c:v>1.0900000000000001</c:v>
                </c:pt>
                <c:pt idx="2024">
                  <c:v>1.01</c:v>
                </c:pt>
                <c:pt idx="2025">
                  <c:v>1.0900000000000001</c:v>
                </c:pt>
                <c:pt idx="2026">
                  <c:v>1.1499999999999999</c:v>
                </c:pt>
                <c:pt idx="2027">
                  <c:v>1.0900000000000001</c:v>
                </c:pt>
                <c:pt idx="2028">
                  <c:v>0.57999999999999996</c:v>
                </c:pt>
                <c:pt idx="2029">
                  <c:v>0.27</c:v>
                </c:pt>
                <c:pt idx="2030">
                  <c:v>0.56000000000000005</c:v>
                </c:pt>
                <c:pt idx="2031">
                  <c:v>0.36</c:v>
                </c:pt>
                <c:pt idx="2032">
                  <c:v>1</c:v>
                </c:pt>
                <c:pt idx="2033">
                  <c:v>1.05</c:v>
                </c:pt>
                <c:pt idx="2034">
                  <c:v>0.9</c:v>
                </c:pt>
                <c:pt idx="2035">
                  <c:v>1.29</c:v>
                </c:pt>
                <c:pt idx="2036">
                  <c:v>1.48</c:v>
                </c:pt>
                <c:pt idx="2037">
                  <c:v>1.1599999999999999</c:v>
                </c:pt>
                <c:pt idx="2038">
                  <c:v>1.19</c:v>
                </c:pt>
                <c:pt idx="2039">
                  <c:v>1.31</c:v>
                </c:pt>
                <c:pt idx="2040">
                  <c:v>1.38</c:v>
                </c:pt>
                <c:pt idx="2041">
                  <c:v>1.94</c:v>
                </c:pt>
                <c:pt idx="2042">
                  <c:v>1.68</c:v>
                </c:pt>
                <c:pt idx="2043">
                  <c:v>2.57</c:v>
                </c:pt>
                <c:pt idx="2044">
                  <c:v>2.06</c:v>
                </c:pt>
                <c:pt idx="2045">
                  <c:v>1.28</c:v>
                </c:pt>
                <c:pt idx="2046">
                  <c:v>0.96</c:v>
                </c:pt>
                <c:pt idx="2047">
                  <c:v>1.71</c:v>
                </c:pt>
                <c:pt idx="2048">
                  <c:v>2.35</c:v>
                </c:pt>
                <c:pt idx="2049">
                  <c:v>2.15</c:v>
                </c:pt>
                <c:pt idx="2050">
                  <c:v>2.2400000000000002</c:v>
                </c:pt>
                <c:pt idx="2051">
                  <c:v>3.02</c:v>
                </c:pt>
                <c:pt idx="2052">
                  <c:v>2.4700000000000002</c:v>
                </c:pt>
                <c:pt idx="2053">
                  <c:v>2.35</c:v>
                </c:pt>
                <c:pt idx="2054">
                  <c:v>1.1200000000000001</c:v>
                </c:pt>
                <c:pt idx="2055">
                  <c:v>0.76</c:v>
                </c:pt>
                <c:pt idx="2056">
                  <c:v>0.91</c:v>
                </c:pt>
                <c:pt idx="2057">
                  <c:v>3.63</c:v>
                </c:pt>
                <c:pt idx="2058">
                  <c:v>3.11</c:v>
                </c:pt>
                <c:pt idx="2059">
                  <c:v>3.19</c:v>
                </c:pt>
                <c:pt idx="2060">
                  <c:v>3.04</c:v>
                </c:pt>
                <c:pt idx="2061">
                  <c:v>1.95</c:v>
                </c:pt>
                <c:pt idx="2062">
                  <c:v>2.1800000000000002</c:v>
                </c:pt>
                <c:pt idx="2063">
                  <c:v>2.68</c:v>
                </c:pt>
                <c:pt idx="2064">
                  <c:v>2.5299999999999998</c:v>
                </c:pt>
                <c:pt idx="2065">
                  <c:v>2.14</c:v>
                </c:pt>
                <c:pt idx="2066">
                  <c:v>1.53</c:v>
                </c:pt>
                <c:pt idx="2067">
                  <c:v>1.44</c:v>
                </c:pt>
                <c:pt idx="2068">
                  <c:v>3.24</c:v>
                </c:pt>
                <c:pt idx="2069">
                  <c:v>3.24</c:v>
                </c:pt>
                <c:pt idx="2070">
                  <c:v>2.0699999999999998</c:v>
                </c:pt>
                <c:pt idx="2071">
                  <c:v>4.37</c:v>
                </c:pt>
                <c:pt idx="2072">
                  <c:v>4.4400000000000004</c:v>
                </c:pt>
                <c:pt idx="2073">
                  <c:v>4.68</c:v>
                </c:pt>
                <c:pt idx="2074">
                  <c:v>4.92</c:v>
                </c:pt>
                <c:pt idx="2075">
                  <c:v>4.97</c:v>
                </c:pt>
                <c:pt idx="2076">
                  <c:v>3.43</c:v>
                </c:pt>
                <c:pt idx="2077">
                  <c:v>2.4700000000000002</c:v>
                </c:pt>
                <c:pt idx="2078">
                  <c:v>2.2400000000000002</c:v>
                </c:pt>
                <c:pt idx="2079">
                  <c:v>3.02</c:v>
                </c:pt>
                <c:pt idx="2080">
                  <c:v>3.62</c:v>
                </c:pt>
                <c:pt idx="2081">
                  <c:v>2.35</c:v>
                </c:pt>
                <c:pt idx="2082">
                  <c:v>2.0099999999999998</c:v>
                </c:pt>
                <c:pt idx="2083">
                  <c:v>2.5299999999999998</c:v>
                </c:pt>
                <c:pt idx="2084">
                  <c:v>2.98</c:v>
                </c:pt>
                <c:pt idx="2085">
                  <c:v>2.67</c:v>
                </c:pt>
                <c:pt idx="2086">
                  <c:v>1.46</c:v>
                </c:pt>
                <c:pt idx="2087">
                  <c:v>0.27</c:v>
                </c:pt>
                <c:pt idx="2088">
                  <c:v>1.21</c:v>
                </c:pt>
                <c:pt idx="2089">
                  <c:v>0.84</c:v>
                </c:pt>
                <c:pt idx="2090">
                  <c:v>1.51</c:v>
                </c:pt>
                <c:pt idx="2091">
                  <c:v>1.69</c:v>
                </c:pt>
                <c:pt idx="2092">
                  <c:v>0.56999999999999995</c:v>
                </c:pt>
                <c:pt idx="2093">
                  <c:v>0.89</c:v>
                </c:pt>
                <c:pt idx="2094">
                  <c:v>1.49</c:v>
                </c:pt>
                <c:pt idx="2095">
                  <c:v>0.54</c:v>
                </c:pt>
                <c:pt idx="2096">
                  <c:v>0.68</c:v>
                </c:pt>
                <c:pt idx="2097">
                  <c:v>1.72</c:v>
                </c:pt>
                <c:pt idx="2098">
                  <c:v>1.35</c:v>
                </c:pt>
                <c:pt idx="2099">
                  <c:v>0.51</c:v>
                </c:pt>
                <c:pt idx="2100">
                  <c:v>0.11</c:v>
                </c:pt>
                <c:pt idx="2101">
                  <c:v>1.34</c:v>
                </c:pt>
                <c:pt idx="2102">
                  <c:v>0.47</c:v>
                </c:pt>
                <c:pt idx="2103">
                  <c:v>0.26</c:v>
                </c:pt>
                <c:pt idx="2104">
                  <c:v>0.66</c:v>
                </c:pt>
                <c:pt idx="2105">
                  <c:v>0.65</c:v>
                </c:pt>
                <c:pt idx="2106">
                  <c:v>0.66</c:v>
                </c:pt>
                <c:pt idx="2107">
                  <c:v>0.63</c:v>
                </c:pt>
                <c:pt idx="2108">
                  <c:v>0.78</c:v>
                </c:pt>
                <c:pt idx="2109">
                  <c:v>0.92</c:v>
                </c:pt>
                <c:pt idx="2110">
                  <c:v>2.78</c:v>
                </c:pt>
                <c:pt idx="2111">
                  <c:v>2.35</c:v>
                </c:pt>
                <c:pt idx="2112">
                  <c:v>2.31</c:v>
                </c:pt>
                <c:pt idx="2113">
                  <c:v>3.76</c:v>
                </c:pt>
                <c:pt idx="2114">
                  <c:v>3.46</c:v>
                </c:pt>
                <c:pt idx="2115">
                  <c:v>2.87</c:v>
                </c:pt>
                <c:pt idx="2116">
                  <c:v>2.96</c:v>
                </c:pt>
                <c:pt idx="2117">
                  <c:v>2.23</c:v>
                </c:pt>
                <c:pt idx="2118">
                  <c:v>2.36</c:v>
                </c:pt>
                <c:pt idx="2119">
                  <c:v>2.1800000000000002</c:v>
                </c:pt>
                <c:pt idx="2120">
                  <c:v>1.46</c:v>
                </c:pt>
                <c:pt idx="2121">
                  <c:v>0.84</c:v>
                </c:pt>
                <c:pt idx="2122">
                  <c:v>1.1000000000000001</c:v>
                </c:pt>
                <c:pt idx="2123">
                  <c:v>0.87</c:v>
                </c:pt>
                <c:pt idx="2124">
                  <c:v>0.34</c:v>
                </c:pt>
                <c:pt idx="2125">
                  <c:v>0.25</c:v>
                </c:pt>
                <c:pt idx="2126">
                  <c:v>0.11</c:v>
                </c:pt>
                <c:pt idx="2127">
                  <c:v>0.13</c:v>
                </c:pt>
                <c:pt idx="2128">
                  <c:v>0.87</c:v>
                </c:pt>
                <c:pt idx="2129">
                  <c:v>1.43</c:v>
                </c:pt>
                <c:pt idx="2130">
                  <c:v>1.66</c:v>
                </c:pt>
                <c:pt idx="2131">
                  <c:v>1.01</c:v>
                </c:pt>
                <c:pt idx="2132">
                  <c:v>0.92</c:v>
                </c:pt>
                <c:pt idx="2133">
                  <c:v>0.45</c:v>
                </c:pt>
                <c:pt idx="2134">
                  <c:v>1.0900000000000001</c:v>
                </c:pt>
                <c:pt idx="2135">
                  <c:v>0.48</c:v>
                </c:pt>
                <c:pt idx="2136">
                  <c:v>0.4</c:v>
                </c:pt>
                <c:pt idx="2137">
                  <c:v>0.55000000000000004</c:v>
                </c:pt>
                <c:pt idx="2138">
                  <c:v>0.26</c:v>
                </c:pt>
                <c:pt idx="2139">
                  <c:v>0.36</c:v>
                </c:pt>
                <c:pt idx="2140">
                  <c:v>0.2</c:v>
                </c:pt>
                <c:pt idx="2141">
                  <c:v>0.49</c:v>
                </c:pt>
                <c:pt idx="2142">
                  <c:v>0.25</c:v>
                </c:pt>
                <c:pt idx="2143">
                  <c:v>0.15</c:v>
                </c:pt>
                <c:pt idx="2144">
                  <c:v>0.21</c:v>
                </c:pt>
                <c:pt idx="2145">
                  <c:v>0.03</c:v>
                </c:pt>
                <c:pt idx="2146">
                  <c:v>0.28000000000000003</c:v>
                </c:pt>
                <c:pt idx="2147">
                  <c:v>0.64</c:v>
                </c:pt>
                <c:pt idx="2148">
                  <c:v>0.26</c:v>
                </c:pt>
                <c:pt idx="2149">
                  <c:v>0.26</c:v>
                </c:pt>
                <c:pt idx="2150">
                  <c:v>0.19</c:v>
                </c:pt>
                <c:pt idx="2151">
                  <c:v>0.48</c:v>
                </c:pt>
                <c:pt idx="2152">
                  <c:v>0.47</c:v>
                </c:pt>
                <c:pt idx="2153">
                  <c:v>0.37</c:v>
                </c:pt>
                <c:pt idx="2154">
                  <c:v>0.31</c:v>
                </c:pt>
                <c:pt idx="2155">
                  <c:v>0.1</c:v>
                </c:pt>
                <c:pt idx="2156">
                  <c:v>0.06</c:v>
                </c:pt>
                <c:pt idx="2157">
                  <c:v>0.21</c:v>
                </c:pt>
                <c:pt idx="2158">
                  <c:v>0.24</c:v>
                </c:pt>
                <c:pt idx="2159">
                  <c:v>0.6</c:v>
                </c:pt>
                <c:pt idx="2160">
                  <c:v>0.25</c:v>
                </c:pt>
                <c:pt idx="2161">
                  <c:v>0.13</c:v>
                </c:pt>
                <c:pt idx="2162">
                  <c:v>0.1</c:v>
                </c:pt>
                <c:pt idx="2163">
                  <c:v>0.52</c:v>
                </c:pt>
                <c:pt idx="2164">
                  <c:v>0.11</c:v>
                </c:pt>
                <c:pt idx="2165">
                  <c:v>0.34</c:v>
                </c:pt>
                <c:pt idx="2166">
                  <c:v>0.08</c:v>
                </c:pt>
                <c:pt idx="2167">
                  <c:v>0.27</c:v>
                </c:pt>
                <c:pt idx="2168">
                  <c:v>0.49</c:v>
                </c:pt>
                <c:pt idx="2169">
                  <c:v>0.06</c:v>
                </c:pt>
                <c:pt idx="2170">
                  <c:v>0.17</c:v>
                </c:pt>
                <c:pt idx="2171">
                  <c:v>0.18</c:v>
                </c:pt>
                <c:pt idx="2172">
                  <c:v>0.15</c:v>
                </c:pt>
                <c:pt idx="2173">
                  <c:v>0.21</c:v>
                </c:pt>
                <c:pt idx="2174">
                  <c:v>0.1</c:v>
                </c:pt>
                <c:pt idx="2175">
                  <c:v>0.18</c:v>
                </c:pt>
                <c:pt idx="2176">
                  <c:v>0.16</c:v>
                </c:pt>
                <c:pt idx="2177">
                  <c:v>0.11</c:v>
                </c:pt>
                <c:pt idx="2178">
                  <c:v>0.15</c:v>
                </c:pt>
                <c:pt idx="2179">
                  <c:v>0.17</c:v>
                </c:pt>
                <c:pt idx="2180">
                  <c:v>0.23</c:v>
                </c:pt>
                <c:pt idx="2181">
                  <c:v>0.33</c:v>
                </c:pt>
                <c:pt idx="2182">
                  <c:v>0.21</c:v>
                </c:pt>
                <c:pt idx="2183">
                  <c:v>0.35</c:v>
                </c:pt>
                <c:pt idx="2184">
                  <c:v>0.42</c:v>
                </c:pt>
                <c:pt idx="2185">
                  <c:v>0.13</c:v>
                </c:pt>
                <c:pt idx="2186">
                  <c:v>0.85</c:v>
                </c:pt>
                <c:pt idx="2187">
                  <c:v>1.96</c:v>
                </c:pt>
                <c:pt idx="2188">
                  <c:v>1.98</c:v>
                </c:pt>
                <c:pt idx="2189">
                  <c:v>2.14</c:v>
                </c:pt>
                <c:pt idx="2190">
                  <c:v>1.98</c:v>
                </c:pt>
                <c:pt idx="2191">
                  <c:v>2.0299999999999998</c:v>
                </c:pt>
                <c:pt idx="2192">
                  <c:v>2.33</c:v>
                </c:pt>
                <c:pt idx="2193">
                  <c:v>1.98</c:v>
                </c:pt>
                <c:pt idx="2194">
                  <c:v>0.7</c:v>
                </c:pt>
                <c:pt idx="2195">
                  <c:v>0.34</c:v>
                </c:pt>
                <c:pt idx="2196">
                  <c:v>1.39</c:v>
                </c:pt>
                <c:pt idx="2197">
                  <c:v>1.55</c:v>
                </c:pt>
                <c:pt idx="2198">
                  <c:v>1</c:v>
                </c:pt>
                <c:pt idx="2199">
                  <c:v>1.49</c:v>
                </c:pt>
                <c:pt idx="2200">
                  <c:v>1.35</c:v>
                </c:pt>
                <c:pt idx="2201">
                  <c:v>1.03</c:v>
                </c:pt>
                <c:pt idx="2202">
                  <c:v>1.1299999999999999</c:v>
                </c:pt>
                <c:pt idx="2203">
                  <c:v>0.86</c:v>
                </c:pt>
                <c:pt idx="2204">
                  <c:v>1.4</c:v>
                </c:pt>
                <c:pt idx="2205">
                  <c:v>1.42</c:v>
                </c:pt>
                <c:pt idx="2206">
                  <c:v>1.02</c:v>
                </c:pt>
                <c:pt idx="2207">
                  <c:v>1.56</c:v>
                </c:pt>
                <c:pt idx="2208">
                  <c:v>1.87</c:v>
                </c:pt>
                <c:pt idx="2209">
                  <c:v>1.05</c:v>
                </c:pt>
                <c:pt idx="2210">
                  <c:v>1.21</c:v>
                </c:pt>
                <c:pt idx="2211">
                  <c:v>1.91</c:v>
                </c:pt>
                <c:pt idx="2212">
                  <c:v>1.1299999999999999</c:v>
                </c:pt>
                <c:pt idx="2213">
                  <c:v>1.4</c:v>
                </c:pt>
                <c:pt idx="2214">
                  <c:v>1.64</c:v>
                </c:pt>
                <c:pt idx="2215">
                  <c:v>1.64</c:v>
                </c:pt>
                <c:pt idx="2216">
                  <c:v>1.6</c:v>
                </c:pt>
                <c:pt idx="2217">
                  <c:v>1.45</c:v>
                </c:pt>
                <c:pt idx="2218">
                  <c:v>1.41</c:v>
                </c:pt>
                <c:pt idx="2219">
                  <c:v>1.35</c:v>
                </c:pt>
                <c:pt idx="2220">
                  <c:v>1.26</c:v>
                </c:pt>
                <c:pt idx="2221">
                  <c:v>1.41</c:v>
                </c:pt>
                <c:pt idx="2222">
                  <c:v>1.28</c:v>
                </c:pt>
                <c:pt idx="2223">
                  <c:v>0.77</c:v>
                </c:pt>
                <c:pt idx="2224">
                  <c:v>1.41</c:v>
                </c:pt>
                <c:pt idx="2225">
                  <c:v>0.94</c:v>
                </c:pt>
                <c:pt idx="2226">
                  <c:v>0.94</c:v>
                </c:pt>
                <c:pt idx="2227">
                  <c:v>0.66</c:v>
                </c:pt>
                <c:pt idx="2228">
                  <c:v>0.09</c:v>
                </c:pt>
                <c:pt idx="2229">
                  <c:v>0.42</c:v>
                </c:pt>
                <c:pt idx="2230">
                  <c:v>0.23</c:v>
                </c:pt>
                <c:pt idx="2231">
                  <c:v>0.2</c:v>
                </c:pt>
                <c:pt idx="2232">
                  <c:v>0.24</c:v>
                </c:pt>
                <c:pt idx="2233">
                  <c:v>0.09</c:v>
                </c:pt>
                <c:pt idx="2234">
                  <c:v>0.18</c:v>
                </c:pt>
                <c:pt idx="2235">
                  <c:v>0.06</c:v>
                </c:pt>
                <c:pt idx="2236">
                  <c:v>0.27</c:v>
                </c:pt>
                <c:pt idx="2237">
                  <c:v>0.14000000000000001</c:v>
                </c:pt>
                <c:pt idx="2238">
                  <c:v>0.43</c:v>
                </c:pt>
                <c:pt idx="2239">
                  <c:v>0.33</c:v>
                </c:pt>
                <c:pt idx="2240">
                  <c:v>0.1</c:v>
                </c:pt>
                <c:pt idx="2241">
                  <c:v>0.15</c:v>
                </c:pt>
                <c:pt idx="2242">
                  <c:v>0.17</c:v>
                </c:pt>
                <c:pt idx="2243">
                  <c:v>0.27</c:v>
                </c:pt>
                <c:pt idx="2244">
                  <c:v>0.43</c:v>
                </c:pt>
                <c:pt idx="2245">
                  <c:v>0.2</c:v>
                </c:pt>
                <c:pt idx="2246">
                  <c:v>0.4</c:v>
                </c:pt>
                <c:pt idx="2247">
                  <c:v>0.64</c:v>
                </c:pt>
                <c:pt idx="2248">
                  <c:v>0.81</c:v>
                </c:pt>
                <c:pt idx="2249">
                  <c:v>0.68</c:v>
                </c:pt>
                <c:pt idx="2250">
                  <c:v>0.6</c:v>
                </c:pt>
                <c:pt idx="2251">
                  <c:v>0.61</c:v>
                </c:pt>
                <c:pt idx="2252">
                  <c:v>0.57999999999999996</c:v>
                </c:pt>
                <c:pt idx="2253">
                  <c:v>0.55000000000000004</c:v>
                </c:pt>
                <c:pt idx="2254">
                  <c:v>0.4</c:v>
                </c:pt>
                <c:pt idx="2255">
                  <c:v>0.28999999999999998</c:v>
                </c:pt>
                <c:pt idx="2256">
                  <c:v>0.65</c:v>
                </c:pt>
                <c:pt idx="2257">
                  <c:v>0.55000000000000004</c:v>
                </c:pt>
                <c:pt idx="2258">
                  <c:v>0.41</c:v>
                </c:pt>
                <c:pt idx="2259">
                  <c:v>0.38</c:v>
                </c:pt>
                <c:pt idx="2260">
                  <c:v>0.45</c:v>
                </c:pt>
                <c:pt idx="2261">
                  <c:v>0.28999999999999998</c:v>
                </c:pt>
                <c:pt idx="2262">
                  <c:v>0.33</c:v>
                </c:pt>
                <c:pt idx="2263">
                  <c:v>0.68</c:v>
                </c:pt>
                <c:pt idx="2264">
                  <c:v>0.77</c:v>
                </c:pt>
                <c:pt idx="2265">
                  <c:v>0.71</c:v>
                </c:pt>
                <c:pt idx="2266">
                  <c:v>0.94</c:v>
                </c:pt>
                <c:pt idx="2267">
                  <c:v>0.56999999999999995</c:v>
                </c:pt>
                <c:pt idx="2268">
                  <c:v>0.32</c:v>
                </c:pt>
                <c:pt idx="2269">
                  <c:v>0.26</c:v>
                </c:pt>
                <c:pt idx="2270">
                  <c:v>0.38</c:v>
                </c:pt>
                <c:pt idx="2271">
                  <c:v>0.53</c:v>
                </c:pt>
                <c:pt idx="2272">
                  <c:v>0.97</c:v>
                </c:pt>
                <c:pt idx="2273">
                  <c:v>1.02</c:v>
                </c:pt>
                <c:pt idx="2274">
                  <c:v>0.83</c:v>
                </c:pt>
                <c:pt idx="2275">
                  <c:v>0.78</c:v>
                </c:pt>
                <c:pt idx="2276">
                  <c:v>1.04</c:v>
                </c:pt>
                <c:pt idx="2277">
                  <c:v>1.46</c:v>
                </c:pt>
                <c:pt idx="2278">
                  <c:v>1.59</c:v>
                </c:pt>
                <c:pt idx="2279">
                  <c:v>1.9</c:v>
                </c:pt>
                <c:pt idx="2280">
                  <c:v>1.42</c:v>
                </c:pt>
                <c:pt idx="2281">
                  <c:v>1.7</c:v>
                </c:pt>
                <c:pt idx="2282">
                  <c:v>2.15</c:v>
                </c:pt>
                <c:pt idx="2283">
                  <c:v>1.55</c:v>
                </c:pt>
                <c:pt idx="2284">
                  <c:v>1.4</c:v>
                </c:pt>
                <c:pt idx="2285">
                  <c:v>1.23</c:v>
                </c:pt>
                <c:pt idx="2286">
                  <c:v>1.1100000000000001</c:v>
                </c:pt>
                <c:pt idx="2287">
                  <c:v>0.53</c:v>
                </c:pt>
                <c:pt idx="2288">
                  <c:v>0.6</c:v>
                </c:pt>
                <c:pt idx="2289">
                  <c:v>1.1599999999999999</c:v>
                </c:pt>
                <c:pt idx="2290">
                  <c:v>1.2</c:v>
                </c:pt>
                <c:pt idx="2291">
                  <c:v>1.59</c:v>
                </c:pt>
                <c:pt idx="2292">
                  <c:v>1.42</c:v>
                </c:pt>
                <c:pt idx="2293">
                  <c:v>1.51</c:v>
                </c:pt>
                <c:pt idx="2294">
                  <c:v>0.95</c:v>
                </c:pt>
                <c:pt idx="2295">
                  <c:v>0.79</c:v>
                </c:pt>
                <c:pt idx="2296">
                  <c:v>1.0900000000000001</c:v>
                </c:pt>
                <c:pt idx="2297">
                  <c:v>0.93</c:v>
                </c:pt>
                <c:pt idx="2298">
                  <c:v>0.75</c:v>
                </c:pt>
                <c:pt idx="2299">
                  <c:v>1.06</c:v>
                </c:pt>
                <c:pt idx="2300">
                  <c:v>1.2</c:v>
                </c:pt>
                <c:pt idx="2301">
                  <c:v>0.76</c:v>
                </c:pt>
                <c:pt idx="2302">
                  <c:v>7.0000000000000007E-2</c:v>
                </c:pt>
                <c:pt idx="2303">
                  <c:v>0.8</c:v>
                </c:pt>
                <c:pt idx="2304">
                  <c:v>1.06</c:v>
                </c:pt>
                <c:pt idx="2305">
                  <c:v>1.18</c:v>
                </c:pt>
                <c:pt idx="2306">
                  <c:v>1.1200000000000001</c:v>
                </c:pt>
                <c:pt idx="2307">
                  <c:v>1.0900000000000001</c:v>
                </c:pt>
                <c:pt idx="2308">
                  <c:v>0.72</c:v>
                </c:pt>
                <c:pt idx="2309">
                  <c:v>1.23</c:v>
                </c:pt>
                <c:pt idx="2310">
                  <c:v>1.3</c:v>
                </c:pt>
                <c:pt idx="2311">
                  <c:v>1.04</c:v>
                </c:pt>
                <c:pt idx="2312">
                  <c:v>1.65</c:v>
                </c:pt>
                <c:pt idx="2313">
                  <c:v>1.52</c:v>
                </c:pt>
                <c:pt idx="2314">
                  <c:v>1.95</c:v>
                </c:pt>
                <c:pt idx="2315">
                  <c:v>1.91</c:v>
                </c:pt>
                <c:pt idx="2316">
                  <c:v>1.91</c:v>
                </c:pt>
                <c:pt idx="2317">
                  <c:v>2.11</c:v>
                </c:pt>
                <c:pt idx="2318">
                  <c:v>2.25</c:v>
                </c:pt>
                <c:pt idx="2319">
                  <c:v>2.08</c:v>
                </c:pt>
                <c:pt idx="2320">
                  <c:v>1.6</c:v>
                </c:pt>
                <c:pt idx="2321">
                  <c:v>1.55</c:v>
                </c:pt>
                <c:pt idx="2322">
                  <c:v>2.92</c:v>
                </c:pt>
                <c:pt idx="2323">
                  <c:v>2.48</c:v>
                </c:pt>
                <c:pt idx="2324">
                  <c:v>2.3199999999999998</c:v>
                </c:pt>
                <c:pt idx="2325">
                  <c:v>1.93</c:v>
                </c:pt>
                <c:pt idx="2326">
                  <c:v>1.67</c:v>
                </c:pt>
                <c:pt idx="2327">
                  <c:v>1.21</c:v>
                </c:pt>
                <c:pt idx="2328">
                  <c:v>1.1100000000000001</c:v>
                </c:pt>
                <c:pt idx="2329">
                  <c:v>1.1200000000000001</c:v>
                </c:pt>
                <c:pt idx="2330">
                  <c:v>0.99</c:v>
                </c:pt>
                <c:pt idx="2331">
                  <c:v>0.46</c:v>
                </c:pt>
                <c:pt idx="2332">
                  <c:v>1.02</c:v>
                </c:pt>
                <c:pt idx="2333">
                  <c:v>1.64</c:v>
                </c:pt>
                <c:pt idx="2334">
                  <c:v>1.37</c:v>
                </c:pt>
                <c:pt idx="2335">
                  <c:v>1.03</c:v>
                </c:pt>
                <c:pt idx="2336">
                  <c:v>0.31</c:v>
                </c:pt>
                <c:pt idx="2337">
                  <c:v>0.73</c:v>
                </c:pt>
                <c:pt idx="2338">
                  <c:v>1.4</c:v>
                </c:pt>
                <c:pt idx="2339">
                  <c:v>1.07</c:v>
                </c:pt>
                <c:pt idx="2340">
                  <c:v>1.01</c:v>
                </c:pt>
                <c:pt idx="2341">
                  <c:v>1.0900000000000001</c:v>
                </c:pt>
                <c:pt idx="2342">
                  <c:v>2.13</c:v>
                </c:pt>
                <c:pt idx="2343">
                  <c:v>2.23</c:v>
                </c:pt>
                <c:pt idx="2344">
                  <c:v>3.51</c:v>
                </c:pt>
                <c:pt idx="2345">
                  <c:v>2.57</c:v>
                </c:pt>
                <c:pt idx="2346">
                  <c:v>1.47</c:v>
                </c:pt>
                <c:pt idx="2347">
                  <c:v>1.05</c:v>
                </c:pt>
                <c:pt idx="2348">
                  <c:v>2.2200000000000002</c:v>
                </c:pt>
                <c:pt idx="2349">
                  <c:v>1.86</c:v>
                </c:pt>
                <c:pt idx="2350">
                  <c:v>1.66</c:v>
                </c:pt>
                <c:pt idx="2351">
                  <c:v>3.87</c:v>
                </c:pt>
                <c:pt idx="2352">
                  <c:v>2.4500000000000002</c:v>
                </c:pt>
                <c:pt idx="2353">
                  <c:v>2.4300000000000002</c:v>
                </c:pt>
                <c:pt idx="2354">
                  <c:v>2.84</c:v>
                </c:pt>
                <c:pt idx="2355">
                  <c:v>1.24</c:v>
                </c:pt>
                <c:pt idx="2356">
                  <c:v>2.11</c:v>
                </c:pt>
                <c:pt idx="2357">
                  <c:v>0.3</c:v>
                </c:pt>
                <c:pt idx="2358">
                  <c:v>1.24</c:v>
                </c:pt>
                <c:pt idx="2359">
                  <c:v>1.77</c:v>
                </c:pt>
                <c:pt idx="2360">
                  <c:v>1.52</c:v>
                </c:pt>
                <c:pt idx="2361">
                  <c:v>2.2000000000000002</c:v>
                </c:pt>
                <c:pt idx="2362">
                  <c:v>1.08</c:v>
                </c:pt>
                <c:pt idx="2363">
                  <c:v>0.1</c:v>
                </c:pt>
                <c:pt idx="2364">
                  <c:v>1.22</c:v>
                </c:pt>
                <c:pt idx="2365">
                  <c:v>2.02</c:v>
                </c:pt>
                <c:pt idx="2366">
                  <c:v>3.09</c:v>
                </c:pt>
                <c:pt idx="2367">
                  <c:v>2.09</c:v>
                </c:pt>
                <c:pt idx="2368">
                  <c:v>1.73</c:v>
                </c:pt>
                <c:pt idx="2369">
                  <c:v>1.59</c:v>
                </c:pt>
                <c:pt idx="2370">
                  <c:v>1.87</c:v>
                </c:pt>
                <c:pt idx="2371">
                  <c:v>2.83</c:v>
                </c:pt>
                <c:pt idx="2372">
                  <c:v>2.73</c:v>
                </c:pt>
                <c:pt idx="2373">
                  <c:v>1.69</c:v>
                </c:pt>
                <c:pt idx="2374">
                  <c:v>1.45</c:v>
                </c:pt>
                <c:pt idx="2375">
                  <c:v>1.81</c:v>
                </c:pt>
                <c:pt idx="2376">
                  <c:v>2.3199999999999998</c:v>
                </c:pt>
                <c:pt idx="2377">
                  <c:v>2.69</c:v>
                </c:pt>
                <c:pt idx="2378">
                  <c:v>2.67</c:v>
                </c:pt>
                <c:pt idx="2379">
                  <c:v>2.62</c:v>
                </c:pt>
                <c:pt idx="2380">
                  <c:v>3.38</c:v>
                </c:pt>
                <c:pt idx="2381">
                  <c:v>3.07</c:v>
                </c:pt>
                <c:pt idx="2382">
                  <c:v>3.71</c:v>
                </c:pt>
                <c:pt idx="2383">
                  <c:v>2.98</c:v>
                </c:pt>
                <c:pt idx="2384">
                  <c:v>2.73</c:v>
                </c:pt>
                <c:pt idx="2385">
                  <c:v>1.18</c:v>
                </c:pt>
                <c:pt idx="2386">
                  <c:v>2.4900000000000002</c:v>
                </c:pt>
                <c:pt idx="2387">
                  <c:v>1.94</c:v>
                </c:pt>
                <c:pt idx="2388">
                  <c:v>2.61</c:v>
                </c:pt>
                <c:pt idx="2389">
                  <c:v>2.33</c:v>
                </c:pt>
                <c:pt idx="2390">
                  <c:v>1.39</c:v>
                </c:pt>
                <c:pt idx="2391">
                  <c:v>1.97</c:v>
                </c:pt>
                <c:pt idx="2392">
                  <c:v>2.16</c:v>
                </c:pt>
                <c:pt idx="2393">
                  <c:v>2</c:v>
                </c:pt>
                <c:pt idx="2394">
                  <c:v>1.42</c:v>
                </c:pt>
                <c:pt idx="2395">
                  <c:v>0.92</c:v>
                </c:pt>
                <c:pt idx="2396">
                  <c:v>1.1100000000000001</c:v>
                </c:pt>
                <c:pt idx="2397">
                  <c:v>1.06</c:v>
                </c:pt>
                <c:pt idx="2398">
                  <c:v>1.82</c:v>
                </c:pt>
                <c:pt idx="2399">
                  <c:v>2.86</c:v>
                </c:pt>
                <c:pt idx="2400">
                  <c:v>2.41</c:v>
                </c:pt>
                <c:pt idx="2401">
                  <c:v>2.2999999999999998</c:v>
                </c:pt>
                <c:pt idx="2402">
                  <c:v>0.91</c:v>
                </c:pt>
                <c:pt idx="2403">
                  <c:v>1.1000000000000001</c:v>
                </c:pt>
                <c:pt idx="2404">
                  <c:v>0.98</c:v>
                </c:pt>
                <c:pt idx="2405">
                  <c:v>1.66</c:v>
                </c:pt>
                <c:pt idx="2406">
                  <c:v>0.33</c:v>
                </c:pt>
                <c:pt idx="2407">
                  <c:v>0.54</c:v>
                </c:pt>
                <c:pt idx="2408">
                  <c:v>0.35</c:v>
                </c:pt>
                <c:pt idx="2409">
                  <c:v>0.56999999999999995</c:v>
                </c:pt>
                <c:pt idx="2410">
                  <c:v>1.74</c:v>
                </c:pt>
                <c:pt idx="2411">
                  <c:v>2.61</c:v>
                </c:pt>
                <c:pt idx="2412">
                  <c:v>3.09</c:v>
                </c:pt>
                <c:pt idx="2413">
                  <c:v>3.03</c:v>
                </c:pt>
                <c:pt idx="2414">
                  <c:v>3.78</c:v>
                </c:pt>
                <c:pt idx="2415">
                  <c:v>3.53</c:v>
                </c:pt>
                <c:pt idx="2416">
                  <c:v>2.73</c:v>
                </c:pt>
                <c:pt idx="2417">
                  <c:v>3.28</c:v>
                </c:pt>
                <c:pt idx="2418">
                  <c:v>2.65</c:v>
                </c:pt>
                <c:pt idx="2419">
                  <c:v>2.12</c:v>
                </c:pt>
                <c:pt idx="2420">
                  <c:v>1.53</c:v>
                </c:pt>
                <c:pt idx="2421">
                  <c:v>2.27</c:v>
                </c:pt>
                <c:pt idx="2422">
                  <c:v>1.92</c:v>
                </c:pt>
                <c:pt idx="2423">
                  <c:v>1.94</c:v>
                </c:pt>
                <c:pt idx="2424">
                  <c:v>3.23</c:v>
                </c:pt>
                <c:pt idx="2425">
                  <c:v>2.98</c:v>
                </c:pt>
                <c:pt idx="2426">
                  <c:v>4.25</c:v>
                </c:pt>
                <c:pt idx="2427">
                  <c:v>3.03</c:v>
                </c:pt>
                <c:pt idx="2428">
                  <c:v>3.15</c:v>
                </c:pt>
                <c:pt idx="2429">
                  <c:v>2.98</c:v>
                </c:pt>
                <c:pt idx="2430">
                  <c:v>2.61</c:v>
                </c:pt>
                <c:pt idx="2431">
                  <c:v>1.51</c:v>
                </c:pt>
                <c:pt idx="2432">
                  <c:v>3.84</c:v>
                </c:pt>
                <c:pt idx="2433">
                  <c:v>3.07</c:v>
                </c:pt>
                <c:pt idx="2434">
                  <c:v>1.24</c:v>
                </c:pt>
                <c:pt idx="2435">
                  <c:v>0.88</c:v>
                </c:pt>
                <c:pt idx="2436">
                  <c:v>0.32</c:v>
                </c:pt>
                <c:pt idx="2437">
                  <c:v>0.38</c:v>
                </c:pt>
                <c:pt idx="2438">
                  <c:v>1.49</c:v>
                </c:pt>
                <c:pt idx="2439">
                  <c:v>0.41</c:v>
                </c:pt>
                <c:pt idx="2440">
                  <c:v>2.79</c:v>
                </c:pt>
                <c:pt idx="2441">
                  <c:v>3.27</c:v>
                </c:pt>
                <c:pt idx="2442">
                  <c:v>3.26</c:v>
                </c:pt>
                <c:pt idx="2443">
                  <c:v>2.92</c:v>
                </c:pt>
                <c:pt idx="2444">
                  <c:v>1.94</c:v>
                </c:pt>
                <c:pt idx="2445">
                  <c:v>1.33</c:v>
                </c:pt>
                <c:pt idx="2446">
                  <c:v>1.62</c:v>
                </c:pt>
                <c:pt idx="2447">
                  <c:v>0.71</c:v>
                </c:pt>
                <c:pt idx="2448">
                  <c:v>1.51</c:v>
                </c:pt>
                <c:pt idx="2449">
                  <c:v>2.59</c:v>
                </c:pt>
                <c:pt idx="2450">
                  <c:v>1.84</c:v>
                </c:pt>
                <c:pt idx="2451">
                  <c:v>2.0699999999999998</c:v>
                </c:pt>
                <c:pt idx="2452">
                  <c:v>1.56</c:v>
                </c:pt>
                <c:pt idx="2453">
                  <c:v>1.63</c:v>
                </c:pt>
                <c:pt idx="2454">
                  <c:v>1.31</c:v>
                </c:pt>
                <c:pt idx="2455">
                  <c:v>2.63</c:v>
                </c:pt>
                <c:pt idx="2456">
                  <c:v>2.77</c:v>
                </c:pt>
                <c:pt idx="2457">
                  <c:v>2.76</c:v>
                </c:pt>
                <c:pt idx="2458">
                  <c:v>3.17</c:v>
                </c:pt>
                <c:pt idx="2459">
                  <c:v>2.38</c:v>
                </c:pt>
                <c:pt idx="2460">
                  <c:v>2.93</c:v>
                </c:pt>
                <c:pt idx="2461">
                  <c:v>3.88</c:v>
                </c:pt>
                <c:pt idx="2462">
                  <c:v>3</c:v>
                </c:pt>
                <c:pt idx="2463">
                  <c:v>3.19</c:v>
                </c:pt>
                <c:pt idx="2464">
                  <c:v>2.31</c:v>
                </c:pt>
                <c:pt idx="2465">
                  <c:v>1.82</c:v>
                </c:pt>
                <c:pt idx="2466">
                  <c:v>3.55</c:v>
                </c:pt>
                <c:pt idx="2467">
                  <c:v>1.69</c:v>
                </c:pt>
                <c:pt idx="2468">
                  <c:v>1</c:v>
                </c:pt>
                <c:pt idx="2469">
                  <c:v>1.67</c:v>
                </c:pt>
                <c:pt idx="2470">
                  <c:v>1.79</c:v>
                </c:pt>
                <c:pt idx="2471">
                  <c:v>1.84</c:v>
                </c:pt>
                <c:pt idx="2472">
                  <c:v>1.92</c:v>
                </c:pt>
                <c:pt idx="2473">
                  <c:v>1.36</c:v>
                </c:pt>
                <c:pt idx="2474">
                  <c:v>1.39</c:v>
                </c:pt>
                <c:pt idx="2475">
                  <c:v>2.4700000000000002</c:v>
                </c:pt>
                <c:pt idx="2476">
                  <c:v>1.35</c:v>
                </c:pt>
                <c:pt idx="2477">
                  <c:v>0.56999999999999995</c:v>
                </c:pt>
                <c:pt idx="2478">
                  <c:v>0.59</c:v>
                </c:pt>
                <c:pt idx="2479">
                  <c:v>0.48</c:v>
                </c:pt>
                <c:pt idx="2480">
                  <c:v>0.61</c:v>
                </c:pt>
                <c:pt idx="2481">
                  <c:v>1.59</c:v>
                </c:pt>
                <c:pt idx="2482">
                  <c:v>2.0699999999999998</c:v>
                </c:pt>
                <c:pt idx="2483">
                  <c:v>2.61</c:v>
                </c:pt>
                <c:pt idx="2484">
                  <c:v>5.17</c:v>
                </c:pt>
                <c:pt idx="2485">
                  <c:v>6.14</c:v>
                </c:pt>
                <c:pt idx="2486">
                  <c:v>4.88</c:v>
                </c:pt>
                <c:pt idx="2487">
                  <c:v>4.2</c:v>
                </c:pt>
                <c:pt idx="2488">
                  <c:v>3.51</c:v>
                </c:pt>
                <c:pt idx="2489">
                  <c:v>2.78</c:v>
                </c:pt>
                <c:pt idx="2490">
                  <c:v>2.4300000000000002</c:v>
                </c:pt>
                <c:pt idx="2491">
                  <c:v>2.4300000000000002</c:v>
                </c:pt>
                <c:pt idx="2492">
                  <c:v>3.33</c:v>
                </c:pt>
                <c:pt idx="2493">
                  <c:v>2.86</c:v>
                </c:pt>
                <c:pt idx="2494">
                  <c:v>2.61</c:v>
                </c:pt>
                <c:pt idx="2495">
                  <c:v>2.13</c:v>
                </c:pt>
                <c:pt idx="2496">
                  <c:v>2.57</c:v>
                </c:pt>
                <c:pt idx="2497">
                  <c:v>2.29</c:v>
                </c:pt>
                <c:pt idx="2498">
                  <c:v>2.52</c:v>
                </c:pt>
                <c:pt idx="2499">
                  <c:v>1.89</c:v>
                </c:pt>
                <c:pt idx="2500">
                  <c:v>0.37</c:v>
                </c:pt>
                <c:pt idx="2501">
                  <c:v>1.83</c:v>
                </c:pt>
                <c:pt idx="2502">
                  <c:v>1.18</c:v>
                </c:pt>
                <c:pt idx="2503">
                  <c:v>2.39</c:v>
                </c:pt>
                <c:pt idx="2504">
                  <c:v>2.21</c:v>
                </c:pt>
                <c:pt idx="2505">
                  <c:v>2.56</c:v>
                </c:pt>
                <c:pt idx="2506">
                  <c:v>1.49</c:v>
                </c:pt>
                <c:pt idx="2507">
                  <c:v>1.92</c:v>
                </c:pt>
                <c:pt idx="2508">
                  <c:v>1.95</c:v>
                </c:pt>
                <c:pt idx="2509">
                  <c:v>1.04</c:v>
                </c:pt>
                <c:pt idx="2510">
                  <c:v>1.25</c:v>
                </c:pt>
                <c:pt idx="2511">
                  <c:v>1.53</c:v>
                </c:pt>
                <c:pt idx="2512">
                  <c:v>2.2000000000000002</c:v>
                </c:pt>
                <c:pt idx="2513">
                  <c:v>1.03</c:v>
                </c:pt>
                <c:pt idx="2514">
                  <c:v>1.77</c:v>
                </c:pt>
                <c:pt idx="2515">
                  <c:v>1.55</c:v>
                </c:pt>
                <c:pt idx="2516">
                  <c:v>1.53</c:v>
                </c:pt>
                <c:pt idx="2517">
                  <c:v>1.7</c:v>
                </c:pt>
                <c:pt idx="2518">
                  <c:v>1.4</c:v>
                </c:pt>
                <c:pt idx="2519">
                  <c:v>4.25</c:v>
                </c:pt>
                <c:pt idx="2520">
                  <c:v>3.52</c:v>
                </c:pt>
                <c:pt idx="2521">
                  <c:v>2.62</c:v>
                </c:pt>
                <c:pt idx="2522">
                  <c:v>1.1599999999999999</c:v>
                </c:pt>
                <c:pt idx="2523">
                  <c:v>2.13</c:v>
                </c:pt>
                <c:pt idx="2524">
                  <c:v>1.26</c:v>
                </c:pt>
                <c:pt idx="2525">
                  <c:v>0.93</c:v>
                </c:pt>
                <c:pt idx="2526">
                  <c:v>1.23</c:v>
                </c:pt>
                <c:pt idx="2527">
                  <c:v>0.92</c:v>
                </c:pt>
                <c:pt idx="2528">
                  <c:v>1.05</c:v>
                </c:pt>
                <c:pt idx="2529">
                  <c:v>0.98</c:v>
                </c:pt>
                <c:pt idx="2530">
                  <c:v>1.35</c:v>
                </c:pt>
                <c:pt idx="2531">
                  <c:v>2.15</c:v>
                </c:pt>
                <c:pt idx="2532">
                  <c:v>2.15</c:v>
                </c:pt>
                <c:pt idx="2533">
                  <c:v>1.62</c:v>
                </c:pt>
                <c:pt idx="2534">
                  <c:v>1.84</c:v>
                </c:pt>
                <c:pt idx="2535">
                  <c:v>2.2200000000000002</c:v>
                </c:pt>
                <c:pt idx="2536">
                  <c:v>2.6</c:v>
                </c:pt>
                <c:pt idx="2537">
                  <c:v>1.95</c:v>
                </c:pt>
                <c:pt idx="2538">
                  <c:v>1.41</c:v>
                </c:pt>
                <c:pt idx="2539">
                  <c:v>0.99</c:v>
                </c:pt>
                <c:pt idx="2540">
                  <c:v>2.2000000000000002</c:v>
                </c:pt>
                <c:pt idx="2541">
                  <c:v>2.2000000000000002</c:v>
                </c:pt>
                <c:pt idx="2542">
                  <c:v>2.4500000000000002</c:v>
                </c:pt>
                <c:pt idx="2543">
                  <c:v>1.8</c:v>
                </c:pt>
                <c:pt idx="2544">
                  <c:v>2.48</c:v>
                </c:pt>
                <c:pt idx="2545">
                  <c:v>2.4500000000000002</c:v>
                </c:pt>
                <c:pt idx="2546">
                  <c:v>1.99</c:v>
                </c:pt>
                <c:pt idx="2547">
                  <c:v>1.65</c:v>
                </c:pt>
                <c:pt idx="2548">
                  <c:v>1.68</c:v>
                </c:pt>
                <c:pt idx="2549">
                  <c:v>1.29</c:v>
                </c:pt>
                <c:pt idx="2550">
                  <c:v>1.83</c:v>
                </c:pt>
                <c:pt idx="2551">
                  <c:v>2.0099999999999998</c:v>
                </c:pt>
                <c:pt idx="2552">
                  <c:v>2.16</c:v>
                </c:pt>
                <c:pt idx="2553">
                  <c:v>1.77</c:v>
                </c:pt>
                <c:pt idx="2554">
                  <c:v>1.46</c:v>
                </c:pt>
                <c:pt idx="2555">
                  <c:v>1.42</c:v>
                </c:pt>
                <c:pt idx="2556">
                  <c:v>1.25</c:v>
                </c:pt>
                <c:pt idx="2557">
                  <c:v>2.25</c:v>
                </c:pt>
                <c:pt idx="2558">
                  <c:v>1.74</c:v>
                </c:pt>
                <c:pt idx="2559">
                  <c:v>0.9</c:v>
                </c:pt>
                <c:pt idx="2560">
                  <c:v>2.59</c:v>
                </c:pt>
                <c:pt idx="2561">
                  <c:v>2.17</c:v>
                </c:pt>
                <c:pt idx="2562">
                  <c:v>0.98</c:v>
                </c:pt>
                <c:pt idx="2563">
                  <c:v>3.07</c:v>
                </c:pt>
                <c:pt idx="2564">
                  <c:v>2.19</c:v>
                </c:pt>
                <c:pt idx="2565">
                  <c:v>2.4700000000000002</c:v>
                </c:pt>
                <c:pt idx="2566">
                  <c:v>3.37</c:v>
                </c:pt>
                <c:pt idx="2567">
                  <c:v>1.48</c:v>
                </c:pt>
                <c:pt idx="2568">
                  <c:v>2.21</c:v>
                </c:pt>
                <c:pt idx="2569">
                  <c:v>3.6</c:v>
                </c:pt>
                <c:pt idx="2570">
                  <c:v>0.48</c:v>
                </c:pt>
                <c:pt idx="2571">
                  <c:v>2.73</c:v>
                </c:pt>
                <c:pt idx="2572">
                  <c:v>2.35</c:v>
                </c:pt>
                <c:pt idx="2573">
                  <c:v>1.71</c:v>
                </c:pt>
                <c:pt idx="2574">
                  <c:v>1.73</c:v>
                </c:pt>
                <c:pt idx="2575">
                  <c:v>1.55</c:v>
                </c:pt>
                <c:pt idx="2576">
                  <c:v>1.68</c:v>
                </c:pt>
                <c:pt idx="2577">
                  <c:v>2.02</c:v>
                </c:pt>
                <c:pt idx="2578">
                  <c:v>2</c:v>
                </c:pt>
                <c:pt idx="2579">
                  <c:v>1.74</c:v>
                </c:pt>
                <c:pt idx="2580">
                  <c:v>1.01</c:v>
                </c:pt>
                <c:pt idx="2581">
                  <c:v>1.59</c:v>
                </c:pt>
                <c:pt idx="2582">
                  <c:v>0.87</c:v>
                </c:pt>
                <c:pt idx="2583">
                  <c:v>0.94</c:v>
                </c:pt>
                <c:pt idx="2584">
                  <c:v>1.7</c:v>
                </c:pt>
                <c:pt idx="2585">
                  <c:v>1.05</c:v>
                </c:pt>
                <c:pt idx="2586">
                  <c:v>0.81</c:v>
                </c:pt>
                <c:pt idx="2587">
                  <c:v>0.95</c:v>
                </c:pt>
                <c:pt idx="2588">
                  <c:v>0.56000000000000005</c:v>
                </c:pt>
                <c:pt idx="2589">
                  <c:v>0.47</c:v>
                </c:pt>
                <c:pt idx="2590">
                  <c:v>1.02</c:v>
                </c:pt>
                <c:pt idx="2591">
                  <c:v>0.96</c:v>
                </c:pt>
                <c:pt idx="2592">
                  <c:v>0.97</c:v>
                </c:pt>
                <c:pt idx="2593">
                  <c:v>1.52</c:v>
                </c:pt>
                <c:pt idx="2594">
                  <c:v>1.23</c:v>
                </c:pt>
                <c:pt idx="2595">
                  <c:v>1.77</c:v>
                </c:pt>
                <c:pt idx="2596">
                  <c:v>1.26</c:v>
                </c:pt>
                <c:pt idx="2597">
                  <c:v>1.18</c:v>
                </c:pt>
                <c:pt idx="2598">
                  <c:v>1.65</c:v>
                </c:pt>
                <c:pt idx="2599">
                  <c:v>1.2</c:v>
                </c:pt>
                <c:pt idx="2600">
                  <c:v>1.76</c:v>
                </c:pt>
                <c:pt idx="2601">
                  <c:v>1.63</c:v>
                </c:pt>
                <c:pt idx="2602">
                  <c:v>1.35</c:v>
                </c:pt>
                <c:pt idx="2603">
                  <c:v>2.2000000000000002</c:v>
                </c:pt>
                <c:pt idx="2604">
                  <c:v>1.4</c:v>
                </c:pt>
                <c:pt idx="2605">
                  <c:v>1.77</c:v>
                </c:pt>
                <c:pt idx="2606">
                  <c:v>1.41</c:v>
                </c:pt>
                <c:pt idx="2607">
                  <c:v>1.76</c:v>
                </c:pt>
                <c:pt idx="2608">
                  <c:v>1.51</c:v>
                </c:pt>
                <c:pt idx="2609">
                  <c:v>1.07</c:v>
                </c:pt>
                <c:pt idx="2610">
                  <c:v>1.62</c:v>
                </c:pt>
                <c:pt idx="2611">
                  <c:v>2.8</c:v>
                </c:pt>
                <c:pt idx="2612">
                  <c:v>2.5</c:v>
                </c:pt>
                <c:pt idx="2613">
                  <c:v>2.31</c:v>
                </c:pt>
                <c:pt idx="2614">
                  <c:v>2.63</c:v>
                </c:pt>
                <c:pt idx="2615">
                  <c:v>3.3</c:v>
                </c:pt>
                <c:pt idx="2616">
                  <c:v>2.46</c:v>
                </c:pt>
                <c:pt idx="2617">
                  <c:v>2.62</c:v>
                </c:pt>
                <c:pt idx="2618">
                  <c:v>2.85</c:v>
                </c:pt>
                <c:pt idx="2619">
                  <c:v>1.66</c:v>
                </c:pt>
                <c:pt idx="2620">
                  <c:v>3.22</c:v>
                </c:pt>
                <c:pt idx="2621">
                  <c:v>1.68</c:v>
                </c:pt>
                <c:pt idx="2622">
                  <c:v>0.8</c:v>
                </c:pt>
                <c:pt idx="2623">
                  <c:v>2.5299999999999998</c:v>
                </c:pt>
                <c:pt idx="2624">
                  <c:v>2.66</c:v>
                </c:pt>
                <c:pt idx="2625">
                  <c:v>2.8</c:v>
                </c:pt>
                <c:pt idx="2626">
                  <c:v>2.67</c:v>
                </c:pt>
                <c:pt idx="2627">
                  <c:v>3.14</c:v>
                </c:pt>
                <c:pt idx="2628">
                  <c:v>2.2999999999999998</c:v>
                </c:pt>
                <c:pt idx="2629">
                  <c:v>2.4900000000000002</c:v>
                </c:pt>
                <c:pt idx="2630">
                  <c:v>2.69</c:v>
                </c:pt>
                <c:pt idx="2631">
                  <c:v>2.23</c:v>
                </c:pt>
                <c:pt idx="2632">
                  <c:v>2.33</c:v>
                </c:pt>
                <c:pt idx="2633">
                  <c:v>2.35</c:v>
                </c:pt>
                <c:pt idx="2634">
                  <c:v>2.19</c:v>
                </c:pt>
                <c:pt idx="2635">
                  <c:v>1.68</c:v>
                </c:pt>
                <c:pt idx="2636">
                  <c:v>1.23</c:v>
                </c:pt>
                <c:pt idx="2637">
                  <c:v>0.95</c:v>
                </c:pt>
                <c:pt idx="2638">
                  <c:v>1.22</c:v>
                </c:pt>
                <c:pt idx="2639">
                  <c:v>1.98</c:v>
                </c:pt>
                <c:pt idx="2640">
                  <c:v>1.38</c:v>
                </c:pt>
                <c:pt idx="2641">
                  <c:v>1.38</c:v>
                </c:pt>
                <c:pt idx="2642">
                  <c:v>1.25</c:v>
                </c:pt>
                <c:pt idx="2643">
                  <c:v>1.44</c:v>
                </c:pt>
                <c:pt idx="2644">
                  <c:v>1.3</c:v>
                </c:pt>
                <c:pt idx="2645">
                  <c:v>1.24</c:v>
                </c:pt>
                <c:pt idx="2646">
                  <c:v>0.51</c:v>
                </c:pt>
                <c:pt idx="2647">
                  <c:v>0.38</c:v>
                </c:pt>
                <c:pt idx="2648">
                  <c:v>0.45</c:v>
                </c:pt>
                <c:pt idx="2649">
                  <c:v>1.01</c:v>
                </c:pt>
                <c:pt idx="2650">
                  <c:v>0.56000000000000005</c:v>
                </c:pt>
                <c:pt idx="2651">
                  <c:v>0.89</c:v>
                </c:pt>
                <c:pt idx="2652">
                  <c:v>1.06</c:v>
                </c:pt>
                <c:pt idx="2653">
                  <c:v>1.22</c:v>
                </c:pt>
                <c:pt idx="2654">
                  <c:v>1.52</c:v>
                </c:pt>
                <c:pt idx="2655">
                  <c:v>0.6</c:v>
                </c:pt>
                <c:pt idx="2656">
                  <c:v>1.04</c:v>
                </c:pt>
                <c:pt idx="2657">
                  <c:v>1.31</c:v>
                </c:pt>
                <c:pt idx="2658">
                  <c:v>1.26</c:v>
                </c:pt>
                <c:pt idx="2659">
                  <c:v>1.35</c:v>
                </c:pt>
                <c:pt idx="2660">
                  <c:v>1.68</c:v>
                </c:pt>
                <c:pt idx="2661">
                  <c:v>0.44</c:v>
                </c:pt>
                <c:pt idx="2662">
                  <c:v>0.34</c:v>
                </c:pt>
                <c:pt idx="2663">
                  <c:v>0.2</c:v>
                </c:pt>
                <c:pt idx="2664">
                  <c:v>0.97</c:v>
                </c:pt>
                <c:pt idx="2665">
                  <c:v>2.79</c:v>
                </c:pt>
                <c:pt idx="2666">
                  <c:v>3.35</c:v>
                </c:pt>
                <c:pt idx="2667">
                  <c:v>2.74</c:v>
                </c:pt>
                <c:pt idx="2668">
                  <c:v>2.48</c:v>
                </c:pt>
                <c:pt idx="2669">
                  <c:v>1.98</c:v>
                </c:pt>
                <c:pt idx="2670">
                  <c:v>2.92</c:v>
                </c:pt>
                <c:pt idx="2671">
                  <c:v>3.22</c:v>
                </c:pt>
                <c:pt idx="2672">
                  <c:v>3.34</c:v>
                </c:pt>
                <c:pt idx="2673">
                  <c:v>3.21</c:v>
                </c:pt>
                <c:pt idx="2674">
                  <c:v>3</c:v>
                </c:pt>
                <c:pt idx="2675">
                  <c:v>2.52</c:v>
                </c:pt>
                <c:pt idx="2676">
                  <c:v>2.67</c:v>
                </c:pt>
                <c:pt idx="2677">
                  <c:v>2.5299999999999998</c:v>
                </c:pt>
                <c:pt idx="2678">
                  <c:v>2.86</c:v>
                </c:pt>
                <c:pt idx="2679">
                  <c:v>3.17</c:v>
                </c:pt>
                <c:pt idx="2680">
                  <c:v>3.53</c:v>
                </c:pt>
                <c:pt idx="2681">
                  <c:v>2.2400000000000002</c:v>
                </c:pt>
                <c:pt idx="2682">
                  <c:v>1.66</c:v>
                </c:pt>
                <c:pt idx="2683">
                  <c:v>2.08</c:v>
                </c:pt>
                <c:pt idx="2684">
                  <c:v>0.87</c:v>
                </c:pt>
                <c:pt idx="2685">
                  <c:v>1.58</c:v>
                </c:pt>
                <c:pt idx="2686">
                  <c:v>1.76</c:v>
                </c:pt>
                <c:pt idx="2687">
                  <c:v>1.48</c:v>
                </c:pt>
                <c:pt idx="2688">
                  <c:v>1.06</c:v>
                </c:pt>
                <c:pt idx="2689">
                  <c:v>1.68</c:v>
                </c:pt>
                <c:pt idx="2690">
                  <c:v>1.82</c:v>
                </c:pt>
                <c:pt idx="2691">
                  <c:v>2.08</c:v>
                </c:pt>
                <c:pt idx="2692">
                  <c:v>1.42</c:v>
                </c:pt>
                <c:pt idx="2693">
                  <c:v>1.25</c:v>
                </c:pt>
                <c:pt idx="2694">
                  <c:v>0.95</c:v>
                </c:pt>
                <c:pt idx="2695">
                  <c:v>0.7</c:v>
                </c:pt>
                <c:pt idx="2696">
                  <c:v>1.0900000000000001</c:v>
                </c:pt>
                <c:pt idx="2697">
                  <c:v>1.05</c:v>
                </c:pt>
                <c:pt idx="2698">
                  <c:v>0.51</c:v>
                </c:pt>
                <c:pt idx="2699">
                  <c:v>0.98</c:v>
                </c:pt>
                <c:pt idx="2700">
                  <c:v>0.74</c:v>
                </c:pt>
                <c:pt idx="2701">
                  <c:v>0.52</c:v>
                </c:pt>
                <c:pt idx="2702">
                  <c:v>0.63</c:v>
                </c:pt>
                <c:pt idx="2703">
                  <c:v>0.87</c:v>
                </c:pt>
                <c:pt idx="2704">
                  <c:v>0.13</c:v>
                </c:pt>
                <c:pt idx="2705">
                  <c:v>0.51</c:v>
                </c:pt>
                <c:pt idx="2706">
                  <c:v>0.44</c:v>
                </c:pt>
                <c:pt idx="2707">
                  <c:v>0.53</c:v>
                </c:pt>
                <c:pt idx="2708">
                  <c:v>0.39</c:v>
                </c:pt>
                <c:pt idx="2709">
                  <c:v>0.5</c:v>
                </c:pt>
                <c:pt idx="2710">
                  <c:v>0.76</c:v>
                </c:pt>
                <c:pt idx="2711">
                  <c:v>0.61</c:v>
                </c:pt>
                <c:pt idx="2712">
                  <c:v>0.98</c:v>
                </c:pt>
                <c:pt idx="2713">
                  <c:v>1.75</c:v>
                </c:pt>
                <c:pt idx="2714">
                  <c:v>1.25</c:v>
                </c:pt>
                <c:pt idx="2715">
                  <c:v>2.0499999999999998</c:v>
                </c:pt>
                <c:pt idx="2716">
                  <c:v>3.41</c:v>
                </c:pt>
                <c:pt idx="2717">
                  <c:v>3.21</c:v>
                </c:pt>
                <c:pt idx="2718">
                  <c:v>3.31</c:v>
                </c:pt>
                <c:pt idx="2719">
                  <c:v>3.07</c:v>
                </c:pt>
                <c:pt idx="2720">
                  <c:v>2.92</c:v>
                </c:pt>
                <c:pt idx="2721">
                  <c:v>2.2599999999999998</c:v>
                </c:pt>
                <c:pt idx="2722">
                  <c:v>2.7</c:v>
                </c:pt>
                <c:pt idx="2723">
                  <c:v>2.69</c:v>
                </c:pt>
                <c:pt idx="2724">
                  <c:v>3.7</c:v>
                </c:pt>
                <c:pt idx="2725">
                  <c:v>4.24</c:v>
                </c:pt>
                <c:pt idx="2726">
                  <c:v>3.92</c:v>
                </c:pt>
                <c:pt idx="2727">
                  <c:v>3.93</c:v>
                </c:pt>
                <c:pt idx="2728">
                  <c:v>3.35</c:v>
                </c:pt>
                <c:pt idx="2729">
                  <c:v>3.4</c:v>
                </c:pt>
                <c:pt idx="2730">
                  <c:v>3.36</c:v>
                </c:pt>
                <c:pt idx="2731">
                  <c:v>3.55</c:v>
                </c:pt>
                <c:pt idx="2732">
                  <c:v>3.26</c:v>
                </c:pt>
                <c:pt idx="2733">
                  <c:v>3.14</c:v>
                </c:pt>
                <c:pt idx="2734">
                  <c:v>2.79</c:v>
                </c:pt>
                <c:pt idx="2735">
                  <c:v>1.48</c:v>
                </c:pt>
                <c:pt idx="2736">
                  <c:v>2.04</c:v>
                </c:pt>
                <c:pt idx="2737">
                  <c:v>2.83</c:v>
                </c:pt>
                <c:pt idx="2738">
                  <c:v>3.76</c:v>
                </c:pt>
                <c:pt idx="2739">
                  <c:v>3.74</c:v>
                </c:pt>
                <c:pt idx="2740">
                  <c:v>5.22</c:v>
                </c:pt>
                <c:pt idx="2741">
                  <c:v>4.1399999999999997</c:v>
                </c:pt>
                <c:pt idx="2742">
                  <c:v>3.93</c:v>
                </c:pt>
                <c:pt idx="2743">
                  <c:v>3.61</c:v>
                </c:pt>
                <c:pt idx="2744">
                  <c:v>4.16</c:v>
                </c:pt>
                <c:pt idx="2745">
                  <c:v>2.67</c:v>
                </c:pt>
                <c:pt idx="2746">
                  <c:v>3.79</c:v>
                </c:pt>
                <c:pt idx="2747">
                  <c:v>3.32</c:v>
                </c:pt>
                <c:pt idx="2748">
                  <c:v>3.17</c:v>
                </c:pt>
                <c:pt idx="2749">
                  <c:v>3.1</c:v>
                </c:pt>
                <c:pt idx="2750">
                  <c:v>3.29</c:v>
                </c:pt>
                <c:pt idx="2751">
                  <c:v>3.48</c:v>
                </c:pt>
                <c:pt idx="2752">
                  <c:v>3.77</c:v>
                </c:pt>
                <c:pt idx="2753">
                  <c:v>3.74</c:v>
                </c:pt>
                <c:pt idx="2754">
                  <c:v>3.5</c:v>
                </c:pt>
                <c:pt idx="2755">
                  <c:v>2.71</c:v>
                </c:pt>
                <c:pt idx="2756">
                  <c:v>2.37</c:v>
                </c:pt>
                <c:pt idx="2757">
                  <c:v>3.32</c:v>
                </c:pt>
                <c:pt idx="2758">
                  <c:v>2.0299999999999998</c:v>
                </c:pt>
                <c:pt idx="2759">
                  <c:v>1.54</c:v>
                </c:pt>
                <c:pt idx="2760">
                  <c:v>1.68</c:v>
                </c:pt>
                <c:pt idx="2761">
                  <c:v>1.59</c:v>
                </c:pt>
                <c:pt idx="2762">
                  <c:v>1.65</c:v>
                </c:pt>
                <c:pt idx="2763">
                  <c:v>3.37</c:v>
                </c:pt>
                <c:pt idx="2764">
                  <c:v>3.4</c:v>
                </c:pt>
                <c:pt idx="2765">
                  <c:v>3.54</c:v>
                </c:pt>
                <c:pt idx="2766">
                  <c:v>3.14</c:v>
                </c:pt>
                <c:pt idx="2767">
                  <c:v>3.13</c:v>
                </c:pt>
                <c:pt idx="2768">
                  <c:v>3.2</c:v>
                </c:pt>
                <c:pt idx="2769">
                  <c:v>3.88</c:v>
                </c:pt>
                <c:pt idx="2770">
                  <c:v>3.85</c:v>
                </c:pt>
                <c:pt idx="2771">
                  <c:v>2.69</c:v>
                </c:pt>
                <c:pt idx="2772">
                  <c:v>3.21</c:v>
                </c:pt>
                <c:pt idx="2773">
                  <c:v>3.65</c:v>
                </c:pt>
                <c:pt idx="2774">
                  <c:v>2.69</c:v>
                </c:pt>
                <c:pt idx="2775">
                  <c:v>2.12</c:v>
                </c:pt>
                <c:pt idx="2776">
                  <c:v>1.35</c:v>
                </c:pt>
                <c:pt idx="2777">
                  <c:v>1.04</c:v>
                </c:pt>
                <c:pt idx="2778">
                  <c:v>1.67</c:v>
                </c:pt>
                <c:pt idx="2779">
                  <c:v>1.94</c:v>
                </c:pt>
                <c:pt idx="2780">
                  <c:v>1.27</c:v>
                </c:pt>
                <c:pt idx="2781">
                  <c:v>1.99</c:v>
                </c:pt>
                <c:pt idx="2782">
                  <c:v>1.98</c:v>
                </c:pt>
                <c:pt idx="2783">
                  <c:v>1.28</c:v>
                </c:pt>
                <c:pt idx="2784">
                  <c:v>1.44</c:v>
                </c:pt>
                <c:pt idx="2785">
                  <c:v>1.4</c:v>
                </c:pt>
                <c:pt idx="2786">
                  <c:v>1.68</c:v>
                </c:pt>
                <c:pt idx="2787">
                  <c:v>1.39</c:v>
                </c:pt>
                <c:pt idx="2788">
                  <c:v>1.39</c:v>
                </c:pt>
                <c:pt idx="2789">
                  <c:v>0.9</c:v>
                </c:pt>
                <c:pt idx="2790">
                  <c:v>1.72</c:v>
                </c:pt>
                <c:pt idx="2791">
                  <c:v>1.05</c:v>
                </c:pt>
                <c:pt idx="2792">
                  <c:v>2</c:v>
                </c:pt>
                <c:pt idx="2793">
                  <c:v>2.4500000000000002</c:v>
                </c:pt>
                <c:pt idx="2794">
                  <c:v>1.67</c:v>
                </c:pt>
                <c:pt idx="2795">
                  <c:v>2.2000000000000002</c:v>
                </c:pt>
                <c:pt idx="2796">
                  <c:v>2.17</c:v>
                </c:pt>
                <c:pt idx="2797">
                  <c:v>1.64</c:v>
                </c:pt>
                <c:pt idx="2798">
                  <c:v>1.42</c:v>
                </c:pt>
                <c:pt idx="2799">
                  <c:v>2.0699999999999998</c:v>
                </c:pt>
                <c:pt idx="2800">
                  <c:v>2.08</c:v>
                </c:pt>
                <c:pt idx="2801">
                  <c:v>2.42</c:v>
                </c:pt>
                <c:pt idx="2802">
                  <c:v>2.06</c:v>
                </c:pt>
                <c:pt idx="2803">
                  <c:v>2.02</c:v>
                </c:pt>
                <c:pt idx="2804">
                  <c:v>1.46</c:v>
                </c:pt>
                <c:pt idx="2805">
                  <c:v>1.67</c:v>
                </c:pt>
                <c:pt idx="2806">
                  <c:v>1.32</c:v>
                </c:pt>
                <c:pt idx="2807">
                  <c:v>1.49</c:v>
                </c:pt>
                <c:pt idx="2808">
                  <c:v>2.14</c:v>
                </c:pt>
                <c:pt idx="2809">
                  <c:v>2.33</c:v>
                </c:pt>
                <c:pt idx="2810">
                  <c:v>2.08</c:v>
                </c:pt>
                <c:pt idx="2811">
                  <c:v>1.69</c:v>
                </c:pt>
                <c:pt idx="2812">
                  <c:v>2.75</c:v>
                </c:pt>
                <c:pt idx="2813">
                  <c:v>2.59</c:v>
                </c:pt>
                <c:pt idx="2814">
                  <c:v>2.4900000000000002</c:v>
                </c:pt>
                <c:pt idx="2815">
                  <c:v>2.37</c:v>
                </c:pt>
                <c:pt idx="2816">
                  <c:v>1.86</c:v>
                </c:pt>
                <c:pt idx="2817">
                  <c:v>1.45</c:v>
                </c:pt>
                <c:pt idx="2818">
                  <c:v>1.2</c:v>
                </c:pt>
                <c:pt idx="2819">
                  <c:v>1.51</c:v>
                </c:pt>
                <c:pt idx="2820">
                  <c:v>1.03</c:v>
                </c:pt>
                <c:pt idx="2821">
                  <c:v>1.1100000000000001</c:v>
                </c:pt>
                <c:pt idx="2822">
                  <c:v>1.05</c:v>
                </c:pt>
                <c:pt idx="2823">
                  <c:v>0.94</c:v>
                </c:pt>
                <c:pt idx="2824">
                  <c:v>1.38</c:v>
                </c:pt>
                <c:pt idx="2825">
                  <c:v>1.1299999999999999</c:v>
                </c:pt>
                <c:pt idx="2826">
                  <c:v>0.72</c:v>
                </c:pt>
                <c:pt idx="2827">
                  <c:v>0.81</c:v>
                </c:pt>
                <c:pt idx="2828">
                  <c:v>1.57</c:v>
                </c:pt>
                <c:pt idx="2829">
                  <c:v>1.38</c:v>
                </c:pt>
                <c:pt idx="2830">
                  <c:v>1.65</c:v>
                </c:pt>
                <c:pt idx="2831">
                  <c:v>0.88</c:v>
                </c:pt>
                <c:pt idx="2832">
                  <c:v>1.35</c:v>
                </c:pt>
                <c:pt idx="2833">
                  <c:v>1.0900000000000001</c:v>
                </c:pt>
                <c:pt idx="2834">
                  <c:v>1.0900000000000001</c:v>
                </c:pt>
                <c:pt idx="2835">
                  <c:v>1.46</c:v>
                </c:pt>
                <c:pt idx="2836">
                  <c:v>1.04</c:v>
                </c:pt>
                <c:pt idx="2837">
                  <c:v>1.1200000000000001</c:v>
                </c:pt>
                <c:pt idx="2838">
                  <c:v>2.31</c:v>
                </c:pt>
                <c:pt idx="2839">
                  <c:v>2.74</c:v>
                </c:pt>
                <c:pt idx="2840">
                  <c:v>4.2300000000000004</c:v>
                </c:pt>
                <c:pt idx="2841">
                  <c:v>3.21</c:v>
                </c:pt>
                <c:pt idx="2842">
                  <c:v>3.43</c:v>
                </c:pt>
                <c:pt idx="2843">
                  <c:v>2.63</c:v>
                </c:pt>
                <c:pt idx="2844">
                  <c:v>2.38</c:v>
                </c:pt>
                <c:pt idx="2845">
                  <c:v>3.03</c:v>
                </c:pt>
                <c:pt idx="2846">
                  <c:v>2.1</c:v>
                </c:pt>
                <c:pt idx="2847">
                  <c:v>1.25</c:v>
                </c:pt>
                <c:pt idx="2848">
                  <c:v>1.4</c:v>
                </c:pt>
                <c:pt idx="2849">
                  <c:v>1.61</c:v>
                </c:pt>
                <c:pt idx="2850">
                  <c:v>0.36</c:v>
                </c:pt>
                <c:pt idx="2851">
                  <c:v>1.44</c:v>
                </c:pt>
                <c:pt idx="2852">
                  <c:v>0.89</c:v>
                </c:pt>
                <c:pt idx="2853">
                  <c:v>2.87</c:v>
                </c:pt>
                <c:pt idx="2854">
                  <c:v>2.2400000000000002</c:v>
                </c:pt>
                <c:pt idx="2855">
                  <c:v>1.98</c:v>
                </c:pt>
                <c:pt idx="2856">
                  <c:v>1.44</c:v>
                </c:pt>
                <c:pt idx="2857">
                  <c:v>1.84</c:v>
                </c:pt>
                <c:pt idx="2858">
                  <c:v>1.74</c:v>
                </c:pt>
                <c:pt idx="2859">
                  <c:v>1.23</c:v>
                </c:pt>
                <c:pt idx="2860">
                  <c:v>1.02</c:v>
                </c:pt>
                <c:pt idx="2861">
                  <c:v>0.88</c:v>
                </c:pt>
                <c:pt idx="2862">
                  <c:v>0.31</c:v>
                </c:pt>
                <c:pt idx="2863">
                  <c:v>0.98</c:v>
                </c:pt>
                <c:pt idx="2864">
                  <c:v>1.71</c:v>
                </c:pt>
                <c:pt idx="2865">
                  <c:v>2.4300000000000002</c:v>
                </c:pt>
                <c:pt idx="2866">
                  <c:v>1.97</c:v>
                </c:pt>
                <c:pt idx="2867">
                  <c:v>2.38</c:v>
                </c:pt>
                <c:pt idx="2868">
                  <c:v>3.09</c:v>
                </c:pt>
                <c:pt idx="2869">
                  <c:v>2.34</c:v>
                </c:pt>
                <c:pt idx="2870">
                  <c:v>2.81</c:v>
                </c:pt>
                <c:pt idx="2871">
                  <c:v>1.89</c:v>
                </c:pt>
                <c:pt idx="2872">
                  <c:v>1.95</c:v>
                </c:pt>
                <c:pt idx="2873">
                  <c:v>1.94</c:v>
                </c:pt>
                <c:pt idx="2874">
                  <c:v>1.81</c:v>
                </c:pt>
                <c:pt idx="2875">
                  <c:v>1.04</c:v>
                </c:pt>
                <c:pt idx="2876">
                  <c:v>0.41</c:v>
                </c:pt>
                <c:pt idx="2877">
                  <c:v>0.57999999999999996</c:v>
                </c:pt>
                <c:pt idx="2878">
                  <c:v>0.21</c:v>
                </c:pt>
                <c:pt idx="2879">
                  <c:v>0.22</c:v>
                </c:pt>
                <c:pt idx="2880">
                  <c:v>0.14000000000000001</c:v>
                </c:pt>
                <c:pt idx="2881">
                  <c:v>0.25</c:v>
                </c:pt>
                <c:pt idx="2882">
                  <c:v>0.79</c:v>
                </c:pt>
                <c:pt idx="2883">
                  <c:v>0.41</c:v>
                </c:pt>
                <c:pt idx="2884">
                  <c:v>0.28000000000000003</c:v>
                </c:pt>
                <c:pt idx="2885">
                  <c:v>0.91</c:v>
                </c:pt>
                <c:pt idx="2886">
                  <c:v>2.35</c:v>
                </c:pt>
                <c:pt idx="2887">
                  <c:v>2.93</c:v>
                </c:pt>
                <c:pt idx="2888">
                  <c:v>2.16</c:v>
                </c:pt>
                <c:pt idx="2889">
                  <c:v>2.82</c:v>
                </c:pt>
                <c:pt idx="2890">
                  <c:v>1.1499999999999999</c:v>
                </c:pt>
                <c:pt idx="2891">
                  <c:v>1.91</c:v>
                </c:pt>
                <c:pt idx="2892">
                  <c:v>2.76</c:v>
                </c:pt>
                <c:pt idx="2893">
                  <c:v>1.61</c:v>
                </c:pt>
                <c:pt idx="2894">
                  <c:v>0.82</c:v>
                </c:pt>
                <c:pt idx="2895">
                  <c:v>0.78</c:v>
                </c:pt>
                <c:pt idx="2896">
                  <c:v>1.76</c:v>
                </c:pt>
                <c:pt idx="2897">
                  <c:v>2.0499999999999998</c:v>
                </c:pt>
                <c:pt idx="2898">
                  <c:v>1.46</c:v>
                </c:pt>
                <c:pt idx="2899">
                  <c:v>0.97</c:v>
                </c:pt>
                <c:pt idx="2900">
                  <c:v>2.59</c:v>
                </c:pt>
                <c:pt idx="2901">
                  <c:v>2.41</c:v>
                </c:pt>
                <c:pt idx="2902">
                  <c:v>2.68</c:v>
                </c:pt>
                <c:pt idx="2903">
                  <c:v>2.67</c:v>
                </c:pt>
                <c:pt idx="2904">
                  <c:v>2.8</c:v>
                </c:pt>
                <c:pt idx="2905">
                  <c:v>2.48</c:v>
                </c:pt>
                <c:pt idx="2906">
                  <c:v>3.23</c:v>
                </c:pt>
                <c:pt idx="2907">
                  <c:v>2.94</c:v>
                </c:pt>
                <c:pt idx="2908">
                  <c:v>3.55</c:v>
                </c:pt>
                <c:pt idx="2909">
                  <c:v>3.1</c:v>
                </c:pt>
                <c:pt idx="2910">
                  <c:v>2.57</c:v>
                </c:pt>
                <c:pt idx="2911">
                  <c:v>2.16</c:v>
                </c:pt>
                <c:pt idx="2912">
                  <c:v>2.5099999999999998</c:v>
                </c:pt>
                <c:pt idx="2913">
                  <c:v>2.09</c:v>
                </c:pt>
                <c:pt idx="2914">
                  <c:v>0.66</c:v>
                </c:pt>
                <c:pt idx="2915">
                  <c:v>0.86</c:v>
                </c:pt>
                <c:pt idx="2916">
                  <c:v>0.56999999999999995</c:v>
                </c:pt>
                <c:pt idx="2917">
                  <c:v>0.36</c:v>
                </c:pt>
                <c:pt idx="2918">
                  <c:v>1.21</c:v>
                </c:pt>
                <c:pt idx="2919">
                  <c:v>1.82</c:v>
                </c:pt>
                <c:pt idx="2920">
                  <c:v>2.8</c:v>
                </c:pt>
                <c:pt idx="2921">
                  <c:v>2.2400000000000002</c:v>
                </c:pt>
                <c:pt idx="2922">
                  <c:v>1.77</c:v>
                </c:pt>
                <c:pt idx="2923">
                  <c:v>2</c:v>
                </c:pt>
                <c:pt idx="2924">
                  <c:v>2.2200000000000002</c:v>
                </c:pt>
                <c:pt idx="2925">
                  <c:v>1.41</c:v>
                </c:pt>
                <c:pt idx="2926">
                  <c:v>1.7</c:v>
                </c:pt>
                <c:pt idx="2927">
                  <c:v>2.62</c:v>
                </c:pt>
                <c:pt idx="2928">
                  <c:v>2.41</c:v>
                </c:pt>
                <c:pt idx="2929">
                  <c:v>1.49</c:v>
                </c:pt>
                <c:pt idx="2930">
                  <c:v>0.28999999999999998</c:v>
                </c:pt>
                <c:pt idx="2931">
                  <c:v>0.7</c:v>
                </c:pt>
                <c:pt idx="2932">
                  <c:v>2.72</c:v>
                </c:pt>
                <c:pt idx="2933">
                  <c:v>1.99</c:v>
                </c:pt>
                <c:pt idx="2934">
                  <c:v>1.43</c:v>
                </c:pt>
                <c:pt idx="2935">
                  <c:v>1.94</c:v>
                </c:pt>
                <c:pt idx="2936">
                  <c:v>2.73</c:v>
                </c:pt>
                <c:pt idx="2937">
                  <c:v>2.37</c:v>
                </c:pt>
                <c:pt idx="2938">
                  <c:v>2.21</c:v>
                </c:pt>
                <c:pt idx="2939">
                  <c:v>1.33</c:v>
                </c:pt>
                <c:pt idx="2940">
                  <c:v>1.24</c:v>
                </c:pt>
                <c:pt idx="2941">
                  <c:v>1.73</c:v>
                </c:pt>
                <c:pt idx="2942">
                  <c:v>1.79</c:v>
                </c:pt>
                <c:pt idx="2943">
                  <c:v>1.84</c:v>
                </c:pt>
                <c:pt idx="2944">
                  <c:v>1.35</c:v>
                </c:pt>
                <c:pt idx="2945">
                  <c:v>1.22</c:v>
                </c:pt>
                <c:pt idx="2946">
                  <c:v>0.97</c:v>
                </c:pt>
                <c:pt idx="2947">
                  <c:v>1.39</c:v>
                </c:pt>
                <c:pt idx="2948">
                  <c:v>2.16</c:v>
                </c:pt>
                <c:pt idx="2949">
                  <c:v>3.08</c:v>
                </c:pt>
                <c:pt idx="2950">
                  <c:v>1.57</c:v>
                </c:pt>
                <c:pt idx="2951">
                  <c:v>1.31</c:v>
                </c:pt>
                <c:pt idx="2952">
                  <c:v>0.53</c:v>
                </c:pt>
                <c:pt idx="2953">
                  <c:v>1.42</c:v>
                </c:pt>
                <c:pt idx="2954">
                  <c:v>1.05</c:v>
                </c:pt>
                <c:pt idx="2955">
                  <c:v>1.07</c:v>
                </c:pt>
                <c:pt idx="2956">
                  <c:v>1.18</c:v>
                </c:pt>
                <c:pt idx="2957">
                  <c:v>1.63</c:v>
                </c:pt>
                <c:pt idx="2958">
                  <c:v>2.4</c:v>
                </c:pt>
                <c:pt idx="2959">
                  <c:v>2.21</c:v>
                </c:pt>
                <c:pt idx="2960">
                  <c:v>1.87</c:v>
                </c:pt>
                <c:pt idx="2961">
                  <c:v>1.41</c:v>
                </c:pt>
                <c:pt idx="2962">
                  <c:v>1</c:v>
                </c:pt>
                <c:pt idx="2963">
                  <c:v>0.31</c:v>
                </c:pt>
                <c:pt idx="2964">
                  <c:v>1.94</c:v>
                </c:pt>
                <c:pt idx="2965">
                  <c:v>2.65</c:v>
                </c:pt>
                <c:pt idx="2966">
                  <c:v>2.93</c:v>
                </c:pt>
                <c:pt idx="2967">
                  <c:v>3.09</c:v>
                </c:pt>
                <c:pt idx="2968">
                  <c:v>2.82</c:v>
                </c:pt>
                <c:pt idx="2969">
                  <c:v>1.69</c:v>
                </c:pt>
                <c:pt idx="2970">
                  <c:v>2.16</c:v>
                </c:pt>
                <c:pt idx="2971">
                  <c:v>2.2799999999999998</c:v>
                </c:pt>
                <c:pt idx="2972">
                  <c:v>2.2799999999999998</c:v>
                </c:pt>
                <c:pt idx="2973">
                  <c:v>1.71</c:v>
                </c:pt>
                <c:pt idx="2974">
                  <c:v>1.41</c:v>
                </c:pt>
                <c:pt idx="2975">
                  <c:v>0.95</c:v>
                </c:pt>
                <c:pt idx="2976">
                  <c:v>1</c:v>
                </c:pt>
                <c:pt idx="2977">
                  <c:v>1.1499999999999999</c:v>
                </c:pt>
                <c:pt idx="2978">
                  <c:v>1.1000000000000001</c:v>
                </c:pt>
                <c:pt idx="2979">
                  <c:v>1.72</c:v>
                </c:pt>
                <c:pt idx="2980">
                  <c:v>1.62</c:v>
                </c:pt>
                <c:pt idx="2981">
                  <c:v>1.04</c:v>
                </c:pt>
                <c:pt idx="2982">
                  <c:v>1.1399999999999999</c:v>
                </c:pt>
                <c:pt idx="2983">
                  <c:v>1.45</c:v>
                </c:pt>
                <c:pt idx="2984">
                  <c:v>1.22</c:v>
                </c:pt>
                <c:pt idx="2985">
                  <c:v>1.75</c:v>
                </c:pt>
                <c:pt idx="2986">
                  <c:v>1.78</c:v>
                </c:pt>
                <c:pt idx="2987">
                  <c:v>2.27</c:v>
                </c:pt>
                <c:pt idx="2988">
                  <c:v>2.09</c:v>
                </c:pt>
                <c:pt idx="2989">
                  <c:v>1.71</c:v>
                </c:pt>
                <c:pt idx="2990">
                  <c:v>1.77</c:v>
                </c:pt>
                <c:pt idx="2991">
                  <c:v>1.57</c:v>
                </c:pt>
                <c:pt idx="2992">
                  <c:v>1.69</c:v>
                </c:pt>
                <c:pt idx="2993">
                  <c:v>1.79</c:v>
                </c:pt>
                <c:pt idx="2994">
                  <c:v>1.47</c:v>
                </c:pt>
                <c:pt idx="2995">
                  <c:v>1.81</c:v>
                </c:pt>
                <c:pt idx="2996">
                  <c:v>1.8</c:v>
                </c:pt>
                <c:pt idx="2997">
                  <c:v>1.58</c:v>
                </c:pt>
                <c:pt idx="2998">
                  <c:v>1.31</c:v>
                </c:pt>
                <c:pt idx="2999">
                  <c:v>1.67</c:v>
                </c:pt>
                <c:pt idx="3000">
                  <c:v>2.4300000000000002</c:v>
                </c:pt>
                <c:pt idx="3001">
                  <c:v>2.08</c:v>
                </c:pt>
                <c:pt idx="3002">
                  <c:v>2.1800000000000002</c:v>
                </c:pt>
                <c:pt idx="3003">
                  <c:v>0.85</c:v>
                </c:pt>
                <c:pt idx="3004">
                  <c:v>1.84</c:v>
                </c:pt>
                <c:pt idx="3005">
                  <c:v>1.4</c:v>
                </c:pt>
                <c:pt idx="3006">
                  <c:v>1.66</c:v>
                </c:pt>
                <c:pt idx="3007">
                  <c:v>2.25</c:v>
                </c:pt>
                <c:pt idx="3008">
                  <c:v>2.54</c:v>
                </c:pt>
                <c:pt idx="3009">
                  <c:v>2.25</c:v>
                </c:pt>
                <c:pt idx="3010">
                  <c:v>2.33</c:v>
                </c:pt>
                <c:pt idx="3011">
                  <c:v>2.74</c:v>
                </c:pt>
                <c:pt idx="3012">
                  <c:v>4.08</c:v>
                </c:pt>
                <c:pt idx="3013">
                  <c:v>3.77</c:v>
                </c:pt>
                <c:pt idx="3014">
                  <c:v>4.25</c:v>
                </c:pt>
                <c:pt idx="3015">
                  <c:v>3.49</c:v>
                </c:pt>
                <c:pt idx="3016">
                  <c:v>3.05</c:v>
                </c:pt>
                <c:pt idx="3017">
                  <c:v>3.49</c:v>
                </c:pt>
                <c:pt idx="3018">
                  <c:v>3.04</c:v>
                </c:pt>
                <c:pt idx="3019">
                  <c:v>3.31</c:v>
                </c:pt>
                <c:pt idx="3020">
                  <c:v>2.82</c:v>
                </c:pt>
                <c:pt idx="3021">
                  <c:v>2.04</c:v>
                </c:pt>
                <c:pt idx="3022">
                  <c:v>2.56</c:v>
                </c:pt>
                <c:pt idx="3023">
                  <c:v>2.8</c:v>
                </c:pt>
                <c:pt idx="3024">
                  <c:v>2.23</c:v>
                </c:pt>
                <c:pt idx="3025">
                  <c:v>2</c:v>
                </c:pt>
                <c:pt idx="3026">
                  <c:v>2.11</c:v>
                </c:pt>
                <c:pt idx="3027">
                  <c:v>2.4900000000000002</c:v>
                </c:pt>
                <c:pt idx="3028">
                  <c:v>2.04</c:v>
                </c:pt>
                <c:pt idx="3029">
                  <c:v>2.12</c:v>
                </c:pt>
                <c:pt idx="3030">
                  <c:v>1.69</c:v>
                </c:pt>
                <c:pt idx="3031">
                  <c:v>1.79</c:v>
                </c:pt>
                <c:pt idx="3032">
                  <c:v>1.93</c:v>
                </c:pt>
                <c:pt idx="3033">
                  <c:v>1.73</c:v>
                </c:pt>
                <c:pt idx="3034">
                  <c:v>1.91</c:v>
                </c:pt>
                <c:pt idx="3035">
                  <c:v>2.0499999999999998</c:v>
                </c:pt>
                <c:pt idx="3036">
                  <c:v>3.53</c:v>
                </c:pt>
                <c:pt idx="3037">
                  <c:v>2.87</c:v>
                </c:pt>
                <c:pt idx="3038">
                  <c:v>3.47</c:v>
                </c:pt>
                <c:pt idx="3039">
                  <c:v>2.76</c:v>
                </c:pt>
                <c:pt idx="3040">
                  <c:v>3.83</c:v>
                </c:pt>
                <c:pt idx="3041">
                  <c:v>4.16</c:v>
                </c:pt>
                <c:pt idx="3042">
                  <c:v>3.05</c:v>
                </c:pt>
                <c:pt idx="3043">
                  <c:v>3.51</c:v>
                </c:pt>
                <c:pt idx="3044">
                  <c:v>4.25</c:v>
                </c:pt>
                <c:pt idx="3045">
                  <c:v>3.04</c:v>
                </c:pt>
                <c:pt idx="3046">
                  <c:v>3.17</c:v>
                </c:pt>
                <c:pt idx="3047">
                  <c:v>3.19</c:v>
                </c:pt>
                <c:pt idx="3048">
                  <c:v>2.89</c:v>
                </c:pt>
                <c:pt idx="3049">
                  <c:v>3.24</c:v>
                </c:pt>
                <c:pt idx="3050">
                  <c:v>3.97</c:v>
                </c:pt>
                <c:pt idx="3051">
                  <c:v>3.47</c:v>
                </c:pt>
                <c:pt idx="3052">
                  <c:v>3.69</c:v>
                </c:pt>
                <c:pt idx="3053">
                  <c:v>3.37</c:v>
                </c:pt>
                <c:pt idx="3054">
                  <c:v>2.4700000000000002</c:v>
                </c:pt>
                <c:pt idx="3055">
                  <c:v>2.2400000000000002</c:v>
                </c:pt>
                <c:pt idx="3056">
                  <c:v>2.2599999999999998</c:v>
                </c:pt>
                <c:pt idx="3057">
                  <c:v>2.82</c:v>
                </c:pt>
                <c:pt idx="3058">
                  <c:v>2.58</c:v>
                </c:pt>
                <c:pt idx="3059">
                  <c:v>1.61</c:v>
                </c:pt>
                <c:pt idx="3060">
                  <c:v>0.84</c:v>
                </c:pt>
                <c:pt idx="3061">
                  <c:v>1.89</c:v>
                </c:pt>
                <c:pt idx="3062">
                  <c:v>2.0499999999999998</c:v>
                </c:pt>
                <c:pt idx="3063">
                  <c:v>2.87</c:v>
                </c:pt>
                <c:pt idx="3064">
                  <c:v>2.42</c:v>
                </c:pt>
                <c:pt idx="3065">
                  <c:v>2</c:v>
                </c:pt>
                <c:pt idx="3066">
                  <c:v>1.01</c:v>
                </c:pt>
                <c:pt idx="3067">
                  <c:v>2.2999999999999998</c:v>
                </c:pt>
                <c:pt idx="3068">
                  <c:v>2.56</c:v>
                </c:pt>
                <c:pt idx="3069">
                  <c:v>1.7</c:v>
                </c:pt>
                <c:pt idx="3070">
                  <c:v>0.25</c:v>
                </c:pt>
                <c:pt idx="3071">
                  <c:v>1.31</c:v>
                </c:pt>
                <c:pt idx="3072">
                  <c:v>2.0099999999999998</c:v>
                </c:pt>
                <c:pt idx="3073">
                  <c:v>2.02</c:v>
                </c:pt>
                <c:pt idx="3074">
                  <c:v>0.18</c:v>
                </c:pt>
                <c:pt idx="3075">
                  <c:v>1.56</c:v>
                </c:pt>
                <c:pt idx="3076">
                  <c:v>2.5099999999999998</c:v>
                </c:pt>
                <c:pt idx="3077">
                  <c:v>1.01</c:v>
                </c:pt>
                <c:pt idx="3078">
                  <c:v>0.92</c:v>
                </c:pt>
                <c:pt idx="3079">
                  <c:v>2.91</c:v>
                </c:pt>
                <c:pt idx="3080">
                  <c:v>2.83</c:v>
                </c:pt>
                <c:pt idx="3081">
                  <c:v>1.78</c:v>
                </c:pt>
                <c:pt idx="3082">
                  <c:v>2.79</c:v>
                </c:pt>
                <c:pt idx="3083">
                  <c:v>4.09</c:v>
                </c:pt>
                <c:pt idx="3084">
                  <c:v>3.09</c:v>
                </c:pt>
                <c:pt idx="3085">
                  <c:v>2.25</c:v>
                </c:pt>
                <c:pt idx="3086">
                  <c:v>2.93</c:v>
                </c:pt>
                <c:pt idx="3087">
                  <c:v>2.98</c:v>
                </c:pt>
                <c:pt idx="3088">
                  <c:v>1.27</c:v>
                </c:pt>
                <c:pt idx="3089">
                  <c:v>1.81</c:v>
                </c:pt>
                <c:pt idx="3090">
                  <c:v>1.87</c:v>
                </c:pt>
                <c:pt idx="3091">
                  <c:v>1.1599999999999999</c:v>
                </c:pt>
                <c:pt idx="3092">
                  <c:v>0.24</c:v>
                </c:pt>
                <c:pt idx="3093">
                  <c:v>1.31</c:v>
                </c:pt>
                <c:pt idx="3094">
                  <c:v>2.0299999999999998</c:v>
                </c:pt>
                <c:pt idx="3095">
                  <c:v>1.77</c:v>
                </c:pt>
                <c:pt idx="3096">
                  <c:v>4</c:v>
                </c:pt>
                <c:pt idx="3097">
                  <c:v>5.2</c:v>
                </c:pt>
                <c:pt idx="3098">
                  <c:v>3.97</c:v>
                </c:pt>
                <c:pt idx="3099">
                  <c:v>2.38</c:v>
                </c:pt>
                <c:pt idx="3100">
                  <c:v>3</c:v>
                </c:pt>
                <c:pt idx="3101">
                  <c:v>2.52</c:v>
                </c:pt>
                <c:pt idx="3102">
                  <c:v>2.41</c:v>
                </c:pt>
                <c:pt idx="3103">
                  <c:v>1.91</c:v>
                </c:pt>
                <c:pt idx="3104">
                  <c:v>0.99</c:v>
                </c:pt>
                <c:pt idx="3105">
                  <c:v>0.98</c:v>
                </c:pt>
                <c:pt idx="3106">
                  <c:v>1.23</c:v>
                </c:pt>
                <c:pt idx="3107">
                  <c:v>1.66</c:v>
                </c:pt>
                <c:pt idx="3108">
                  <c:v>1.43</c:v>
                </c:pt>
                <c:pt idx="3109">
                  <c:v>1.63</c:v>
                </c:pt>
                <c:pt idx="3110">
                  <c:v>1.8</c:v>
                </c:pt>
                <c:pt idx="3111">
                  <c:v>0.92</c:v>
                </c:pt>
                <c:pt idx="3112">
                  <c:v>0.86</c:v>
                </c:pt>
                <c:pt idx="3113">
                  <c:v>1.27</c:v>
                </c:pt>
                <c:pt idx="3114">
                  <c:v>1.62</c:v>
                </c:pt>
                <c:pt idx="3115">
                  <c:v>1.32</c:v>
                </c:pt>
                <c:pt idx="3116">
                  <c:v>1.57</c:v>
                </c:pt>
                <c:pt idx="3117">
                  <c:v>1.66</c:v>
                </c:pt>
                <c:pt idx="3118">
                  <c:v>1</c:v>
                </c:pt>
                <c:pt idx="3119">
                  <c:v>1.69</c:v>
                </c:pt>
                <c:pt idx="3120">
                  <c:v>2.75</c:v>
                </c:pt>
                <c:pt idx="3121">
                  <c:v>3.4</c:v>
                </c:pt>
                <c:pt idx="3122">
                  <c:v>3.15</c:v>
                </c:pt>
                <c:pt idx="3123">
                  <c:v>3.56</c:v>
                </c:pt>
                <c:pt idx="3124">
                  <c:v>3.23</c:v>
                </c:pt>
                <c:pt idx="3125">
                  <c:v>2.31</c:v>
                </c:pt>
                <c:pt idx="3126">
                  <c:v>2.12</c:v>
                </c:pt>
                <c:pt idx="3127">
                  <c:v>1.01</c:v>
                </c:pt>
                <c:pt idx="3128">
                  <c:v>2.42</c:v>
                </c:pt>
                <c:pt idx="3129">
                  <c:v>3.57</c:v>
                </c:pt>
                <c:pt idx="3130">
                  <c:v>1.95</c:v>
                </c:pt>
                <c:pt idx="3131">
                  <c:v>2.2400000000000002</c:v>
                </c:pt>
                <c:pt idx="3132">
                  <c:v>2.96</c:v>
                </c:pt>
                <c:pt idx="3133">
                  <c:v>3.24</c:v>
                </c:pt>
                <c:pt idx="3134">
                  <c:v>2.37</c:v>
                </c:pt>
                <c:pt idx="3135">
                  <c:v>3.44</c:v>
                </c:pt>
                <c:pt idx="3136">
                  <c:v>4.25</c:v>
                </c:pt>
                <c:pt idx="3137">
                  <c:v>2.23</c:v>
                </c:pt>
                <c:pt idx="3138">
                  <c:v>1.83</c:v>
                </c:pt>
                <c:pt idx="3139">
                  <c:v>2.96</c:v>
                </c:pt>
                <c:pt idx="3140">
                  <c:v>4.3600000000000003</c:v>
                </c:pt>
                <c:pt idx="3141">
                  <c:v>3.69</c:v>
                </c:pt>
                <c:pt idx="3142">
                  <c:v>3.22</c:v>
                </c:pt>
                <c:pt idx="3143">
                  <c:v>2.88</c:v>
                </c:pt>
                <c:pt idx="3144">
                  <c:v>3.42</c:v>
                </c:pt>
                <c:pt idx="3145">
                  <c:v>3.72</c:v>
                </c:pt>
                <c:pt idx="3146">
                  <c:v>3.51</c:v>
                </c:pt>
                <c:pt idx="3147">
                  <c:v>2.9</c:v>
                </c:pt>
                <c:pt idx="3148">
                  <c:v>2.78</c:v>
                </c:pt>
                <c:pt idx="3149">
                  <c:v>4.24</c:v>
                </c:pt>
                <c:pt idx="3150">
                  <c:v>3.69</c:v>
                </c:pt>
                <c:pt idx="3151">
                  <c:v>2.81</c:v>
                </c:pt>
                <c:pt idx="3152">
                  <c:v>1.58</c:v>
                </c:pt>
                <c:pt idx="3153">
                  <c:v>1.32</c:v>
                </c:pt>
                <c:pt idx="3154">
                  <c:v>1.41</c:v>
                </c:pt>
                <c:pt idx="3155">
                  <c:v>1.1200000000000001</c:v>
                </c:pt>
                <c:pt idx="3156">
                  <c:v>1.86</c:v>
                </c:pt>
                <c:pt idx="3157">
                  <c:v>2.16</c:v>
                </c:pt>
                <c:pt idx="3158">
                  <c:v>2.35</c:v>
                </c:pt>
                <c:pt idx="3159">
                  <c:v>2.04</c:v>
                </c:pt>
                <c:pt idx="3160">
                  <c:v>2.4700000000000002</c:v>
                </c:pt>
                <c:pt idx="3161">
                  <c:v>2.5</c:v>
                </c:pt>
                <c:pt idx="3162">
                  <c:v>2.41</c:v>
                </c:pt>
                <c:pt idx="3163">
                  <c:v>2.93</c:v>
                </c:pt>
                <c:pt idx="3164">
                  <c:v>2.67</c:v>
                </c:pt>
                <c:pt idx="3165">
                  <c:v>3.26</c:v>
                </c:pt>
                <c:pt idx="3166">
                  <c:v>2.82</c:v>
                </c:pt>
                <c:pt idx="3167">
                  <c:v>3.11</c:v>
                </c:pt>
                <c:pt idx="3168">
                  <c:v>1.54</c:v>
                </c:pt>
                <c:pt idx="3169">
                  <c:v>2.5099999999999998</c:v>
                </c:pt>
                <c:pt idx="3170">
                  <c:v>2.93</c:v>
                </c:pt>
                <c:pt idx="3171">
                  <c:v>2.3199999999999998</c:v>
                </c:pt>
                <c:pt idx="3172">
                  <c:v>3.22</c:v>
                </c:pt>
                <c:pt idx="3173">
                  <c:v>2.64</c:v>
                </c:pt>
                <c:pt idx="3174">
                  <c:v>2.69</c:v>
                </c:pt>
                <c:pt idx="3175">
                  <c:v>2.13</c:v>
                </c:pt>
                <c:pt idx="3176">
                  <c:v>1.95</c:v>
                </c:pt>
                <c:pt idx="3177">
                  <c:v>1.61</c:v>
                </c:pt>
                <c:pt idx="3178">
                  <c:v>1.34</c:v>
                </c:pt>
                <c:pt idx="3179">
                  <c:v>2.4700000000000002</c:v>
                </c:pt>
                <c:pt idx="3180">
                  <c:v>3.11</c:v>
                </c:pt>
                <c:pt idx="3181">
                  <c:v>2.8</c:v>
                </c:pt>
                <c:pt idx="3182">
                  <c:v>2.9</c:v>
                </c:pt>
                <c:pt idx="3183">
                  <c:v>2.7</c:v>
                </c:pt>
                <c:pt idx="3184">
                  <c:v>2.57</c:v>
                </c:pt>
                <c:pt idx="3185">
                  <c:v>2.94</c:v>
                </c:pt>
                <c:pt idx="3186">
                  <c:v>1.9</c:v>
                </c:pt>
                <c:pt idx="3187">
                  <c:v>2.56</c:v>
                </c:pt>
                <c:pt idx="3188">
                  <c:v>2.35</c:v>
                </c:pt>
                <c:pt idx="3189">
                  <c:v>2.13</c:v>
                </c:pt>
                <c:pt idx="3190">
                  <c:v>1.48</c:v>
                </c:pt>
                <c:pt idx="3191">
                  <c:v>1.92</c:v>
                </c:pt>
                <c:pt idx="3192">
                  <c:v>2.2999999999999998</c:v>
                </c:pt>
                <c:pt idx="3193">
                  <c:v>1.1000000000000001</c:v>
                </c:pt>
                <c:pt idx="3194">
                  <c:v>0.39</c:v>
                </c:pt>
                <c:pt idx="3195">
                  <c:v>0.62</c:v>
                </c:pt>
                <c:pt idx="3196">
                  <c:v>0.73</c:v>
                </c:pt>
                <c:pt idx="3197">
                  <c:v>0.75</c:v>
                </c:pt>
                <c:pt idx="3198">
                  <c:v>1.01</c:v>
                </c:pt>
                <c:pt idx="3199">
                  <c:v>1.08</c:v>
                </c:pt>
                <c:pt idx="3200">
                  <c:v>1.4</c:v>
                </c:pt>
                <c:pt idx="3201">
                  <c:v>0.87</c:v>
                </c:pt>
                <c:pt idx="3202">
                  <c:v>1.1499999999999999</c:v>
                </c:pt>
                <c:pt idx="3203">
                  <c:v>0.13</c:v>
                </c:pt>
                <c:pt idx="3204">
                  <c:v>0.49</c:v>
                </c:pt>
                <c:pt idx="3205">
                  <c:v>0.5</c:v>
                </c:pt>
                <c:pt idx="3206">
                  <c:v>0.92</c:v>
                </c:pt>
                <c:pt idx="3207">
                  <c:v>0.56000000000000005</c:v>
                </c:pt>
                <c:pt idx="3208">
                  <c:v>0.41</c:v>
                </c:pt>
                <c:pt idx="3209">
                  <c:v>0.25</c:v>
                </c:pt>
                <c:pt idx="3210">
                  <c:v>0.31</c:v>
                </c:pt>
                <c:pt idx="3211">
                  <c:v>0.75</c:v>
                </c:pt>
                <c:pt idx="3212">
                  <c:v>0.83</c:v>
                </c:pt>
                <c:pt idx="3213">
                  <c:v>0.79</c:v>
                </c:pt>
                <c:pt idx="3214">
                  <c:v>0.5</c:v>
                </c:pt>
                <c:pt idx="3215">
                  <c:v>0.47</c:v>
                </c:pt>
                <c:pt idx="3216">
                  <c:v>0.48</c:v>
                </c:pt>
                <c:pt idx="3217">
                  <c:v>0.6</c:v>
                </c:pt>
                <c:pt idx="3218">
                  <c:v>0.76</c:v>
                </c:pt>
                <c:pt idx="3219">
                  <c:v>0.57999999999999996</c:v>
                </c:pt>
                <c:pt idx="3220">
                  <c:v>0.56000000000000005</c:v>
                </c:pt>
                <c:pt idx="3221">
                  <c:v>1.1499999999999999</c:v>
                </c:pt>
                <c:pt idx="3222">
                  <c:v>0.81</c:v>
                </c:pt>
                <c:pt idx="3223">
                  <c:v>1.01</c:v>
                </c:pt>
                <c:pt idx="3224">
                  <c:v>0.92</c:v>
                </c:pt>
                <c:pt idx="3225">
                  <c:v>0.95</c:v>
                </c:pt>
                <c:pt idx="3226">
                  <c:v>1.35</c:v>
                </c:pt>
                <c:pt idx="3227">
                  <c:v>1.36</c:v>
                </c:pt>
                <c:pt idx="3228">
                  <c:v>0.94</c:v>
                </c:pt>
                <c:pt idx="3229">
                  <c:v>0.97</c:v>
                </c:pt>
                <c:pt idx="3230">
                  <c:v>0.53</c:v>
                </c:pt>
                <c:pt idx="3231">
                  <c:v>0.72</c:v>
                </c:pt>
                <c:pt idx="3232">
                  <c:v>0.42</c:v>
                </c:pt>
                <c:pt idx="3233">
                  <c:v>0.32</c:v>
                </c:pt>
                <c:pt idx="3234">
                  <c:v>0.44</c:v>
                </c:pt>
                <c:pt idx="3235">
                  <c:v>0.36</c:v>
                </c:pt>
                <c:pt idx="3236">
                  <c:v>0.22</c:v>
                </c:pt>
                <c:pt idx="3237">
                  <c:v>0.83</c:v>
                </c:pt>
                <c:pt idx="3238">
                  <c:v>0.24</c:v>
                </c:pt>
                <c:pt idx="3239">
                  <c:v>0.13</c:v>
                </c:pt>
                <c:pt idx="3240">
                  <c:v>0.46</c:v>
                </c:pt>
                <c:pt idx="3241">
                  <c:v>0.87</c:v>
                </c:pt>
                <c:pt idx="3242">
                  <c:v>0.71</c:v>
                </c:pt>
                <c:pt idx="3243">
                  <c:v>0.35</c:v>
                </c:pt>
                <c:pt idx="3244">
                  <c:v>0.04</c:v>
                </c:pt>
                <c:pt idx="3245">
                  <c:v>0.47</c:v>
                </c:pt>
                <c:pt idx="3246">
                  <c:v>0.55000000000000004</c:v>
                </c:pt>
                <c:pt idx="3247">
                  <c:v>0.83</c:v>
                </c:pt>
                <c:pt idx="3248">
                  <c:v>0.71</c:v>
                </c:pt>
                <c:pt idx="3249">
                  <c:v>0.67</c:v>
                </c:pt>
                <c:pt idx="3250">
                  <c:v>0.11</c:v>
                </c:pt>
                <c:pt idx="3251">
                  <c:v>0.18</c:v>
                </c:pt>
                <c:pt idx="3252">
                  <c:v>0.99</c:v>
                </c:pt>
                <c:pt idx="3253">
                  <c:v>0.98</c:v>
                </c:pt>
                <c:pt idx="3254">
                  <c:v>0.63</c:v>
                </c:pt>
                <c:pt idx="3255">
                  <c:v>0.93</c:v>
                </c:pt>
                <c:pt idx="3256">
                  <c:v>0.75</c:v>
                </c:pt>
                <c:pt idx="3257">
                  <c:v>0.86</c:v>
                </c:pt>
                <c:pt idx="3258">
                  <c:v>0.42</c:v>
                </c:pt>
                <c:pt idx="3259">
                  <c:v>0.24</c:v>
                </c:pt>
                <c:pt idx="3260">
                  <c:v>0.48</c:v>
                </c:pt>
                <c:pt idx="3261">
                  <c:v>0.43</c:v>
                </c:pt>
                <c:pt idx="3262">
                  <c:v>1.02</c:v>
                </c:pt>
                <c:pt idx="3263">
                  <c:v>0.99</c:v>
                </c:pt>
                <c:pt idx="3264">
                  <c:v>0.62</c:v>
                </c:pt>
                <c:pt idx="3265">
                  <c:v>1.79</c:v>
                </c:pt>
                <c:pt idx="3266">
                  <c:v>2.79</c:v>
                </c:pt>
                <c:pt idx="3267">
                  <c:v>2.5</c:v>
                </c:pt>
                <c:pt idx="3268">
                  <c:v>2.1</c:v>
                </c:pt>
                <c:pt idx="3269">
                  <c:v>2.8</c:v>
                </c:pt>
                <c:pt idx="3270">
                  <c:v>2.13</c:v>
                </c:pt>
                <c:pt idx="3271">
                  <c:v>2.2599999999999998</c:v>
                </c:pt>
                <c:pt idx="3272">
                  <c:v>1.79</c:v>
                </c:pt>
                <c:pt idx="3273">
                  <c:v>2.93</c:v>
                </c:pt>
                <c:pt idx="3274">
                  <c:v>3.38</c:v>
                </c:pt>
                <c:pt idx="3275">
                  <c:v>3.49</c:v>
                </c:pt>
                <c:pt idx="3276">
                  <c:v>3.23</c:v>
                </c:pt>
                <c:pt idx="3277">
                  <c:v>2.93</c:v>
                </c:pt>
                <c:pt idx="3278">
                  <c:v>2.98</c:v>
                </c:pt>
                <c:pt idx="3279">
                  <c:v>3.7</c:v>
                </c:pt>
                <c:pt idx="3280">
                  <c:v>6.13</c:v>
                </c:pt>
                <c:pt idx="3281">
                  <c:v>5.22</c:v>
                </c:pt>
                <c:pt idx="3282">
                  <c:v>5.3</c:v>
                </c:pt>
                <c:pt idx="3283">
                  <c:v>4.8600000000000003</c:v>
                </c:pt>
                <c:pt idx="3284">
                  <c:v>4.33</c:v>
                </c:pt>
                <c:pt idx="3285">
                  <c:v>2.64</c:v>
                </c:pt>
                <c:pt idx="3286">
                  <c:v>2.56</c:v>
                </c:pt>
                <c:pt idx="3287">
                  <c:v>3.16</c:v>
                </c:pt>
                <c:pt idx="3288">
                  <c:v>2.25</c:v>
                </c:pt>
                <c:pt idx="3289">
                  <c:v>1.75</c:v>
                </c:pt>
                <c:pt idx="3290">
                  <c:v>1.19</c:v>
                </c:pt>
                <c:pt idx="3291">
                  <c:v>1.59</c:v>
                </c:pt>
                <c:pt idx="3292">
                  <c:v>2.1800000000000002</c:v>
                </c:pt>
                <c:pt idx="3293">
                  <c:v>1.65</c:v>
                </c:pt>
                <c:pt idx="3294">
                  <c:v>1.95</c:v>
                </c:pt>
                <c:pt idx="3295">
                  <c:v>2.06</c:v>
                </c:pt>
                <c:pt idx="3296">
                  <c:v>2.4</c:v>
                </c:pt>
                <c:pt idx="3297">
                  <c:v>1.8</c:v>
                </c:pt>
                <c:pt idx="3298">
                  <c:v>0.24</c:v>
                </c:pt>
                <c:pt idx="3299">
                  <c:v>0.42</c:v>
                </c:pt>
                <c:pt idx="3300">
                  <c:v>0.32</c:v>
                </c:pt>
                <c:pt idx="3301">
                  <c:v>1</c:v>
                </c:pt>
                <c:pt idx="3302">
                  <c:v>0.84</c:v>
                </c:pt>
                <c:pt idx="3303">
                  <c:v>0.45</c:v>
                </c:pt>
                <c:pt idx="3304">
                  <c:v>0.33</c:v>
                </c:pt>
                <c:pt idx="3305">
                  <c:v>0.79</c:v>
                </c:pt>
                <c:pt idx="3306">
                  <c:v>1.49</c:v>
                </c:pt>
                <c:pt idx="3307">
                  <c:v>1.56</c:v>
                </c:pt>
                <c:pt idx="3308">
                  <c:v>1.79</c:v>
                </c:pt>
                <c:pt idx="3309">
                  <c:v>1.35</c:v>
                </c:pt>
                <c:pt idx="3310">
                  <c:v>1.01</c:v>
                </c:pt>
                <c:pt idx="3311">
                  <c:v>1.26</c:v>
                </c:pt>
                <c:pt idx="3312">
                  <c:v>0.71</c:v>
                </c:pt>
                <c:pt idx="3313">
                  <c:v>0.93</c:v>
                </c:pt>
                <c:pt idx="3314">
                  <c:v>1.18</c:v>
                </c:pt>
                <c:pt idx="3315">
                  <c:v>1.0900000000000001</c:v>
                </c:pt>
                <c:pt idx="3316">
                  <c:v>0.47</c:v>
                </c:pt>
                <c:pt idx="3317">
                  <c:v>0.47</c:v>
                </c:pt>
                <c:pt idx="3318">
                  <c:v>0.88</c:v>
                </c:pt>
                <c:pt idx="3319">
                  <c:v>0.82</c:v>
                </c:pt>
                <c:pt idx="3320">
                  <c:v>0.86</c:v>
                </c:pt>
                <c:pt idx="3321">
                  <c:v>0.96</c:v>
                </c:pt>
                <c:pt idx="3322">
                  <c:v>1.2</c:v>
                </c:pt>
                <c:pt idx="3323">
                  <c:v>0.62</c:v>
                </c:pt>
                <c:pt idx="3324">
                  <c:v>0.69</c:v>
                </c:pt>
                <c:pt idx="3325">
                  <c:v>0.85</c:v>
                </c:pt>
                <c:pt idx="3326">
                  <c:v>0.33</c:v>
                </c:pt>
                <c:pt idx="3327">
                  <c:v>0.45</c:v>
                </c:pt>
                <c:pt idx="3328">
                  <c:v>0.12</c:v>
                </c:pt>
                <c:pt idx="3329">
                  <c:v>0.78</c:v>
                </c:pt>
                <c:pt idx="3330">
                  <c:v>0.31</c:v>
                </c:pt>
                <c:pt idx="3331">
                  <c:v>0.21</c:v>
                </c:pt>
                <c:pt idx="3332">
                  <c:v>0.43</c:v>
                </c:pt>
                <c:pt idx="3333">
                  <c:v>0.17</c:v>
                </c:pt>
                <c:pt idx="3334">
                  <c:v>0.23</c:v>
                </c:pt>
                <c:pt idx="3335">
                  <c:v>0.14000000000000001</c:v>
                </c:pt>
                <c:pt idx="3336">
                  <c:v>0.24</c:v>
                </c:pt>
                <c:pt idx="3337">
                  <c:v>0.46</c:v>
                </c:pt>
                <c:pt idx="3338">
                  <c:v>0.98</c:v>
                </c:pt>
                <c:pt idx="3339">
                  <c:v>0.1</c:v>
                </c:pt>
                <c:pt idx="3340">
                  <c:v>1.03</c:v>
                </c:pt>
                <c:pt idx="3341">
                  <c:v>0.22</c:v>
                </c:pt>
                <c:pt idx="3342">
                  <c:v>0.32</c:v>
                </c:pt>
                <c:pt idx="3343">
                  <c:v>0.19</c:v>
                </c:pt>
                <c:pt idx="3344">
                  <c:v>0.26</c:v>
                </c:pt>
                <c:pt idx="3345">
                  <c:v>0.37</c:v>
                </c:pt>
                <c:pt idx="3346">
                  <c:v>0.26</c:v>
                </c:pt>
                <c:pt idx="3347">
                  <c:v>0.51</c:v>
                </c:pt>
                <c:pt idx="3348">
                  <c:v>0.09</c:v>
                </c:pt>
                <c:pt idx="3349">
                  <c:v>0.16</c:v>
                </c:pt>
                <c:pt idx="3350">
                  <c:v>1.01</c:v>
                </c:pt>
                <c:pt idx="3351">
                  <c:v>0.45</c:v>
                </c:pt>
                <c:pt idx="3352">
                  <c:v>0.14000000000000001</c:v>
                </c:pt>
                <c:pt idx="3353">
                  <c:v>0.13</c:v>
                </c:pt>
                <c:pt idx="3354">
                  <c:v>0.26</c:v>
                </c:pt>
                <c:pt idx="3355">
                  <c:v>0.13</c:v>
                </c:pt>
                <c:pt idx="3356">
                  <c:v>0.18</c:v>
                </c:pt>
                <c:pt idx="3357">
                  <c:v>0.38</c:v>
                </c:pt>
                <c:pt idx="3358">
                  <c:v>0.56000000000000005</c:v>
                </c:pt>
                <c:pt idx="3359">
                  <c:v>0.53</c:v>
                </c:pt>
                <c:pt idx="3360">
                  <c:v>0.35</c:v>
                </c:pt>
                <c:pt idx="3361">
                  <c:v>0.31</c:v>
                </c:pt>
                <c:pt idx="3362">
                  <c:v>0.25</c:v>
                </c:pt>
                <c:pt idx="3363">
                  <c:v>0.28000000000000003</c:v>
                </c:pt>
                <c:pt idx="3364">
                  <c:v>0.24</c:v>
                </c:pt>
                <c:pt idx="3365">
                  <c:v>0.1</c:v>
                </c:pt>
                <c:pt idx="3366">
                  <c:v>0.32</c:v>
                </c:pt>
                <c:pt idx="3367">
                  <c:v>0.7</c:v>
                </c:pt>
                <c:pt idx="3368">
                  <c:v>0.62</c:v>
                </c:pt>
                <c:pt idx="3369">
                  <c:v>0.16</c:v>
                </c:pt>
                <c:pt idx="3370">
                  <c:v>0.17</c:v>
                </c:pt>
                <c:pt idx="3371">
                  <c:v>0.06</c:v>
                </c:pt>
                <c:pt idx="3372">
                  <c:v>0.26</c:v>
                </c:pt>
                <c:pt idx="3373">
                  <c:v>0.12</c:v>
                </c:pt>
                <c:pt idx="3374">
                  <c:v>0.25</c:v>
                </c:pt>
                <c:pt idx="3375">
                  <c:v>0.38</c:v>
                </c:pt>
                <c:pt idx="3376">
                  <c:v>0.74</c:v>
                </c:pt>
                <c:pt idx="3377">
                  <c:v>0.91</c:v>
                </c:pt>
                <c:pt idx="3378">
                  <c:v>0.46</c:v>
                </c:pt>
                <c:pt idx="3379">
                  <c:v>0.18</c:v>
                </c:pt>
                <c:pt idx="3380">
                  <c:v>0.22</c:v>
                </c:pt>
                <c:pt idx="3381">
                  <c:v>0.2</c:v>
                </c:pt>
                <c:pt idx="3382">
                  <c:v>0.36</c:v>
                </c:pt>
                <c:pt idx="3383">
                  <c:v>0.37</c:v>
                </c:pt>
                <c:pt idx="3384">
                  <c:v>0.85</c:v>
                </c:pt>
                <c:pt idx="3385">
                  <c:v>1.08</c:v>
                </c:pt>
                <c:pt idx="3386">
                  <c:v>1.44</c:v>
                </c:pt>
                <c:pt idx="3387">
                  <c:v>1.0900000000000001</c:v>
                </c:pt>
                <c:pt idx="3388">
                  <c:v>1.23</c:v>
                </c:pt>
                <c:pt idx="3389">
                  <c:v>1.44</c:v>
                </c:pt>
                <c:pt idx="3390">
                  <c:v>0.72</c:v>
                </c:pt>
                <c:pt idx="3391">
                  <c:v>1.57</c:v>
                </c:pt>
                <c:pt idx="3392">
                  <c:v>1.67</c:v>
                </c:pt>
                <c:pt idx="3393">
                  <c:v>1.89</c:v>
                </c:pt>
                <c:pt idx="3394">
                  <c:v>1.88</c:v>
                </c:pt>
                <c:pt idx="3395">
                  <c:v>1.82</c:v>
                </c:pt>
                <c:pt idx="3396">
                  <c:v>1.46</c:v>
                </c:pt>
                <c:pt idx="3397">
                  <c:v>1.1200000000000001</c:v>
                </c:pt>
                <c:pt idx="3398">
                  <c:v>0.97</c:v>
                </c:pt>
                <c:pt idx="3399">
                  <c:v>0.87</c:v>
                </c:pt>
                <c:pt idx="3400">
                  <c:v>1.42</c:v>
                </c:pt>
                <c:pt idx="3401">
                  <c:v>1.6</c:v>
                </c:pt>
                <c:pt idx="3402">
                  <c:v>0.68</c:v>
                </c:pt>
                <c:pt idx="3403">
                  <c:v>0.38</c:v>
                </c:pt>
                <c:pt idx="3404">
                  <c:v>0.89</c:v>
                </c:pt>
                <c:pt idx="3405">
                  <c:v>0.47</c:v>
                </c:pt>
                <c:pt idx="3406">
                  <c:v>0.55000000000000004</c:v>
                </c:pt>
                <c:pt idx="3407">
                  <c:v>1.0900000000000001</c:v>
                </c:pt>
                <c:pt idx="3408">
                  <c:v>2</c:v>
                </c:pt>
                <c:pt idx="3409">
                  <c:v>1.71</c:v>
                </c:pt>
                <c:pt idx="3410">
                  <c:v>0.56000000000000005</c:v>
                </c:pt>
                <c:pt idx="3411">
                  <c:v>1.36</c:v>
                </c:pt>
                <c:pt idx="3412">
                  <c:v>1.02</c:v>
                </c:pt>
                <c:pt idx="3413">
                  <c:v>0.36</c:v>
                </c:pt>
                <c:pt idx="3414">
                  <c:v>0.28000000000000003</c:v>
                </c:pt>
                <c:pt idx="3415">
                  <c:v>1.68</c:v>
                </c:pt>
                <c:pt idx="3416">
                  <c:v>1.65</c:v>
                </c:pt>
                <c:pt idx="3417">
                  <c:v>1.38</c:v>
                </c:pt>
                <c:pt idx="3418">
                  <c:v>1.18</c:v>
                </c:pt>
                <c:pt idx="3419">
                  <c:v>1.93</c:v>
                </c:pt>
                <c:pt idx="3420">
                  <c:v>1.42</c:v>
                </c:pt>
                <c:pt idx="3421">
                  <c:v>1.37</c:v>
                </c:pt>
                <c:pt idx="3422">
                  <c:v>1.1299999999999999</c:v>
                </c:pt>
                <c:pt idx="3423">
                  <c:v>1.49</c:v>
                </c:pt>
                <c:pt idx="3424">
                  <c:v>2.4700000000000002</c:v>
                </c:pt>
                <c:pt idx="3425">
                  <c:v>1.61</c:v>
                </c:pt>
                <c:pt idx="3426">
                  <c:v>2.0699999999999998</c:v>
                </c:pt>
                <c:pt idx="3427">
                  <c:v>2.1</c:v>
                </c:pt>
                <c:pt idx="3428">
                  <c:v>0.63</c:v>
                </c:pt>
                <c:pt idx="3429">
                  <c:v>0.28000000000000003</c:v>
                </c:pt>
                <c:pt idx="3430">
                  <c:v>0.47</c:v>
                </c:pt>
                <c:pt idx="3431">
                  <c:v>0.36</c:v>
                </c:pt>
                <c:pt idx="3432">
                  <c:v>0.17</c:v>
                </c:pt>
                <c:pt idx="3433">
                  <c:v>0.56000000000000005</c:v>
                </c:pt>
                <c:pt idx="3434">
                  <c:v>0.47</c:v>
                </c:pt>
                <c:pt idx="3435">
                  <c:v>0.63</c:v>
                </c:pt>
                <c:pt idx="3436">
                  <c:v>0.41</c:v>
                </c:pt>
                <c:pt idx="3437">
                  <c:v>0.21</c:v>
                </c:pt>
                <c:pt idx="3438">
                  <c:v>0.38</c:v>
                </c:pt>
                <c:pt idx="3439">
                  <c:v>0.85</c:v>
                </c:pt>
                <c:pt idx="3440">
                  <c:v>1.46</c:v>
                </c:pt>
                <c:pt idx="3441">
                  <c:v>1.34</c:v>
                </c:pt>
                <c:pt idx="3442">
                  <c:v>1.63</c:v>
                </c:pt>
                <c:pt idx="3443">
                  <c:v>1.28</c:v>
                </c:pt>
                <c:pt idx="3444">
                  <c:v>1.74</c:v>
                </c:pt>
                <c:pt idx="3445">
                  <c:v>0.92</c:v>
                </c:pt>
                <c:pt idx="3446">
                  <c:v>0.94</c:v>
                </c:pt>
                <c:pt idx="3447">
                  <c:v>0.98</c:v>
                </c:pt>
                <c:pt idx="3448">
                  <c:v>1.71</c:v>
                </c:pt>
                <c:pt idx="3449">
                  <c:v>1.45</c:v>
                </c:pt>
                <c:pt idx="3450">
                  <c:v>1.95</c:v>
                </c:pt>
                <c:pt idx="3451">
                  <c:v>2.0499999999999998</c:v>
                </c:pt>
                <c:pt idx="3452">
                  <c:v>1.8</c:v>
                </c:pt>
                <c:pt idx="3453">
                  <c:v>2.13</c:v>
                </c:pt>
                <c:pt idx="3454">
                  <c:v>1.78</c:v>
                </c:pt>
                <c:pt idx="3455">
                  <c:v>1.84</c:v>
                </c:pt>
                <c:pt idx="3456">
                  <c:v>1.44</c:v>
                </c:pt>
                <c:pt idx="3457">
                  <c:v>1.37</c:v>
                </c:pt>
                <c:pt idx="3458">
                  <c:v>1.43</c:v>
                </c:pt>
                <c:pt idx="3459">
                  <c:v>0.85</c:v>
                </c:pt>
                <c:pt idx="3460">
                  <c:v>0.39</c:v>
                </c:pt>
                <c:pt idx="3461">
                  <c:v>1.4</c:v>
                </c:pt>
                <c:pt idx="3462">
                  <c:v>1.99</c:v>
                </c:pt>
                <c:pt idx="3463">
                  <c:v>2.2400000000000002</c:v>
                </c:pt>
                <c:pt idx="3464">
                  <c:v>2.17</c:v>
                </c:pt>
                <c:pt idx="3465">
                  <c:v>1.86</c:v>
                </c:pt>
                <c:pt idx="3466">
                  <c:v>1.02</c:v>
                </c:pt>
                <c:pt idx="3467">
                  <c:v>0.19</c:v>
                </c:pt>
                <c:pt idx="3468">
                  <c:v>0.42</c:v>
                </c:pt>
                <c:pt idx="3469">
                  <c:v>0.28000000000000003</c:v>
                </c:pt>
                <c:pt idx="3470">
                  <c:v>2.5299999999999998</c:v>
                </c:pt>
                <c:pt idx="3471">
                  <c:v>1.41</c:v>
                </c:pt>
                <c:pt idx="3472">
                  <c:v>1.88</c:v>
                </c:pt>
                <c:pt idx="3473">
                  <c:v>1.19</c:v>
                </c:pt>
                <c:pt idx="3474">
                  <c:v>1.31</c:v>
                </c:pt>
                <c:pt idx="3475">
                  <c:v>0.13</c:v>
                </c:pt>
                <c:pt idx="3476">
                  <c:v>0.54</c:v>
                </c:pt>
                <c:pt idx="3477">
                  <c:v>1.47</c:v>
                </c:pt>
                <c:pt idx="3478">
                  <c:v>1.78</c:v>
                </c:pt>
                <c:pt idx="3479">
                  <c:v>1.55</c:v>
                </c:pt>
                <c:pt idx="3480">
                  <c:v>0.56999999999999995</c:v>
                </c:pt>
                <c:pt idx="3481">
                  <c:v>2.5099999999999998</c:v>
                </c:pt>
                <c:pt idx="3482">
                  <c:v>0.52</c:v>
                </c:pt>
                <c:pt idx="3483">
                  <c:v>2.2999999999999998</c:v>
                </c:pt>
                <c:pt idx="3484">
                  <c:v>2.31</c:v>
                </c:pt>
                <c:pt idx="3485">
                  <c:v>3.07</c:v>
                </c:pt>
                <c:pt idx="3486">
                  <c:v>2.76</c:v>
                </c:pt>
                <c:pt idx="3487">
                  <c:v>3.48</c:v>
                </c:pt>
                <c:pt idx="3488">
                  <c:v>3.73</c:v>
                </c:pt>
                <c:pt idx="3489">
                  <c:v>2.83</c:v>
                </c:pt>
                <c:pt idx="3490">
                  <c:v>2.4700000000000002</c:v>
                </c:pt>
                <c:pt idx="3491">
                  <c:v>3.74</c:v>
                </c:pt>
                <c:pt idx="3492">
                  <c:v>1.87</c:v>
                </c:pt>
                <c:pt idx="3493">
                  <c:v>1.62</c:v>
                </c:pt>
                <c:pt idx="3494">
                  <c:v>1.39</c:v>
                </c:pt>
                <c:pt idx="3495">
                  <c:v>1.43</c:v>
                </c:pt>
                <c:pt idx="3496">
                  <c:v>1.1299999999999999</c:v>
                </c:pt>
                <c:pt idx="3497">
                  <c:v>1.2</c:v>
                </c:pt>
                <c:pt idx="3498">
                  <c:v>0.54</c:v>
                </c:pt>
                <c:pt idx="3499">
                  <c:v>0.94</c:v>
                </c:pt>
                <c:pt idx="3500">
                  <c:v>0.67</c:v>
                </c:pt>
                <c:pt idx="3501">
                  <c:v>0.2</c:v>
                </c:pt>
                <c:pt idx="3502">
                  <c:v>0.1</c:v>
                </c:pt>
                <c:pt idx="3503">
                  <c:v>1.41</c:v>
                </c:pt>
                <c:pt idx="3504">
                  <c:v>2.27</c:v>
                </c:pt>
                <c:pt idx="3505">
                  <c:v>2.21</c:v>
                </c:pt>
                <c:pt idx="3506">
                  <c:v>2.58</c:v>
                </c:pt>
                <c:pt idx="3507">
                  <c:v>1.36</c:v>
                </c:pt>
                <c:pt idx="3508">
                  <c:v>0.67</c:v>
                </c:pt>
                <c:pt idx="3509">
                  <c:v>0.79</c:v>
                </c:pt>
                <c:pt idx="3510">
                  <c:v>0.75</c:v>
                </c:pt>
                <c:pt idx="3511">
                  <c:v>0.57999999999999996</c:v>
                </c:pt>
                <c:pt idx="3512">
                  <c:v>0.08</c:v>
                </c:pt>
                <c:pt idx="3513">
                  <c:v>0.11</c:v>
                </c:pt>
                <c:pt idx="3514">
                  <c:v>0.42</c:v>
                </c:pt>
                <c:pt idx="3515">
                  <c:v>0.19</c:v>
                </c:pt>
                <c:pt idx="3516">
                  <c:v>0.62</c:v>
                </c:pt>
                <c:pt idx="3517">
                  <c:v>0.46</c:v>
                </c:pt>
                <c:pt idx="3518">
                  <c:v>0.04</c:v>
                </c:pt>
                <c:pt idx="3519">
                  <c:v>0.5</c:v>
                </c:pt>
                <c:pt idx="3520">
                  <c:v>0.17</c:v>
                </c:pt>
                <c:pt idx="3521">
                  <c:v>0.16</c:v>
                </c:pt>
                <c:pt idx="3522">
                  <c:v>0.05</c:v>
                </c:pt>
                <c:pt idx="3523">
                  <c:v>0.06</c:v>
                </c:pt>
                <c:pt idx="3524">
                  <c:v>0.05</c:v>
                </c:pt>
                <c:pt idx="3525">
                  <c:v>0.06</c:v>
                </c:pt>
                <c:pt idx="3526">
                  <c:v>0.13</c:v>
                </c:pt>
                <c:pt idx="3527">
                  <c:v>0.03</c:v>
                </c:pt>
                <c:pt idx="3528">
                  <c:v>0.06</c:v>
                </c:pt>
                <c:pt idx="3529">
                  <c:v>0.05</c:v>
                </c:pt>
                <c:pt idx="3530">
                  <c:v>0.05</c:v>
                </c:pt>
                <c:pt idx="3531">
                  <c:v>0.08</c:v>
                </c:pt>
                <c:pt idx="3532">
                  <c:v>0.02</c:v>
                </c:pt>
                <c:pt idx="3533">
                  <c:v>0.02</c:v>
                </c:pt>
                <c:pt idx="3534">
                  <c:v>0.12</c:v>
                </c:pt>
                <c:pt idx="3535">
                  <c:v>0.12</c:v>
                </c:pt>
                <c:pt idx="3536">
                  <c:v>0.02</c:v>
                </c:pt>
                <c:pt idx="3537">
                  <c:v>0.09</c:v>
                </c:pt>
                <c:pt idx="3538">
                  <c:v>0.08</c:v>
                </c:pt>
                <c:pt idx="3539">
                  <c:v>0.04</c:v>
                </c:pt>
                <c:pt idx="3540">
                  <c:v>0.05</c:v>
                </c:pt>
                <c:pt idx="3541">
                  <c:v>0.08</c:v>
                </c:pt>
                <c:pt idx="3542">
                  <c:v>0.06</c:v>
                </c:pt>
                <c:pt idx="3543">
                  <c:v>7.0000000000000007E-2</c:v>
                </c:pt>
                <c:pt idx="3544">
                  <c:v>0.06</c:v>
                </c:pt>
                <c:pt idx="3545">
                  <c:v>0.1</c:v>
                </c:pt>
                <c:pt idx="3546">
                  <c:v>0.05</c:v>
                </c:pt>
                <c:pt idx="3547">
                  <c:v>0.06</c:v>
                </c:pt>
                <c:pt idx="3548">
                  <c:v>0.05</c:v>
                </c:pt>
                <c:pt idx="3549">
                  <c:v>0.09</c:v>
                </c:pt>
                <c:pt idx="3550">
                  <c:v>0.08</c:v>
                </c:pt>
                <c:pt idx="3551">
                  <c:v>0.14000000000000001</c:v>
                </c:pt>
                <c:pt idx="3552">
                  <c:v>0.19</c:v>
                </c:pt>
                <c:pt idx="3553">
                  <c:v>0.08</c:v>
                </c:pt>
                <c:pt idx="3554">
                  <c:v>0.19</c:v>
                </c:pt>
                <c:pt idx="3555">
                  <c:v>0.1</c:v>
                </c:pt>
                <c:pt idx="3556">
                  <c:v>0.04</c:v>
                </c:pt>
                <c:pt idx="3557">
                  <c:v>0.1</c:v>
                </c:pt>
                <c:pt idx="3558">
                  <c:v>0.08</c:v>
                </c:pt>
                <c:pt idx="3559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AC-4AD5-96A0-9F61E0741A49}"/>
            </c:ext>
          </c:extLst>
        </c:ser>
        <c:ser>
          <c:idx val="1"/>
          <c:order val="1"/>
          <c:tx>
            <c:strRef>
              <c:f>'20000101_000805_log'!$M$1</c:f>
              <c:strCache>
                <c:ptCount val="1"/>
                <c:pt idx="0">
                  <c:v>30 Sec-Avg Wind 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'20000101_000805_log'!$M$2:$M$3561</c:f>
              <c:numCache>
                <c:formatCode>General</c:formatCode>
                <c:ptCount val="3560"/>
                <c:pt idx="13">
                  <c:v>0.18433333333333335</c:v>
                </c:pt>
                <c:pt idx="14">
                  <c:v>0.18733333333333332</c:v>
                </c:pt>
                <c:pt idx="15">
                  <c:v>0.19533333333333333</c:v>
                </c:pt>
                <c:pt idx="16">
                  <c:v>0.20066666666666669</c:v>
                </c:pt>
                <c:pt idx="17">
                  <c:v>0.219</c:v>
                </c:pt>
                <c:pt idx="18">
                  <c:v>0.23399999999999999</c:v>
                </c:pt>
                <c:pt idx="19">
                  <c:v>0.26333333333333331</c:v>
                </c:pt>
                <c:pt idx="20">
                  <c:v>0.28866666666666668</c:v>
                </c:pt>
                <c:pt idx="21">
                  <c:v>0.32100000000000001</c:v>
                </c:pt>
                <c:pt idx="22">
                  <c:v>0.36966666666666664</c:v>
                </c:pt>
                <c:pt idx="23">
                  <c:v>0.38400000000000001</c:v>
                </c:pt>
                <c:pt idx="24">
                  <c:v>0.41166666666666668</c:v>
                </c:pt>
                <c:pt idx="25">
                  <c:v>0.43966666666666665</c:v>
                </c:pt>
                <c:pt idx="26">
                  <c:v>0.48333333333333334</c:v>
                </c:pt>
                <c:pt idx="27">
                  <c:v>0.52900000000000003</c:v>
                </c:pt>
                <c:pt idx="28">
                  <c:v>0.57066666666666654</c:v>
                </c:pt>
                <c:pt idx="29">
                  <c:v>0.61799999999999999</c:v>
                </c:pt>
                <c:pt idx="30">
                  <c:v>0.6463333333333332</c:v>
                </c:pt>
                <c:pt idx="31">
                  <c:v>0.66466666666666663</c:v>
                </c:pt>
                <c:pt idx="32">
                  <c:v>0.68699999999999994</c:v>
                </c:pt>
                <c:pt idx="33">
                  <c:v>0.70499999999999996</c:v>
                </c:pt>
                <c:pt idx="34">
                  <c:v>0.69833333333333336</c:v>
                </c:pt>
                <c:pt idx="35">
                  <c:v>0.71266666666666667</c:v>
                </c:pt>
                <c:pt idx="36">
                  <c:v>0.74666666666666659</c:v>
                </c:pt>
                <c:pt idx="37">
                  <c:v>0.7486666666666667</c:v>
                </c:pt>
                <c:pt idx="38">
                  <c:v>0.71766666666666667</c:v>
                </c:pt>
                <c:pt idx="39">
                  <c:v>0.70433333333333337</c:v>
                </c:pt>
                <c:pt idx="40">
                  <c:v>0.71200000000000008</c:v>
                </c:pt>
                <c:pt idx="41">
                  <c:v>0.71600000000000008</c:v>
                </c:pt>
                <c:pt idx="42">
                  <c:v>0.71599999999999997</c:v>
                </c:pt>
                <c:pt idx="43">
                  <c:v>0.71266666666666678</c:v>
                </c:pt>
                <c:pt idx="44">
                  <c:v>0.71500000000000008</c:v>
                </c:pt>
                <c:pt idx="45">
                  <c:v>0.72666666666666679</c:v>
                </c:pt>
                <c:pt idx="46">
                  <c:v>0.74733333333333352</c:v>
                </c:pt>
                <c:pt idx="47">
                  <c:v>0.73966666666666681</c:v>
                </c:pt>
                <c:pt idx="48">
                  <c:v>0.73733333333333351</c:v>
                </c:pt>
                <c:pt idx="49">
                  <c:v>0.7243333333333335</c:v>
                </c:pt>
                <c:pt idx="50">
                  <c:v>0.71166666666666667</c:v>
                </c:pt>
                <c:pt idx="51">
                  <c:v>0.68533333333333324</c:v>
                </c:pt>
                <c:pt idx="52">
                  <c:v>0.64100000000000001</c:v>
                </c:pt>
                <c:pt idx="53">
                  <c:v>0.6263333333333333</c:v>
                </c:pt>
                <c:pt idx="54">
                  <c:v>0.60799999999999987</c:v>
                </c:pt>
                <c:pt idx="55">
                  <c:v>0.58466666666666667</c:v>
                </c:pt>
                <c:pt idx="56">
                  <c:v>0.55899999999999983</c:v>
                </c:pt>
                <c:pt idx="57">
                  <c:v>0.53833333333333322</c:v>
                </c:pt>
                <c:pt idx="58">
                  <c:v>0.49499999999999994</c:v>
                </c:pt>
                <c:pt idx="59">
                  <c:v>0.47033333333333338</c:v>
                </c:pt>
                <c:pt idx="60">
                  <c:v>0.46400000000000008</c:v>
                </c:pt>
                <c:pt idx="61">
                  <c:v>0.48500000000000004</c:v>
                </c:pt>
                <c:pt idx="62">
                  <c:v>0.50933333333333342</c:v>
                </c:pt>
                <c:pt idx="63">
                  <c:v>0.49733333333333335</c:v>
                </c:pt>
                <c:pt idx="64">
                  <c:v>0.51166666666666671</c:v>
                </c:pt>
                <c:pt idx="65">
                  <c:v>0.50666666666666671</c:v>
                </c:pt>
                <c:pt idx="66">
                  <c:v>0.50466666666666671</c:v>
                </c:pt>
                <c:pt idx="67">
                  <c:v>0.53133333333333332</c:v>
                </c:pt>
                <c:pt idx="68">
                  <c:v>0.55866666666666676</c:v>
                </c:pt>
                <c:pt idx="69">
                  <c:v>0.58033333333333348</c:v>
                </c:pt>
                <c:pt idx="70">
                  <c:v>0.60266666666666668</c:v>
                </c:pt>
                <c:pt idx="71">
                  <c:v>0.61333333333333329</c:v>
                </c:pt>
                <c:pt idx="72">
                  <c:v>0.62166666666666659</c:v>
                </c:pt>
                <c:pt idx="73">
                  <c:v>0.64799999999999991</c:v>
                </c:pt>
                <c:pt idx="74">
                  <c:v>0.67866666666666664</c:v>
                </c:pt>
                <c:pt idx="75">
                  <c:v>0.72266666666666657</c:v>
                </c:pt>
                <c:pt idx="76">
                  <c:v>0.75633333333333341</c:v>
                </c:pt>
                <c:pt idx="77">
                  <c:v>0.75900000000000001</c:v>
                </c:pt>
                <c:pt idx="78">
                  <c:v>0.75033333333333341</c:v>
                </c:pt>
                <c:pt idx="79">
                  <c:v>0.74299999999999988</c:v>
                </c:pt>
                <c:pt idx="80">
                  <c:v>0.7373333333333334</c:v>
                </c:pt>
                <c:pt idx="81">
                  <c:v>0.74966666666666648</c:v>
                </c:pt>
                <c:pt idx="82">
                  <c:v>0.75766666666666671</c:v>
                </c:pt>
                <c:pt idx="83">
                  <c:v>0.77633333333333332</c:v>
                </c:pt>
                <c:pt idx="84">
                  <c:v>0.78299999999999992</c:v>
                </c:pt>
                <c:pt idx="85">
                  <c:v>0.79033333333333311</c:v>
                </c:pt>
                <c:pt idx="86">
                  <c:v>0.7846666666666664</c:v>
                </c:pt>
                <c:pt idx="87">
                  <c:v>0.81599999999999973</c:v>
                </c:pt>
                <c:pt idx="88">
                  <c:v>0.84599999999999986</c:v>
                </c:pt>
                <c:pt idx="89">
                  <c:v>0.84233333333333316</c:v>
                </c:pt>
                <c:pt idx="90">
                  <c:v>0.81033333333333324</c:v>
                </c:pt>
                <c:pt idx="91">
                  <c:v>0.78299999999999992</c:v>
                </c:pt>
                <c:pt idx="92">
                  <c:v>0.81266666666666654</c:v>
                </c:pt>
                <c:pt idx="93">
                  <c:v>0.86566666666666647</c:v>
                </c:pt>
                <c:pt idx="94">
                  <c:v>0.90566666666666673</c:v>
                </c:pt>
                <c:pt idx="95">
                  <c:v>0.99733333333333329</c:v>
                </c:pt>
                <c:pt idx="96">
                  <c:v>1.0780000000000001</c:v>
                </c:pt>
                <c:pt idx="97">
                  <c:v>1.115</c:v>
                </c:pt>
                <c:pt idx="98">
                  <c:v>1.1399999999999999</c:v>
                </c:pt>
                <c:pt idx="99">
                  <c:v>1.1786666666666668</c:v>
                </c:pt>
                <c:pt idx="100">
                  <c:v>1.1620000000000001</c:v>
                </c:pt>
                <c:pt idx="101">
                  <c:v>1.2193333333333334</c:v>
                </c:pt>
                <c:pt idx="102">
                  <c:v>1.2833333333333334</c:v>
                </c:pt>
                <c:pt idx="103">
                  <c:v>1.3343333333333334</c:v>
                </c:pt>
                <c:pt idx="104">
                  <c:v>1.3903333333333334</c:v>
                </c:pt>
                <c:pt idx="105">
                  <c:v>1.3990000000000002</c:v>
                </c:pt>
                <c:pt idx="106">
                  <c:v>1.3980000000000001</c:v>
                </c:pt>
                <c:pt idx="107">
                  <c:v>1.434666666666667</c:v>
                </c:pt>
                <c:pt idx="108">
                  <c:v>1.4750000000000003</c:v>
                </c:pt>
                <c:pt idx="109">
                  <c:v>1.5096666666666669</c:v>
                </c:pt>
                <c:pt idx="110">
                  <c:v>1.5416666666666667</c:v>
                </c:pt>
                <c:pt idx="111">
                  <c:v>1.5523333333333336</c:v>
                </c:pt>
                <c:pt idx="112">
                  <c:v>1.5780000000000001</c:v>
                </c:pt>
                <c:pt idx="113">
                  <c:v>1.5890000000000002</c:v>
                </c:pt>
                <c:pt idx="114">
                  <c:v>1.5870000000000004</c:v>
                </c:pt>
                <c:pt idx="115">
                  <c:v>1.5920000000000003</c:v>
                </c:pt>
                <c:pt idx="116">
                  <c:v>1.5923333333333336</c:v>
                </c:pt>
                <c:pt idx="117">
                  <c:v>1.5420000000000005</c:v>
                </c:pt>
                <c:pt idx="118">
                  <c:v>1.5136666666666669</c:v>
                </c:pt>
                <c:pt idx="119">
                  <c:v>1.4936666666666669</c:v>
                </c:pt>
                <c:pt idx="120">
                  <c:v>1.5056666666666669</c:v>
                </c:pt>
                <c:pt idx="121">
                  <c:v>1.5206666666666668</c:v>
                </c:pt>
                <c:pt idx="122">
                  <c:v>1.4900000000000004</c:v>
                </c:pt>
                <c:pt idx="123">
                  <c:v>1.4673333333333334</c:v>
                </c:pt>
                <c:pt idx="124">
                  <c:v>1.4509999999999998</c:v>
                </c:pt>
                <c:pt idx="125">
                  <c:v>1.3769999999999996</c:v>
                </c:pt>
                <c:pt idx="126">
                  <c:v>1.2846666666666664</c:v>
                </c:pt>
                <c:pt idx="127">
                  <c:v>1.2603333333333331</c:v>
                </c:pt>
                <c:pt idx="128">
                  <c:v>1.2353333333333334</c:v>
                </c:pt>
                <c:pt idx="129">
                  <c:v>1.262</c:v>
                </c:pt>
                <c:pt idx="130">
                  <c:v>1.3216666666666665</c:v>
                </c:pt>
                <c:pt idx="131">
                  <c:v>1.3086666666666666</c:v>
                </c:pt>
                <c:pt idx="132">
                  <c:v>1.3096666666666665</c:v>
                </c:pt>
                <c:pt idx="133">
                  <c:v>1.3149999999999999</c:v>
                </c:pt>
                <c:pt idx="134">
                  <c:v>1.284</c:v>
                </c:pt>
                <c:pt idx="135">
                  <c:v>1.2226666666666666</c:v>
                </c:pt>
                <c:pt idx="136">
                  <c:v>1.2196666666666667</c:v>
                </c:pt>
                <c:pt idx="137">
                  <c:v>1.2616666666666667</c:v>
                </c:pt>
                <c:pt idx="138">
                  <c:v>1.2713333333333334</c:v>
                </c:pt>
                <c:pt idx="139">
                  <c:v>1.3340000000000001</c:v>
                </c:pt>
                <c:pt idx="140">
                  <c:v>1.3783333333333334</c:v>
                </c:pt>
                <c:pt idx="141">
                  <c:v>1.4213333333333333</c:v>
                </c:pt>
                <c:pt idx="142">
                  <c:v>1.468</c:v>
                </c:pt>
                <c:pt idx="143">
                  <c:v>1.4893333333333334</c:v>
                </c:pt>
                <c:pt idx="144">
                  <c:v>1.5356666666666667</c:v>
                </c:pt>
                <c:pt idx="145">
                  <c:v>1.5413333333333334</c:v>
                </c:pt>
                <c:pt idx="146">
                  <c:v>1.5653333333333335</c:v>
                </c:pt>
                <c:pt idx="147">
                  <c:v>1.595</c:v>
                </c:pt>
                <c:pt idx="148">
                  <c:v>1.6260000000000003</c:v>
                </c:pt>
                <c:pt idx="149">
                  <c:v>1.6320000000000003</c:v>
                </c:pt>
                <c:pt idx="150">
                  <c:v>1.6426666666666667</c:v>
                </c:pt>
                <c:pt idx="151">
                  <c:v>1.6230000000000002</c:v>
                </c:pt>
                <c:pt idx="152">
                  <c:v>1.6053333333333335</c:v>
                </c:pt>
                <c:pt idx="153">
                  <c:v>1.5806666666666669</c:v>
                </c:pt>
                <c:pt idx="154">
                  <c:v>1.5553333333333337</c:v>
                </c:pt>
                <c:pt idx="155">
                  <c:v>1.5373333333333337</c:v>
                </c:pt>
                <c:pt idx="156">
                  <c:v>1.5633333333333337</c:v>
                </c:pt>
                <c:pt idx="157">
                  <c:v>1.575666666666667</c:v>
                </c:pt>
                <c:pt idx="158">
                  <c:v>1.6083333333333338</c:v>
                </c:pt>
                <c:pt idx="159">
                  <c:v>1.5573333333333335</c:v>
                </c:pt>
                <c:pt idx="160">
                  <c:v>1.5023333333333333</c:v>
                </c:pt>
                <c:pt idx="161">
                  <c:v>1.4893333333333334</c:v>
                </c:pt>
                <c:pt idx="162">
                  <c:v>1.4753333333333329</c:v>
                </c:pt>
                <c:pt idx="163">
                  <c:v>1.4496666666666664</c:v>
                </c:pt>
                <c:pt idx="164">
                  <c:v>1.4666666666666666</c:v>
                </c:pt>
                <c:pt idx="165">
                  <c:v>1.4910000000000001</c:v>
                </c:pt>
                <c:pt idx="166">
                  <c:v>1.482</c:v>
                </c:pt>
                <c:pt idx="167">
                  <c:v>1.4393333333333331</c:v>
                </c:pt>
                <c:pt idx="168">
                  <c:v>1.4676666666666665</c:v>
                </c:pt>
                <c:pt idx="169">
                  <c:v>1.4693333333333334</c:v>
                </c:pt>
                <c:pt idx="170">
                  <c:v>1.4726666666666666</c:v>
                </c:pt>
                <c:pt idx="171">
                  <c:v>1.4430000000000001</c:v>
                </c:pt>
                <c:pt idx="172">
                  <c:v>1.3953333333333333</c:v>
                </c:pt>
                <c:pt idx="173">
                  <c:v>1.379</c:v>
                </c:pt>
                <c:pt idx="174">
                  <c:v>1.379</c:v>
                </c:pt>
                <c:pt idx="175">
                  <c:v>1.4063333333333332</c:v>
                </c:pt>
                <c:pt idx="176">
                  <c:v>1.4806666666666668</c:v>
                </c:pt>
                <c:pt idx="177">
                  <c:v>1.5586666666666666</c:v>
                </c:pt>
                <c:pt idx="178">
                  <c:v>1.6039999999999999</c:v>
                </c:pt>
                <c:pt idx="179">
                  <c:v>1.6463333333333332</c:v>
                </c:pt>
                <c:pt idx="180">
                  <c:v>1.7130000000000001</c:v>
                </c:pt>
                <c:pt idx="181">
                  <c:v>1.7263333333333333</c:v>
                </c:pt>
                <c:pt idx="182">
                  <c:v>1.761333333333333</c:v>
                </c:pt>
                <c:pt idx="183">
                  <c:v>1.795333333333333</c:v>
                </c:pt>
                <c:pt idx="184">
                  <c:v>1.868333333333333</c:v>
                </c:pt>
                <c:pt idx="185">
                  <c:v>1.9219999999999997</c:v>
                </c:pt>
                <c:pt idx="186">
                  <c:v>1.9376666666666664</c:v>
                </c:pt>
                <c:pt idx="187">
                  <c:v>2.0016666666666665</c:v>
                </c:pt>
                <c:pt idx="188">
                  <c:v>2.0659999999999998</c:v>
                </c:pt>
                <c:pt idx="189">
                  <c:v>2.1799999999999997</c:v>
                </c:pt>
                <c:pt idx="190">
                  <c:v>2.251666666666666</c:v>
                </c:pt>
                <c:pt idx="191">
                  <c:v>2.3086666666666664</c:v>
                </c:pt>
                <c:pt idx="192">
                  <c:v>2.3066666666666666</c:v>
                </c:pt>
                <c:pt idx="193">
                  <c:v>2.3416666666666668</c:v>
                </c:pt>
                <c:pt idx="194">
                  <c:v>2.3659999999999997</c:v>
                </c:pt>
                <c:pt idx="195">
                  <c:v>2.3933333333333326</c:v>
                </c:pt>
                <c:pt idx="196">
                  <c:v>2.4453333333333327</c:v>
                </c:pt>
                <c:pt idx="197">
                  <c:v>2.4823333333333326</c:v>
                </c:pt>
                <c:pt idx="198">
                  <c:v>2.4623333333333335</c:v>
                </c:pt>
                <c:pt idx="199">
                  <c:v>2.4066666666666672</c:v>
                </c:pt>
                <c:pt idx="200">
                  <c:v>2.3933333333333335</c:v>
                </c:pt>
                <c:pt idx="201">
                  <c:v>2.428666666666667</c:v>
                </c:pt>
                <c:pt idx="202">
                  <c:v>2.4033333333333342</c:v>
                </c:pt>
                <c:pt idx="203">
                  <c:v>2.3763333333333341</c:v>
                </c:pt>
                <c:pt idx="204">
                  <c:v>2.3563333333333341</c:v>
                </c:pt>
                <c:pt idx="205">
                  <c:v>2.3209999999999997</c:v>
                </c:pt>
                <c:pt idx="206">
                  <c:v>2.2370000000000001</c:v>
                </c:pt>
                <c:pt idx="207">
                  <c:v>2.165</c:v>
                </c:pt>
                <c:pt idx="208">
                  <c:v>2.0980000000000003</c:v>
                </c:pt>
                <c:pt idx="209">
                  <c:v>2.0773333333333333</c:v>
                </c:pt>
                <c:pt idx="210">
                  <c:v>2.0176666666666665</c:v>
                </c:pt>
                <c:pt idx="211">
                  <c:v>2.0140000000000002</c:v>
                </c:pt>
                <c:pt idx="212">
                  <c:v>1.9883333333333335</c:v>
                </c:pt>
                <c:pt idx="213">
                  <c:v>1.9643333333333333</c:v>
                </c:pt>
                <c:pt idx="214">
                  <c:v>1.8923333333333334</c:v>
                </c:pt>
                <c:pt idx="215">
                  <c:v>1.8706666666666663</c:v>
                </c:pt>
                <c:pt idx="216">
                  <c:v>1.8543333333333334</c:v>
                </c:pt>
                <c:pt idx="217">
                  <c:v>1.791666666666667</c:v>
                </c:pt>
                <c:pt idx="218">
                  <c:v>1.7643333333333338</c:v>
                </c:pt>
                <c:pt idx="219">
                  <c:v>1.6936666666666669</c:v>
                </c:pt>
                <c:pt idx="220">
                  <c:v>1.7110000000000001</c:v>
                </c:pt>
                <c:pt idx="221">
                  <c:v>1.676666666666667</c:v>
                </c:pt>
                <c:pt idx="222">
                  <c:v>1.6379999999999997</c:v>
                </c:pt>
                <c:pt idx="223">
                  <c:v>1.5883333333333334</c:v>
                </c:pt>
                <c:pt idx="224">
                  <c:v>1.5183333333333331</c:v>
                </c:pt>
                <c:pt idx="225">
                  <c:v>1.4969999999999999</c:v>
                </c:pt>
                <c:pt idx="226">
                  <c:v>1.5016666666666667</c:v>
                </c:pt>
                <c:pt idx="227">
                  <c:v>1.5283333333333333</c:v>
                </c:pt>
                <c:pt idx="228">
                  <c:v>1.5406666666666666</c:v>
                </c:pt>
                <c:pt idx="229">
                  <c:v>1.524</c:v>
                </c:pt>
                <c:pt idx="230">
                  <c:v>1.5283333333333335</c:v>
                </c:pt>
                <c:pt idx="231">
                  <c:v>1.5196666666666663</c:v>
                </c:pt>
                <c:pt idx="232">
                  <c:v>1.546</c:v>
                </c:pt>
                <c:pt idx="233">
                  <c:v>1.6519999999999999</c:v>
                </c:pt>
                <c:pt idx="234">
                  <c:v>1.7559999999999998</c:v>
                </c:pt>
                <c:pt idx="235">
                  <c:v>1.8556666666666668</c:v>
                </c:pt>
                <c:pt idx="236">
                  <c:v>1.8953333333333333</c:v>
                </c:pt>
                <c:pt idx="237">
                  <c:v>1.9906666666666664</c:v>
                </c:pt>
                <c:pt idx="238">
                  <c:v>2.1073333333333335</c:v>
                </c:pt>
                <c:pt idx="239">
                  <c:v>2.2349999999999999</c:v>
                </c:pt>
                <c:pt idx="240">
                  <c:v>2.3759999999999999</c:v>
                </c:pt>
                <c:pt idx="241">
                  <c:v>2.484</c:v>
                </c:pt>
                <c:pt idx="242">
                  <c:v>2.5676666666666668</c:v>
                </c:pt>
                <c:pt idx="243">
                  <c:v>2.6586666666666665</c:v>
                </c:pt>
                <c:pt idx="244">
                  <c:v>2.7430000000000003</c:v>
                </c:pt>
                <c:pt idx="245">
                  <c:v>2.798</c:v>
                </c:pt>
                <c:pt idx="246">
                  <c:v>2.931</c:v>
                </c:pt>
                <c:pt idx="247">
                  <c:v>3.0096666666666674</c:v>
                </c:pt>
                <c:pt idx="248">
                  <c:v>3.0590000000000006</c:v>
                </c:pt>
                <c:pt idx="249">
                  <c:v>3.1746666666666674</c:v>
                </c:pt>
                <c:pt idx="250">
                  <c:v>3.2650000000000006</c:v>
                </c:pt>
                <c:pt idx="251">
                  <c:v>3.4113333333333338</c:v>
                </c:pt>
                <c:pt idx="252">
                  <c:v>3.5670000000000006</c:v>
                </c:pt>
                <c:pt idx="253">
                  <c:v>3.694666666666667</c:v>
                </c:pt>
                <c:pt idx="254">
                  <c:v>3.851</c:v>
                </c:pt>
                <c:pt idx="255">
                  <c:v>3.929333333333334</c:v>
                </c:pt>
                <c:pt idx="256">
                  <c:v>3.9983333333333335</c:v>
                </c:pt>
                <c:pt idx="257">
                  <c:v>4.0569999999999995</c:v>
                </c:pt>
                <c:pt idx="258">
                  <c:v>4.0933333333333328</c:v>
                </c:pt>
                <c:pt idx="259">
                  <c:v>4.1379999999999999</c:v>
                </c:pt>
                <c:pt idx="260">
                  <c:v>4.1520000000000001</c:v>
                </c:pt>
                <c:pt idx="261">
                  <c:v>4.1663333333333332</c:v>
                </c:pt>
                <c:pt idx="262">
                  <c:v>4.2243333333333331</c:v>
                </c:pt>
                <c:pt idx="263">
                  <c:v>4.160333333333333</c:v>
                </c:pt>
                <c:pt idx="264">
                  <c:v>4.0716666666666672</c:v>
                </c:pt>
                <c:pt idx="265">
                  <c:v>4.0163333333333338</c:v>
                </c:pt>
                <c:pt idx="266">
                  <c:v>4.0136666666666665</c:v>
                </c:pt>
                <c:pt idx="267">
                  <c:v>3.9410000000000007</c:v>
                </c:pt>
                <c:pt idx="268">
                  <c:v>3.8816666666666673</c:v>
                </c:pt>
                <c:pt idx="269">
                  <c:v>3.7736666666666676</c:v>
                </c:pt>
                <c:pt idx="270">
                  <c:v>3.6303333333333341</c:v>
                </c:pt>
                <c:pt idx="271">
                  <c:v>3.5533333333333337</c:v>
                </c:pt>
                <c:pt idx="272">
                  <c:v>3.504666666666667</c:v>
                </c:pt>
                <c:pt idx="273">
                  <c:v>3.4586666666666668</c:v>
                </c:pt>
                <c:pt idx="274">
                  <c:v>3.4160000000000008</c:v>
                </c:pt>
                <c:pt idx="275">
                  <c:v>3.3466666666666671</c:v>
                </c:pt>
                <c:pt idx="276">
                  <c:v>3.1833333333333345</c:v>
                </c:pt>
                <c:pt idx="277">
                  <c:v>3.0626666666666669</c:v>
                </c:pt>
                <c:pt idx="278">
                  <c:v>2.9316666666666666</c:v>
                </c:pt>
                <c:pt idx="279">
                  <c:v>2.7713333333333328</c:v>
                </c:pt>
                <c:pt idx="280">
                  <c:v>2.5840000000000001</c:v>
                </c:pt>
                <c:pt idx="281">
                  <c:v>2.3833333333333329</c:v>
                </c:pt>
                <c:pt idx="282">
                  <c:v>2.2016666666666662</c:v>
                </c:pt>
                <c:pt idx="283">
                  <c:v>2.0563333333333333</c:v>
                </c:pt>
                <c:pt idx="284">
                  <c:v>1.9510000000000003</c:v>
                </c:pt>
                <c:pt idx="285">
                  <c:v>1.9236666666666669</c:v>
                </c:pt>
                <c:pt idx="286">
                  <c:v>1.8483333333333334</c:v>
                </c:pt>
                <c:pt idx="287">
                  <c:v>1.7910000000000004</c:v>
                </c:pt>
                <c:pt idx="288">
                  <c:v>1.7493333333333334</c:v>
                </c:pt>
                <c:pt idx="289">
                  <c:v>1.7333333333333336</c:v>
                </c:pt>
                <c:pt idx="290">
                  <c:v>1.7436666666666669</c:v>
                </c:pt>
                <c:pt idx="291">
                  <c:v>1.8150000000000002</c:v>
                </c:pt>
                <c:pt idx="292">
                  <c:v>1.8366666666666667</c:v>
                </c:pt>
                <c:pt idx="293">
                  <c:v>1.8706666666666669</c:v>
                </c:pt>
                <c:pt idx="294">
                  <c:v>1.9173333333333331</c:v>
                </c:pt>
                <c:pt idx="295">
                  <c:v>1.9400000000000002</c:v>
                </c:pt>
                <c:pt idx="296">
                  <c:v>1.9780000000000002</c:v>
                </c:pt>
                <c:pt idx="297">
                  <c:v>2.0310000000000001</c:v>
                </c:pt>
                <c:pt idx="298">
                  <c:v>2.0533333333333332</c:v>
                </c:pt>
                <c:pt idx="299">
                  <c:v>2.117</c:v>
                </c:pt>
                <c:pt idx="300">
                  <c:v>2.1620000000000004</c:v>
                </c:pt>
                <c:pt idx="301">
                  <c:v>2.1619999999999999</c:v>
                </c:pt>
                <c:pt idx="302">
                  <c:v>2.1709999999999998</c:v>
                </c:pt>
                <c:pt idx="303">
                  <c:v>2.1676666666666669</c:v>
                </c:pt>
                <c:pt idx="304">
                  <c:v>2.2189999999999999</c:v>
                </c:pt>
                <c:pt idx="305">
                  <c:v>2.2803333333333331</c:v>
                </c:pt>
                <c:pt idx="306">
                  <c:v>2.3403333333333336</c:v>
                </c:pt>
                <c:pt idx="307">
                  <c:v>2.4020000000000006</c:v>
                </c:pt>
                <c:pt idx="308">
                  <c:v>2.5133333333333336</c:v>
                </c:pt>
                <c:pt idx="309">
                  <c:v>2.6003333333333334</c:v>
                </c:pt>
                <c:pt idx="310">
                  <c:v>2.7003333333333335</c:v>
                </c:pt>
                <c:pt idx="311">
                  <c:v>2.7753333333333332</c:v>
                </c:pt>
                <c:pt idx="312">
                  <c:v>2.879</c:v>
                </c:pt>
                <c:pt idx="313">
                  <c:v>2.9243333333333328</c:v>
                </c:pt>
                <c:pt idx="314">
                  <c:v>2.9333333333333322</c:v>
                </c:pt>
                <c:pt idx="315">
                  <c:v>2.8896666666666655</c:v>
                </c:pt>
                <c:pt idx="316">
                  <c:v>2.8463333333333325</c:v>
                </c:pt>
                <c:pt idx="317">
                  <c:v>2.8186666666666658</c:v>
                </c:pt>
                <c:pt idx="318">
                  <c:v>2.8253333333333326</c:v>
                </c:pt>
                <c:pt idx="319">
                  <c:v>2.8243333333333327</c:v>
                </c:pt>
                <c:pt idx="320">
                  <c:v>2.7796666666666656</c:v>
                </c:pt>
                <c:pt idx="321">
                  <c:v>2.6983333333333324</c:v>
                </c:pt>
                <c:pt idx="322">
                  <c:v>2.6496666666666662</c:v>
                </c:pt>
                <c:pt idx="323">
                  <c:v>2.6326666666666667</c:v>
                </c:pt>
                <c:pt idx="324">
                  <c:v>2.5590000000000002</c:v>
                </c:pt>
                <c:pt idx="325">
                  <c:v>2.4893333333333336</c:v>
                </c:pt>
                <c:pt idx="326">
                  <c:v>2.412666666666667</c:v>
                </c:pt>
                <c:pt idx="327">
                  <c:v>2.3313333333333346</c:v>
                </c:pt>
                <c:pt idx="328">
                  <c:v>2.2516666666666669</c:v>
                </c:pt>
                <c:pt idx="329">
                  <c:v>2.1656666666666666</c:v>
                </c:pt>
                <c:pt idx="330">
                  <c:v>2.1396666666666673</c:v>
                </c:pt>
                <c:pt idx="331">
                  <c:v>2.1236666666666664</c:v>
                </c:pt>
                <c:pt idx="332">
                  <c:v>2.0756666666666663</c:v>
                </c:pt>
                <c:pt idx="333">
                  <c:v>2.04</c:v>
                </c:pt>
                <c:pt idx="334">
                  <c:v>1.9636666666666664</c:v>
                </c:pt>
                <c:pt idx="335">
                  <c:v>1.894333333333333</c:v>
                </c:pt>
                <c:pt idx="336">
                  <c:v>1.8503333333333329</c:v>
                </c:pt>
                <c:pt idx="337">
                  <c:v>1.7996666666666663</c:v>
                </c:pt>
                <c:pt idx="338">
                  <c:v>1.710333333333333</c:v>
                </c:pt>
                <c:pt idx="339">
                  <c:v>1.6246666666666665</c:v>
                </c:pt>
                <c:pt idx="340">
                  <c:v>1.5566666666666664</c:v>
                </c:pt>
                <c:pt idx="341">
                  <c:v>1.4953333333333332</c:v>
                </c:pt>
                <c:pt idx="342">
                  <c:v>1.4093333333333331</c:v>
                </c:pt>
                <c:pt idx="343">
                  <c:v>1.3513333333333331</c:v>
                </c:pt>
                <c:pt idx="344">
                  <c:v>1.2879999999999998</c:v>
                </c:pt>
                <c:pt idx="345">
                  <c:v>1.2703333333333331</c:v>
                </c:pt>
                <c:pt idx="346">
                  <c:v>1.2399999999999998</c:v>
                </c:pt>
                <c:pt idx="347">
                  <c:v>1.1759999999999997</c:v>
                </c:pt>
                <c:pt idx="348">
                  <c:v>1.1103333333333334</c:v>
                </c:pt>
                <c:pt idx="349">
                  <c:v>1.071</c:v>
                </c:pt>
                <c:pt idx="350">
                  <c:v>1.0176666666666665</c:v>
                </c:pt>
                <c:pt idx="351">
                  <c:v>0.95466666666666655</c:v>
                </c:pt>
                <c:pt idx="352">
                  <c:v>0.89899999999999991</c:v>
                </c:pt>
                <c:pt idx="353">
                  <c:v>0.84933333333333338</c:v>
                </c:pt>
                <c:pt idx="354">
                  <c:v>0.83800000000000019</c:v>
                </c:pt>
                <c:pt idx="355">
                  <c:v>0.89800000000000002</c:v>
                </c:pt>
                <c:pt idx="356">
                  <c:v>0.95766666666666678</c:v>
                </c:pt>
                <c:pt idx="357">
                  <c:v>0.9916666666666667</c:v>
                </c:pt>
                <c:pt idx="358">
                  <c:v>1.044</c:v>
                </c:pt>
                <c:pt idx="359">
                  <c:v>1.0716666666666668</c:v>
                </c:pt>
                <c:pt idx="360">
                  <c:v>1.0573333333333332</c:v>
                </c:pt>
                <c:pt idx="361">
                  <c:v>1.0513333333333335</c:v>
                </c:pt>
                <c:pt idx="362">
                  <c:v>1.0596666666666665</c:v>
                </c:pt>
                <c:pt idx="363">
                  <c:v>1.0489999999999997</c:v>
                </c:pt>
                <c:pt idx="364">
                  <c:v>1.0473333333333332</c:v>
                </c:pt>
                <c:pt idx="365">
                  <c:v>1.0483333333333331</c:v>
                </c:pt>
                <c:pt idx="366">
                  <c:v>1.0553333333333332</c:v>
                </c:pt>
                <c:pt idx="367">
                  <c:v>1.097333333333333</c:v>
                </c:pt>
                <c:pt idx="368">
                  <c:v>1.1213333333333331</c:v>
                </c:pt>
                <c:pt idx="369">
                  <c:v>1.1826666666666668</c:v>
                </c:pt>
                <c:pt idx="370">
                  <c:v>1.2316666666666667</c:v>
                </c:pt>
                <c:pt idx="371">
                  <c:v>1.3383333333333336</c:v>
                </c:pt>
                <c:pt idx="372">
                  <c:v>1.4616666666666669</c:v>
                </c:pt>
                <c:pt idx="373">
                  <c:v>1.5523333333333333</c:v>
                </c:pt>
                <c:pt idx="374">
                  <c:v>1.6043333333333334</c:v>
                </c:pt>
                <c:pt idx="375">
                  <c:v>1.6889999999999998</c:v>
                </c:pt>
                <c:pt idx="376">
                  <c:v>1.767333333333333</c:v>
                </c:pt>
                <c:pt idx="377">
                  <c:v>1.835333333333333</c:v>
                </c:pt>
                <c:pt idx="378">
                  <c:v>1.8879999999999995</c:v>
                </c:pt>
                <c:pt idx="379">
                  <c:v>1.9439999999999997</c:v>
                </c:pt>
                <c:pt idx="380">
                  <c:v>1.9929999999999997</c:v>
                </c:pt>
                <c:pt idx="381">
                  <c:v>2.028</c:v>
                </c:pt>
                <c:pt idx="382">
                  <c:v>2.0379999999999998</c:v>
                </c:pt>
                <c:pt idx="383">
                  <c:v>2.039333333333333</c:v>
                </c:pt>
                <c:pt idx="384">
                  <c:v>2.0403333333333333</c:v>
                </c:pt>
                <c:pt idx="385">
                  <c:v>1.9959999999999998</c:v>
                </c:pt>
                <c:pt idx="386">
                  <c:v>1.9313333333333333</c:v>
                </c:pt>
                <c:pt idx="387">
                  <c:v>1.8786666666666669</c:v>
                </c:pt>
                <c:pt idx="388">
                  <c:v>1.8213333333333337</c:v>
                </c:pt>
                <c:pt idx="389">
                  <c:v>1.8013333333333335</c:v>
                </c:pt>
                <c:pt idx="390">
                  <c:v>1.785666666666667</c:v>
                </c:pt>
                <c:pt idx="391">
                  <c:v>1.7616666666666667</c:v>
                </c:pt>
                <c:pt idx="392">
                  <c:v>1.7293333333333332</c:v>
                </c:pt>
                <c:pt idx="393">
                  <c:v>1.712</c:v>
                </c:pt>
                <c:pt idx="394">
                  <c:v>1.6893333333333334</c:v>
                </c:pt>
                <c:pt idx="395">
                  <c:v>1.6723333333333334</c:v>
                </c:pt>
                <c:pt idx="396">
                  <c:v>1.6406666666666669</c:v>
                </c:pt>
                <c:pt idx="397">
                  <c:v>1.5923333333333334</c:v>
                </c:pt>
                <c:pt idx="398">
                  <c:v>1.5603333333333333</c:v>
                </c:pt>
                <c:pt idx="399">
                  <c:v>1.512</c:v>
                </c:pt>
                <c:pt idx="400">
                  <c:v>1.4649999999999999</c:v>
                </c:pt>
                <c:pt idx="401">
                  <c:v>1.3476666666666661</c:v>
                </c:pt>
                <c:pt idx="402">
                  <c:v>1.2906666666666664</c:v>
                </c:pt>
                <c:pt idx="403">
                  <c:v>1.2626666666666666</c:v>
                </c:pt>
                <c:pt idx="404">
                  <c:v>1.2399999999999998</c:v>
                </c:pt>
                <c:pt idx="405">
                  <c:v>1.1673333333333331</c:v>
                </c:pt>
                <c:pt idx="406">
                  <c:v>1.0726666666666667</c:v>
                </c:pt>
                <c:pt idx="407">
                  <c:v>1.0589999999999999</c:v>
                </c:pt>
                <c:pt idx="408">
                  <c:v>1.0986666666666667</c:v>
                </c:pt>
                <c:pt idx="409">
                  <c:v>1.1066666666666665</c:v>
                </c:pt>
                <c:pt idx="410">
                  <c:v>1.1843333333333335</c:v>
                </c:pt>
                <c:pt idx="411">
                  <c:v>1.3036666666666668</c:v>
                </c:pt>
                <c:pt idx="412">
                  <c:v>1.4379999999999999</c:v>
                </c:pt>
                <c:pt idx="413">
                  <c:v>1.5953333333333333</c:v>
                </c:pt>
                <c:pt idx="414">
                  <c:v>1.7703333333333333</c:v>
                </c:pt>
                <c:pt idx="415">
                  <c:v>1.9360000000000002</c:v>
                </c:pt>
                <c:pt idx="416">
                  <c:v>2.0966666666666667</c:v>
                </c:pt>
                <c:pt idx="417">
                  <c:v>2.3119999999999998</c:v>
                </c:pt>
                <c:pt idx="418">
                  <c:v>2.4709999999999996</c:v>
                </c:pt>
                <c:pt idx="419">
                  <c:v>2.6463333333333332</c:v>
                </c:pt>
                <c:pt idx="420">
                  <c:v>2.7966666666666669</c:v>
                </c:pt>
                <c:pt idx="421">
                  <c:v>2.9353333333333333</c:v>
                </c:pt>
                <c:pt idx="422">
                  <c:v>3.0840000000000005</c:v>
                </c:pt>
                <c:pt idx="423">
                  <c:v>3.1940000000000004</c:v>
                </c:pt>
                <c:pt idx="424">
                  <c:v>3.2943333333333338</c:v>
                </c:pt>
                <c:pt idx="425">
                  <c:v>3.3890000000000007</c:v>
                </c:pt>
                <c:pt idx="426">
                  <c:v>3.5556666666666676</c:v>
                </c:pt>
                <c:pt idx="427">
                  <c:v>3.7270000000000012</c:v>
                </c:pt>
                <c:pt idx="428">
                  <c:v>3.8306666666666676</c:v>
                </c:pt>
                <c:pt idx="429">
                  <c:v>3.8776666666666681</c:v>
                </c:pt>
                <c:pt idx="430">
                  <c:v>3.8936666666666677</c:v>
                </c:pt>
                <c:pt idx="431">
                  <c:v>3.8986666666666681</c:v>
                </c:pt>
                <c:pt idx="432">
                  <c:v>3.9110000000000014</c:v>
                </c:pt>
                <c:pt idx="433">
                  <c:v>3.9036666666666675</c:v>
                </c:pt>
                <c:pt idx="434">
                  <c:v>3.9516666666666675</c:v>
                </c:pt>
                <c:pt idx="435">
                  <c:v>4.0186666666666673</c:v>
                </c:pt>
                <c:pt idx="436">
                  <c:v>4.1500000000000012</c:v>
                </c:pt>
                <c:pt idx="437">
                  <c:v>4.1773333333333342</c:v>
                </c:pt>
                <c:pt idx="438">
                  <c:v>4.1266666666666678</c:v>
                </c:pt>
                <c:pt idx="439">
                  <c:v>4.1020000000000003</c:v>
                </c:pt>
                <c:pt idx="440">
                  <c:v>4.028666666666668</c:v>
                </c:pt>
                <c:pt idx="441">
                  <c:v>3.8933333333333335</c:v>
                </c:pt>
                <c:pt idx="442">
                  <c:v>3.7653333333333334</c:v>
                </c:pt>
                <c:pt idx="443">
                  <c:v>3.6106666666666669</c:v>
                </c:pt>
                <c:pt idx="444">
                  <c:v>3.4496666666666669</c:v>
                </c:pt>
                <c:pt idx="445">
                  <c:v>3.3576666666666668</c:v>
                </c:pt>
                <c:pt idx="446">
                  <c:v>3.3010000000000002</c:v>
                </c:pt>
                <c:pt idx="447">
                  <c:v>3.186666666666667</c:v>
                </c:pt>
                <c:pt idx="448">
                  <c:v>3.1123333333333334</c:v>
                </c:pt>
                <c:pt idx="449">
                  <c:v>3.0036666666666667</c:v>
                </c:pt>
                <c:pt idx="450">
                  <c:v>2.9433333333333338</c:v>
                </c:pt>
                <c:pt idx="451">
                  <c:v>2.8676666666666661</c:v>
                </c:pt>
                <c:pt idx="452">
                  <c:v>2.8596666666666661</c:v>
                </c:pt>
                <c:pt idx="453">
                  <c:v>2.8263333333333329</c:v>
                </c:pt>
                <c:pt idx="454">
                  <c:v>2.7856666666666663</c:v>
                </c:pt>
                <c:pt idx="455">
                  <c:v>2.7436666666666669</c:v>
                </c:pt>
                <c:pt idx="456">
                  <c:v>2.6196666666666673</c:v>
                </c:pt>
                <c:pt idx="457">
                  <c:v>2.4753333333333334</c:v>
                </c:pt>
                <c:pt idx="458">
                  <c:v>2.3713333333333333</c:v>
                </c:pt>
                <c:pt idx="459">
                  <c:v>2.3916666666666666</c:v>
                </c:pt>
                <c:pt idx="460">
                  <c:v>2.462333333333333</c:v>
                </c:pt>
                <c:pt idx="461">
                  <c:v>2.5403333333333333</c:v>
                </c:pt>
                <c:pt idx="462">
                  <c:v>2.5156666666666667</c:v>
                </c:pt>
                <c:pt idx="463">
                  <c:v>2.5196666666666663</c:v>
                </c:pt>
                <c:pt idx="464">
                  <c:v>2.4700000000000002</c:v>
                </c:pt>
                <c:pt idx="465">
                  <c:v>2.4323333333333332</c:v>
                </c:pt>
                <c:pt idx="466">
                  <c:v>2.3759999999999999</c:v>
                </c:pt>
                <c:pt idx="467">
                  <c:v>2.3789999999999996</c:v>
                </c:pt>
                <c:pt idx="468">
                  <c:v>2.4606666666666666</c:v>
                </c:pt>
                <c:pt idx="469">
                  <c:v>2.5136666666666669</c:v>
                </c:pt>
                <c:pt idx="470">
                  <c:v>2.5913333333333335</c:v>
                </c:pt>
                <c:pt idx="471">
                  <c:v>2.6716666666666669</c:v>
                </c:pt>
                <c:pt idx="472">
                  <c:v>2.7673333333333336</c:v>
                </c:pt>
                <c:pt idx="473">
                  <c:v>2.8146666666666667</c:v>
                </c:pt>
                <c:pt idx="474">
                  <c:v>2.8553333333333333</c:v>
                </c:pt>
                <c:pt idx="475">
                  <c:v>2.8493333333333331</c:v>
                </c:pt>
                <c:pt idx="476">
                  <c:v>2.7800000000000002</c:v>
                </c:pt>
                <c:pt idx="477">
                  <c:v>2.6930000000000005</c:v>
                </c:pt>
                <c:pt idx="478">
                  <c:v>2.6203333333333343</c:v>
                </c:pt>
                <c:pt idx="479">
                  <c:v>2.518333333333334</c:v>
                </c:pt>
                <c:pt idx="480">
                  <c:v>2.4460000000000006</c:v>
                </c:pt>
                <c:pt idx="481">
                  <c:v>2.3963333333333341</c:v>
                </c:pt>
                <c:pt idx="482">
                  <c:v>2.2700000000000009</c:v>
                </c:pt>
                <c:pt idx="483">
                  <c:v>2.2193333333333332</c:v>
                </c:pt>
                <c:pt idx="484">
                  <c:v>2.1909999999999998</c:v>
                </c:pt>
                <c:pt idx="485">
                  <c:v>2.2013333333333325</c:v>
                </c:pt>
                <c:pt idx="486">
                  <c:v>2.2533333333333325</c:v>
                </c:pt>
                <c:pt idx="487">
                  <c:v>2.2916666666666661</c:v>
                </c:pt>
                <c:pt idx="488">
                  <c:v>2.3516666666666666</c:v>
                </c:pt>
                <c:pt idx="489">
                  <c:v>2.3106666666666658</c:v>
                </c:pt>
                <c:pt idx="490">
                  <c:v>2.2786666666666662</c:v>
                </c:pt>
                <c:pt idx="491">
                  <c:v>2.261333333333333</c:v>
                </c:pt>
                <c:pt idx="492">
                  <c:v>2.2463333333333333</c:v>
                </c:pt>
                <c:pt idx="493">
                  <c:v>2.2323333333333326</c:v>
                </c:pt>
                <c:pt idx="494">
                  <c:v>2.191666666666666</c:v>
                </c:pt>
                <c:pt idx="495">
                  <c:v>2.198999999999999</c:v>
                </c:pt>
                <c:pt idx="496">
                  <c:v>2.1543333333333328</c:v>
                </c:pt>
                <c:pt idx="497">
                  <c:v>2.1469999999999998</c:v>
                </c:pt>
                <c:pt idx="498">
                  <c:v>2.0883333333333329</c:v>
                </c:pt>
                <c:pt idx="499">
                  <c:v>2.0159999999999996</c:v>
                </c:pt>
                <c:pt idx="500">
                  <c:v>1.9079999999999999</c:v>
                </c:pt>
                <c:pt idx="501">
                  <c:v>1.8263333333333331</c:v>
                </c:pt>
                <c:pt idx="502">
                  <c:v>1.7429999999999997</c:v>
                </c:pt>
                <c:pt idx="503">
                  <c:v>1.7529999999999997</c:v>
                </c:pt>
                <c:pt idx="504">
                  <c:v>1.7263333333333328</c:v>
                </c:pt>
                <c:pt idx="505">
                  <c:v>1.6593333333333329</c:v>
                </c:pt>
                <c:pt idx="506">
                  <c:v>1.6586666666666658</c:v>
                </c:pt>
                <c:pt idx="507">
                  <c:v>1.6679999999999995</c:v>
                </c:pt>
                <c:pt idx="508">
                  <c:v>1.6513333333333327</c:v>
                </c:pt>
                <c:pt idx="509">
                  <c:v>1.660333333333333</c:v>
                </c:pt>
                <c:pt idx="510">
                  <c:v>1.6453333333333329</c:v>
                </c:pt>
                <c:pt idx="511">
                  <c:v>1.6409999999999993</c:v>
                </c:pt>
                <c:pt idx="512">
                  <c:v>1.6259999999999992</c:v>
                </c:pt>
                <c:pt idx="513">
                  <c:v>1.6229999999999996</c:v>
                </c:pt>
                <c:pt idx="514">
                  <c:v>1.6276666666666662</c:v>
                </c:pt>
                <c:pt idx="515">
                  <c:v>1.6339999999999999</c:v>
                </c:pt>
                <c:pt idx="516">
                  <c:v>1.6273333333333331</c:v>
                </c:pt>
                <c:pt idx="517">
                  <c:v>1.6526666666666663</c:v>
                </c:pt>
                <c:pt idx="518">
                  <c:v>1.6673333333333331</c:v>
                </c:pt>
                <c:pt idx="519">
                  <c:v>1.7236666666666665</c:v>
                </c:pt>
                <c:pt idx="520">
                  <c:v>1.7226666666666666</c:v>
                </c:pt>
                <c:pt idx="521">
                  <c:v>1.7373333333333334</c:v>
                </c:pt>
                <c:pt idx="522">
                  <c:v>1.7489999999999999</c:v>
                </c:pt>
                <c:pt idx="523">
                  <c:v>1.7593333333333334</c:v>
                </c:pt>
                <c:pt idx="524">
                  <c:v>1.8103333333333331</c:v>
                </c:pt>
                <c:pt idx="525">
                  <c:v>1.7746666666666664</c:v>
                </c:pt>
                <c:pt idx="526">
                  <c:v>1.7690000000000003</c:v>
                </c:pt>
                <c:pt idx="527">
                  <c:v>1.6893333333333334</c:v>
                </c:pt>
                <c:pt idx="528">
                  <c:v>1.6453333333333331</c:v>
                </c:pt>
                <c:pt idx="529">
                  <c:v>1.6046666666666667</c:v>
                </c:pt>
                <c:pt idx="530">
                  <c:v>1.5816666666666668</c:v>
                </c:pt>
                <c:pt idx="531">
                  <c:v>1.5716666666666665</c:v>
                </c:pt>
                <c:pt idx="532">
                  <c:v>1.5483333333333333</c:v>
                </c:pt>
                <c:pt idx="533">
                  <c:v>1.4773333333333334</c:v>
                </c:pt>
                <c:pt idx="534">
                  <c:v>1.4426666666666668</c:v>
                </c:pt>
                <c:pt idx="535">
                  <c:v>1.4196666666666669</c:v>
                </c:pt>
                <c:pt idx="536">
                  <c:v>1.3933333333333333</c:v>
                </c:pt>
                <c:pt idx="537">
                  <c:v>1.3943333333333332</c:v>
                </c:pt>
                <c:pt idx="538">
                  <c:v>1.4443333333333332</c:v>
                </c:pt>
                <c:pt idx="539">
                  <c:v>1.4793333333333332</c:v>
                </c:pt>
                <c:pt idx="540">
                  <c:v>1.5156666666666667</c:v>
                </c:pt>
                <c:pt idx="541">
                  <c:v>1.542</c:v>
                </c:pt>
                <c:pt idx="542">
                  <c:v>1.5776666666666666</c:v>
                </c:pt>
                <c:pt idx="543">
                  <c:v>1.5979999999999999</c:v>
                </c:pt>
                <c:pt idx="544">
                  <c:v>1.6030000000000002</c:v>
                </c:pt>
                <c:pt idx="545">
                  <c:v>1.5509999999999999</c:v>
                </c:pt>
                <c:pt idx="546">
                  <c:v>1.5376666666666667</c:v>
                </c:pt>
                <c:pt idx="547">
                  <c:v>1.5163333333333333</c:v>
                </c:pt>
                <c:pt idx="548">
                  <c:v>1.492</c:v>
                </c:pt>
                <c:pt idx="549">
                  <c:v>1.4243333333333335</c:v>
                </c:pt>
                <c:pt idx="550">
                  <c:v>1.3680000000000001</c:v>
                </c:pt>
                <c:pt idx="551">
                  <c:v>1.3283333333333334</c:v>
                </c:pt>
                <c:pt idx="552">
                  <c:v>1.3063333333333336</c:v>
                </c:pt>
                <c:pt idx="553">
                  <c:v>1.2963333333333333</c:v>
                </c:pt>
                <c:pt idx="554">
                  <c:v>1.292</c:v>
                </c:pt>
                <c:pt idx="555">
                  <c:v>1.3106666666666666</c:v>
                </c:pt>
                <c:pt idx="556">
                  <c:v>1.3103333333333333</c:v>
                </c:pt>
                <c:pt idx="557">
                  <c:v>1.3133333333333335</c:v>
                </c:pt>
                <c:pt idx="558">
                  <c:v>1.3243333333333334</c:v>
                </c:pt>
                <c:pt idx="559">
                  <c:v>1.3723333333333336</c:v>
                </c:pt>
                <c:pt idx="560">
                  <c:v>1.450666666666667</c:v>
                </c:pt>
                <c:pt idx="561">
                  <c:v>1.5166666666666668</c:v>
                </c:pt>
                <c:pt idx="562">
                  <c:v>1.5530000000000002</c:v>
                </c:pt>
                <c:pt idx="563">
                  <c:v>1.5963333333333336</c:v>
                </c:pt>
                <c:pt idx="564">
                  <c:v>1.6340000000000001</c:v>
                </c:pt>
                <c:pt idx="565">
                  <c:v>1.6656666666666669</c:v>
                </c:pt>
                <c:pt idx="566">
                  <c:v>1.7003333333333333</c:v>
                </c:pt>
                <c:pt idx="567">
                  <c:v>1.7216666666666667</c:v>
                </c:pt>
                <c:pt idx="568">
                  <c:v>1.7103333333333333</c:v>
                </c:pt>
                <c:pt idx="569">
                  <c:v>1.6943333333333332</c:v>
                </c:pt>
                <c:pt idx="570">
                  <c:v>1.6376666666666666</c:v>
                </c:pt>
                <c:pt idx="571">
                  <c:v>1.5956666666666666</c:v>
                </c:pt>
                <c:pt idx="572">
                  <c:v>1.5766666666666667</c:v>
                </c:pt>
                <c:pt idx="573">
                  <c:v>1.5543333333333331</c:v>
                </c:pt>
                <c:pt idx="574">
                  <c:v>1.5236666666666669</c:v>
                </c:pt>
                <c:pt idx="575">
                  <c:v>1.5046666666666666</c:v>
                </c:pt>
                <c:pt idx="576">
                  <c:v>1.4256666666666671</c:v>
                </c:pt>
                <c:pt idx="577">
                  <c:v>1.3363333333333332</c:v>
                </c:pt>
                <c:pt idx="578">
                  <c:v>1.2663333333333331</c:v>
                </c:pt>
                <c:pt idx="579">
                  <c:v>1.204</c:v>
                </c:pt>
                <c:pt idx="580">
                  <c:v>1.1666666666666665</c:v>
                </c:pt>
                <c:pt idx="581">
                  <c:v>1.1383333333333332</c:v>
                </c:pt>
                <c:pt idx="582">
                  <c:v>1.1413333333333331</c:v>
                </c:pt>
                <c:pt idx="583">
                  <c:v>1.1329999999999998</c:v>
                </c:pt>
                <c:pt idx="584">
                  <c:v>1.1216666666666666</c:v>
                </c:pt>
                <c:pt idx="585">
                  <c:v>1.0920000000000001</c:v>
                </c:pt>
                <c:pt idx="586">
                  <c:v>1.0913333333333335</c:v>
                </c:pt>
                <c:pt idx="587">
                  <c:v>1.1126666666666669</c:v>
                </c:pt>
                <c:pt idx="588">
                  <c:v>1.1010000000000002</c:v>
                </c:pt>
                <c:pt idx="589">
                  <c:v>1.1350000000000002</c:v>
                </c:pt>
                <c:pt idx="590">
                  <c:v>1.1840000000000002</c:v>
                </c:pt>
                <c:pt idx="591">
                  <c:v>1.2206666666666668</c:v>
                </c:pt>
                <c:pt idx="592">
                  <c:v>1.248</c:v>
                </c:pt>
                <c:pt idx="593">
                  <c:v>1.3043333333333333</c:v>
                </c:pt>
                <c:pt idx="594">
                  <c:v>1.3413333333333335</c:v>
                </c:pt>
                <c:pt idx="595">
                  <c:v>1.3413333333333335</c:v>
                </c:pt>
                <c:pt idx="596">
                  <c:v>1.3233333333333335</c:v>
                </c:pt>
                <c:pt idx="597">
                  <c:v>1.2646666666666668</c:v>
                </c:pt>
                <c:pt idx="598">
                  <c:v>1.2669999999999999</c:v>
                </c:pt>
                <c:pt idx="599">
                  <c:v>1.3123333333333336</c:v>
                </c:pt>
                <c:pt idx="600">
                  <c:v>1.3470000000000002</c:v>
                </c:pt>
                <c:pt idx="601">
                  <c:v>1.3783333333333334</c:v>
                </c:pt>
                <c:pt idx="602">
                  <c:v>1.3966666666666667</c:v>
                </c:pt>
                <c:pt idx="603">
                  <c:v>1.4613333333333334</c:v>
                </c:pt>
                <c:pt idx="604">
                  <c:v>1.5203333333333333</c:v>
                </c:pt>
                <c:pt idx="605">
                  <c:v>1.5166666666666666</c:v>
                </c:pt>
                <c:pt idx="606">
                  <c:v>1.5579999999999998</c:v>
                </c:pt>
                <c:pt idx="607">
                  <c:v>1.6599999999999997</c:v>
                </c:pt>
                <c:pt idx="608">
                  <c:v>1.7743333333333331</c:v>
                </c:pt>
                <c:pt idx="609">
                  <c:v>1.8299999999999996</c:v>
                </c:pt>
                <c:pt idx="610">
                  <c:v>1.8486666666666662</c:v>
                </c:pt>
                <c:pt idx="611">
                  <c:v>1.8993333333333327</c:v>
                </c:pt>
                <c:pt idx="612">
                  <c:v>1.9093333333333329</c:v>
                </c:pt>
                <c:pt idx="613">
                  <c:v>1.923666666666666</c:v>
                </c:pt>
                <c:pt idx="614">
                  <c:v>1.9479999999999995</c:v>
                </c:pt>
                <c:pt idx="615">
                  <c:v>1.9703333333333328</c:v>
                </c:pt>
                <c:pt idx="616">
                  <c:v>1.9529999999999994</c:v>
                </c:pt>
                <c:pt idx="617">
                  <c:v>1.9553333333333327</c:v>
                </c:pt>
                <c:pt idx="618">
                  <c:v>1.9633333333333327</c:v>
                </c:pt>
                <c:pt idx="619">
                  <c:v>1.9159999999999997</c:v>
                </c:pt>
                <c:pt idx="620">
                  <c:v>1.7956666666666661</c:v>
                </c:pt>
                <c:pt idx="621">
                  <c:v>1.687666666666666</c:v>
                </c:pt>
                <c:pt idx="622">
                  <c:v>1.6239999999999994</c:v>
                </c:pt>
                <c:pt idx="623">
                  <c:v>1.5656666666666665</c:v>
                </c:pt>
                <c:pt idx="624">
                  <c:v>1.518</c:v>
                </c:pt>
                <c:pt idx="625">
                  <c:v>1.5526666666666666</c:v>
                </c:pt>
                <c:pt idx="626">
                  <c:v>1.5859999999999999</c:v>
                </c:pt>
                <c:pt idx="627">
                  <c:v>1.6219999999999999</c:v>
                </c:pt>
                <c:pt idx="628">
                  <c:v>1.6213333333333333</c:v>
                </c:pt>
                <c:pt idx="629">
                  <c:v>1.5800000000000003</c:v>
                </c:pt>
                <c:pt idx="630">
                  <c:v>1.5736666666666668</c:v>
                </c:pt>
                <c:pt idx="631">
                  <c:v>1.5546666666666666</c:v>
                </c:pt>
                <c:pt idx="632">
                  <c:v>1.5466666666666669</c:v>
                </c:pt>
                <c:pt idx="633">
                  <c:v>1.4633333333333336</c:v>
                </c:pt>
                <c:pt idx="634">
                  <c:v>1.3863333333333336</c:v>
                </c:pt>
                <c:pt idx="635">
                  <c:v>1.3936666666666668</c:v>
                </c:pt>
                <c:pt idx="636">
                  <c:v>1.3633333333333335</c:v>
                </c:pt>
                <c:pt idx="637">
                  <c:v>1.2720000000000005</c:v>
                </c:pt>
                <c:pt idx="638">
                  <c:v>1.1853333333333336</c:v>
                </c:pt>
                <c:pt idx="639">
                  <c:v>1.1773333333333331</c:v>
                </c:pt>
                <c:pt idx="640">
                  <c:v>1.1603333333333334</c:v>
                </c:pt>
                <c:pt idx="641">
                  <c:v>1.107</c:v>
                </c:pt>
                <c:pt idx="642">
                  <c:v>1.0669999999999999</c:v>
                </c:pt>
                <c:pt idx="643">
                  <c:v>1.018</c:v>
                </c:pt>
                <c:pt idx="644">
                  <c:v>1.0136666666666665</c:v>
                </c:pt>
                <c:pt idx="645">
                  <c:v>1.0009999999999999</c:v>
                </c:pt>
                <c:pt idx="646">
                  <c:v>1.1329999999999998</c:v>
                </c:pt>
                <c:pt idx="647">
                  <c:v>1.2206666666666666</c:v>
                </c:pt>
                <c:pt idx="648">
                  <c:v>1.2856666666666665</c:v>
                </c:pt>
                <c:pt idx="649">
                  <c:v>1.376333333333333</c:v>
                </c:pt>
                <c:pt idx="650">
                  <c:v>1.4519999999999997</c:v>
                </c:pt>
                <c:pt idx="651">
                  <c:v>1.5003333333333333</c:v>
                </c:pt>
                <c:pt idx="652">
                  <c:v>1.5110000000000001</c:v>
                </c:pt>
                <c:pt idx="653">
                  <c:v>1.4826666666666666</c:v>
                </c:pt>
                <c:pt idx="654">
                  <c:v>1.4576666666666671</c:v>
                </c:pt>
                <c:pt idx="655">
                  <c:v>1.4440000000000002</c:v>
                </c:pt>
                <c:pt idx="656">
                  <c:v>1.4220000000000002</c:v>
                </c:pt>
                <c:pt idx="657">
                  <c:v>1.4530000000000003</c:v>
                </c:pt>
                <c:pt idx="658">
                  <c:v>1.4963333333333337</c:v>
                </c:pt>
                <c:pt idx="659">
                  <c:v>1.4790000000000001</c:v>
                </c:pt>
                <c:pt idx="660">
                  <c:v>1.4823333333333335</c:v>
                </c:pt>
                <c:pt idx="661">
                  <c:v>1.5096666666666667</c:v>
                </c:pt>
                <c:pt idx="662">
                  <c:v>1.5036666666666667</c:v>
                </c:pt>
                <c:pt idx="663">
                  <c:v>1.5053333333333332</c:v>
                </c:pt>
                <c:pt idx="664">
                  <c:v>1.5263333333333331</c:v>
                </c:pt>
                <c:pt idx="665">
                  <c:v>1.5256666666666667</c:v>
                </c:pt>
                <c:pt idx="666">
                  <c:v>1.5350000000000001</c:v>
                </c:pt>
                <c:pt idx="667">
                  <c:v>1.5383333333333333</c:v>
                </c:pt>
                <c:pt idx="668">
                  <c:v>1.5236666666666667</c:v>
                </c:pt>
                <c:pt idx="669">
                  <c:v>1.4956666666666669</c:v>
                </c:pt>
                <c:pt idx="670">
                  <c:v>1.5043333333333335</c:v>
                </c:pt>
                <c:pt idx="671">
                  <c:v>1.4896666666666667</c:v>
                </c:pt>
                <c:pt idx="672">
                  <c:v>1.4713333333333334</c:v>
                </c:pt>
                <c:pt idx="673">
                  <c:v>1.4613333333333334</c:v>
                </c:pt>
                <c:pt idx="674">
                  <c:v>1.4003333333333334</c:v>
                </c:pt>
                <c:pt idx="675">
                  <c:v>1.377</c:v>
                </c:pt>
                <c:pt idx="676">
                  <c:v>1.2450000000000001</c:v>
                </c:pt>
                <c:pt idx="677">
                  <c:v>1.1206666666666669</c:v>
                </c:pt>
                <c:pt idx="678">
                  <c:v>1.0213333333333334</c:v>
                </c:pt>
                <c:pt idx="679">
                  <c:v>0.92266666666666652</c:v>
                </c:pt>
                <c:pt idx="680">
                  <c:v>0.87699999999999989</c:v>
                </c:pt>
                <c:pt idx="681">
                  <c:v>0.85033333333333305</c:v>
                </c:pt>
                <c:pt idx="682">
                  <c:v>0.84033333333333315</c:v>
                </c:pt>
                <c:pt idx="683">
                  <c:v>0.84999999999999976</c:v>
                </c:pt>
                <c:pt idx="684">
                  <c:v>0.88366666666666638</c:v>
                </c:pt>
                <c:pt idx="685">
                  <c:v>0.8813333333333333</c:v>
                </c:pt>
                <c:pt idx="686">
                  <c:v>0.8546666666666668</c:v>
                </c:pt>
                <c:pt idx="687">
                  <c:v>0.79833333333333345</c:v>
                </c:pt>
                <c:pt idx="688">
                  <c:v>0.7330000000000001</c:v>
                </c:pt>
                <c:pt idx="689">
                  <c:v>0.7506666666666667</c:v>
                </c:pt>
                <c:pt idx="690">
                  <c:v>0.73533333333333339</c:v>
                </c:pt>
                <c:pt idx="691">
                  <c:v>0.70033333333333325</c:v>
                </c:pt>
                <c:pt idx="692">
                  <c:v>0.68933333333333313</c:v>
                </c:pt>
                <c:pt idx="693">
                  <c:v>0.72433333333333316</c:v>
                </c:pt>
                <c:pt idx="694">
                  <c:v>0.74966666666666659</c:v>
                </c:pt>
                <c:pt idx="695">
                  <c:v>0.78999999999999981</c:v>
                </c:pt>
                <c:pt idx="696">
                  <c:v>0.82066666666666643</c:v>
                </c:pt>
                <c:pt idx="697">
                  <c:v>0.83566666666666645</c:v>
                </c:pt>
                <c:pt idx="698">
                  <c:v>0.82566666666666655</c:v>
                </c:pt>
                <c:pt idx="699">
                  <c:v>0.82766666666666677</c:v>
                </c:pt>
                <c:pt idx="700">
                  <c:v>0.86899999999999988</c:v>
                </c:pt>
                <c:pt idx="701">
                  <c:v>0.91499999999999992</c:v>
                </c:pt>
                <c:pt idx="702">
                  <c:v>0.94966666666666677</c:v>
                </c:pt>
                <c:pt idx="703">
                  <c:v>0.9860000000000001</c:v>
                </c:pt>
                <c:pt idx="704">
                  <c:v>0.999</c:v>
                </c:pt>
                <c:pt idx="705">
                  <c:v>0.9890000000000001</c:v>
                </c:pt>
                <c:pt idx="706">
                  <c:v>0.98666666666666669</c:v>
                </c:pt>
                <c:pt idx="707">
                  <c:v>1.0133333333333332</c:v>
                </c:pt>
                <c:pt idx="708">
                  <c:v>1.0353333333333334</c:v>
                </c:pt>
                <c:pt idx="709">
                  <c:v>1.0406666666666666</c:v>
                </c:pt>
                <c:pt idx="710">
                  <c:v>1.0286666666666666</c:v>
                </c:pt>
                <c:pt idx="711">
                  <c:v>1.0326666666666666</c:v>
                </c:pt>
                <c:pt idx="712">
                  <c:v>1.0856666666666668</c:v>
                </c:pt>
                <c:pt idx="713">
                  <c:v>1.1179999999999999</c:v>
                </c:pt>
                <c:pt idx="714">
                  <c:v>1.0996666666666668</c:v>
                </c:pt>
                <c:pt idx="715">
                  <c:v>1.073</c:v>
                </c:pt>
                <c:pt idx="716">
                  <c:v>1.0740000000000001</c:v>
                </c:pt>
                <c:pt idx="717">
                  <c:v>1.0873333333333333</c:v>
                </c:pt>
                <c:pt idx="718">
                  <c:v>1.0946666666666665</c:v>
                </c:pt>
                <c:pt idx="719">
                  <c:v>1.1276666666666666</c:v>
                </c:pt>
                <c:pt idx="720">
                  <c:v>1.1933333333333331</c:v>
                </c:pt>
                <c:pt idx="721">
                  <c:v>1.3056666666666668</c:v>
                </c:pt>
                <c:pt idx="722">
                  <c:v>1.3883333333333332</c:v>
                </c:pt>
                <c:pt idx="723">
                  <c:v>1.415</c:v>
                </c:pt>
                <c:pt idx="724">
                  <c:v>1.3883333333333334</c:v>
                </c:pt>
                <c:pt idx="725">
                  <c:v>1.3886666666666665</c:v>
                </c:pt>
                <c:pt idx="726">
                  <c:v>1.4313333333333333</c:v>
                </c:pt>
                <c:pt idx="727">
                  <c:v>1.4683333333333333</c:v>
                </c:pt>
                <c:pt idx="728">
                  <c:v>1.532</c:v>
                </c:pt>
                <c:pt idx="729">
                  <c:v>1.5659999999999998</c:v>
                </c:pt>
                <c:pt idx="730">
                  <c:v>1.5596666666666665</c:v>
                </c:pt>
                <c:pt idx="731">
                  <c:v>1.5526666666666669</c:v>
                </c:pt>
                <c:pt idx="732">
                  <c:v>1.5506666666666669</c:v>
                </c:pt>
                <c:pt idx="733">
                  <c:v>1.569</c:v>
                </c:pt>
                <c:pt idx="734">
                  <c:v>1.589</c:v>
                </c:pt>
                <c:pt idx="735">
                  <c:v>1.6239999999999999</c:v>
                </c:pt>
                <c:pt idx="736">
                  <c:v>1.6276666666666666</c:v>
                </c:pt>
                <c:pt idx="737">
                  <c:v>1.5986666666666667</c:v>
                </c:pt>
                <c:pt idx="738">
                  <c:v>1.5753333333333335</c:v>
                </c:pt>
                <c:pt idx="739">
                  <c:v>1.5866666666666667</c:v>
                </c:pt>
                <c:pt idx="740">
                  <c:v>1.6183333333333334</c:v>
                </c:pt>
                <c:pt idx="741">
                  <c:v>1.6186666666666669</c:v>
                </c:pt>
                <c:pt idx="742">
                  <c:v>1.5970000000000004</c:v>
                </c:pt>
                <c:pt idx="743">
                  <c:v>1.5906666666666671</c:v>
                </c:pt>
                <c:pt idx="744">
                  <c:v>1.6186666666666669</c:v>
                </c:pt>
                <c:pt idx="745">
                  <c:v>1.6446666666666669</c:v>
                </c:pt>
                <c:pt idx="746">
                  <c:v>1.6993333333333334</c:v>
                </c:pt>
                <c:pt idx="747">
                  <c:v>1.7223333333333337</c:v>
                </c:pt>
                <c:pt idx="748">
                  <c:v>1.7229999999999999</c:v>
                </c:pt>
                <c:pt idx="749">
                  <c:v>1.6963333333333337</c:v>
                </c:pt>
                <c:pt idx="750">
                  <c:v>1.6543333333333334</c:v>
                </c:pt>
                <c:pt idx="751">
                  <c:v>1.5546666666666666</c:v>
                </c:pt>
                <c:pt idx="752">
                  <c:v>1.491333333333333</c:v>
                </c:pt>
                <c:pt idx="753">
                  <c:v>1.4936666666666663</c:v>
                </c:pt>
                <c:pt idx="754">
                  <c:v>1.5669999999999997</c:v>
                </c:pt>
                <c:pt idx="755">
                  <c:v>1.6246666666666665</c:v>
                </c:pt>
                <c:pt idx="756">
                  <c:v>1.6060000000000001</c:v>
                </c:pt>
                <c:pt idx="757">
                  <c:v>1.6433333333333331</c:v>
                </c:pt>
                <c:pt idx="758">
                  <c:v>1.6346666666666665</c:v>
                </c:pt>
                <c:pt idx="759">
                  <c:v>1.5916666666666666</c:v>
                </c:pt>
                <c:pt idx="760">
                  <c:v>1.6113333333333333</c:v>
                </c:pt>
                <c:pt idx="761">
                  <c:v>1.7036666666666667</c:v>
                </c:pt>
                <c:pt idx="762">
                  <c:v>1.7706666666666664</c:v>
                </c:pt>
                <c:pt idx="763">
                  <c:v>1.7606666666666666</c:v>
                </c:pt>
                <c:pt idx="764">
                  <c:v>1.8646666666666669</c:v>
                </c:pt>
                <c:pt idx="765">
                  <c:v>1.9276666666666664</c:v>
                </c:pt>
                <c:pt idx="766">
                  <c:v>1.950333333333333</c:v>
                </c:pt>
                <c:pt idx="767">
                  <c:v>2.0363333333333333</c:v>
                </c:pt>
                <c:pt idx="768">
                  <c:v>2.0916666666666663</c:v>
                </c:pt>
                <c:pt idx="769">
                  <c:v>2.2096666666666662</c:v>
                </c:pt>
                <c:pt idx="770">
                  <c:v>2.2939999999999996</c:v>
                </c:pt>
                <c:pt idx="771">
                  <c:v>2.3786666666666663</c:v>
                </c:pt>
                <c:pt idx="772">
                  <c:v>2.4836666666666658</c:v>
                </c:pt>
                <c:pt idx="773">
                  <c:v>2.5446666666666657</c:v>
                </c:pt>
                <c:pt idx="774">
                  <c:v>2.6033333333333331</c:v>
                </c:pt>
                <c:pt idx="775">
                  <c:v>2.6313333333333331</c:v>
                </c:pt>
                <c:pt idx="776">
                  <c:v>2.6606666666666663</c:v>
                </c:pt>
                <c:pt idx="777">
                  <c:v>2.7023333333333333</c:v>
                </c:pt>
                <c:pt idx="778">
                  <c:v>2.7143333333333333</c:v>
                </c:pt>
                <c:pt idx="779">
                  <c:v>2.7676666666666665</c:v>
                </c:pt>
                <c:pt idx="780">
                  <c:v>2.7709999999999999</c:v>
                </c:pt>
                <c:pt idx="781">
                  <c:v>2.7769999999999997</c:v>
                </c:pt>
                <c:pt idx="782">
                  <c:v>2.7736666666666663</c:v>
                </c:pt>
                <c:pt idx="783">
                  <c:v>2.7323333333333335</c:v>
                </c:pt>
                <c:pt idx="784">
                  <c:v>2.6863333333333328</c:v>
                </c:pt>
                <c:pt idx="785">
                  <c:v>2.609666666666667</c:v>
                </c:pt>
                <c:pt idx="786">
                  <c:v>2.5859999999999999</c:v>
                </c:pt>
                <c:pt idx="787">
                  <c:v>2.6210000000000004</c:v>
                </c:pt>
                <c:pt idx="788">
                  <c:v>2.6373333333333333</c:v>
                </c:pt>
                <c:pt idx="789">
                  <c:v>2.7036666666666664</c:v>
                </c:pt>
                <c:pt idx="790">
                  <c:v>2.6659999999999999</c:v>
                </c:pt>
                <c:pt idx="791">
                  <c:v>2.5569999999999995</c:v>
                </c:pt>
                <c:pt idx="792">
                  <c:v>2.5036666666666663</c:v>
                </c:pt>
                <c:pt idx="793">
                  <c:v>2.4866666666666664</c:v>
                </c:pt>
                <c:pt idx="794">
                  <c:v>2.3893333333333331</c:v>
                </c:pt>
                <c:pt idx="795">
                  <c:v>2.3680000000000003</c:v>
                </c:pt>
                <c:pt idx="796">
                  <c:v>2.4136666666666664</c:v>
                </c:pt>
                <c:pt idx="797">
                  <c:v>2.412666666666667</c:v>
                </c:pt>
                <c:pt idx="798">
                  <c:v>2.4756666666666671</c:v>
                </c:pt>
                <c:pt idx="799">
                  <c:v>2.4106666666666672</c:v>
                </c:pt>
                <c:pt idx="800">
                  <c:v>2.348333333333334</c:v>
                </c:pt>
                <c:pt idx="801">
                  <c:v>2.3086666666666669</c:v>
                </c:pt>
                <c:pt idx="802">
                  <c:v>2.226</c:v>
                </c:pt>
                <c:pt idx="803">
                  <c:v>2.1696666666666666</c:v>
                </c:pt>
                <c:pt idx="804">
                  <c:v>2.0986666666666669</c:v>
                </c:pt>
                <c:pt idx="805">
                  <c:v>2.0569999999999999</c:v>
                </c:pt>
                <c:pt idx="806">
                  <c:v>1.994</c:v>
                </c:pt>
                <c:pt idx="807">
                  <c:v>1.9793333333333334</c:v>
                </c:pt>
                <c:pt idx="808">
                  <c:v>2.0153333333333334</c:v>
                </c:pt>
                <c:pt idx="809">
                  <c:v>1.9973333333333334</c:v>
                </c:pt>
                <c:pt idx="810">
                  <c:v>2.0180000000000002</c:v>
                </c:pt>
                <c:pt idx="811">
                  <c:v>2.0506666666666669</c:v>
                </c:pt>
                <c:pt idx="812">
                  <c:v>2.0403333333333338</c:v>
                </c:pt>
                <c:pt idx="813">
                  <c:v>2.0433333333333339</c:v>
                </c:pt>
                <c:pt idx="814">
                  <c:v>2.0663333333333336</c:v>
                </c:pt>
                <c:pt idx="815">
                  <c:v>2.1120000000000001</c:v>
                </c:pt>
                <c:pt idx="816">
                  <c:v>2.158666666666667</c:v>
                </c:pt>
                <c:pt idx="817">
                  <c:v>2.0903333333333332</c:v>
                </c:pt>
                <c:pt idx="818">
                  <c:v>2.0523333333333338</c:v>
                </c:pt>
                <c:pt idx="819">
                  <c:v>2.0136666666666665</c:v>
                </c:pt>
                <c:pt idx="820">
                  <c:v>2.0306666666666668</c:v>
                </c:pt>
                <c:pt idx="821">
                  <c:v>2.0453333333333337</c:v>
                </c:pt>
                <c:pt idx="822">
                  <c:v>2.0336666666666665</c:v>
                </c:pt>
                <c:pt idx="823">
                  <c:v>2.0373333333333332</c:v>
                </c:pt>
                <c:pt idx="824">
                  <c:v>2.0193333333333334</c:v>
                </c:pt>
                <c:pt idx="825">
                  <c:v>1.9676666666666667</c:v>
                </c:pt>
                <c:pt idx="826">
                  <c:v>1.9260000000000004</c:v>
                </c:pt>
                <c:pt idx="827">
                  <c:v>1.8446666666666667</c:v>
                </c:pt>
                <c:pt idx="828">
                  <c:v>1.7463333333333331</c:v>
                </c:pt>
                <c:pt idx="829">
                  <c:v>1.7433333333333332</c:v>
                </c:pt>
                <c:pt idx="830">
                  <c:v>1.7470000000000001</c:v>
                </c:pt>
                <c:pt idx="831">
                  <c:v>1.7229999999999999</c:v>
                </c:pt>
                <c:pt idx="832">
                  <c:v>1.6766666666666665</c:v>
                </c:pt>
                <c:pt idx="833">
                  <c:v>1.65</c:v>
                </c:pt>
                <c:pt idx="834">
                  <c:v>1.6216666666666668</c:v>
                </c:pt>
                <c:pt idx="835">
                  <c:v>1.5980000000000001</c:v>
                </c:pt>
                <c:pt idx="836">
                  <c:v>1.559666666666667</c:v>
                </c:pt>
                <c:pt idx="837">
                  <c:v>1.4930000000000001</c:v>
                </c:pt>
                <c:pt idx="838">
                  <c:v>1.4516666666666669</c:v>
                </c:pt>
                <c:pt idx="839">
                  <c:v>1.4173333333333331</c:v>
                </c:pt>
                <c:pt idx="840">
                  <c:v>1.4020000000000001</c:v>
                </c:pt>
                <c:pt idx="841">
                  <c:v>1.401</c:v>
                </c:pt>
                <c:pt idx="842">
                  <c:v>1.4293333333333333</c:v>
                </c:pt>
                <c:pt idx="843">
                  <c:v>1.4403333333333335</c:v>
                </c:pt>
                <c:pt idx="844">
                  <c:v>1.3886666666666669</c:v>
                </c:pt>
                <c:pt idx="845">
                  <c:v>1.3396666666666668</c:v>
                </c:pt>
                <c:pt idx="846">
                  <c:v>1.2743333333333335</c:v>
                </c:pt>
                <c:pt idx="847">
                  <c:v>1.2430000000000001</c:v>
                </c:pt>
                <c:pt idx="848">
                  <c:v>1.2310000000000003</c:v>
                </c:pt>
                <c:pt idx="849">
                  <c:v>1.2110000000000001</c:v>
                </c:pt>
                <c:pt idx="850">
                  <c:v>1.210666666666667</c:v>
                </c:pt>
                <c:pt idx="851">
                  <c:v>1.2210000000000003</c:v>
                </c:pt>
                <c:pt idx="852">
                  <c:v>1.2323333333333337</c:v>
                </c:pt>
                <c:pt idx="853">
                  <c:v>1.2213333333333336</c:v>
                </c:pt>
                <c:pt idx="854">
                  <c:v>1.2293333333333336</c:v>
                </c:pt>
                <c:pt idx="855">
                  <c:v>1.2546666666666668</c:v>
                </c:pt>
                <c:pt idx="856">
                  <c:v>1.2530000000000001</c:v>
                </c:pt>
                <c:pt idx="857">
                  <c:v>1.2686666666666668</c:v>
                </c:pt>
                <c:pt idx="858">
                  <c:v>1.2760000000000002</c:v>
                </c:pt>
                <c:pt idx="859">
                  <c:v>1.2173333333333332</c:v>
                </c:pt>
                <c:pt idx="860">
                  <c:v>1.1576666666666668</c:v>
                </c:pt>
                <c:pt idx="861">
                  <c:v>1.1099999999999999</c:v>
                </c:pt>
                <c:pt idx="862">
                  <c:v>1.095</c:v>
                </c:pt>
                <c:pt idx="863">
                  <c:v>1.0633333333333335</c:v>
                </c:pt>
                <c:pt idx="864">
                  <c:v>1.0820000000000001</c:v>
                </c:pt>
                <c:pt idx="865">
                  <c:v>1.1219999999999999</c:v>
                </c:pt>
                <c:pt idx="866">
                  <c:v>1.155</c:v>
                </c:pt>
                <c:pt idx="867">
                  <c:v>1.1879999999999997</c:v>
                </c:pt>
                <c:pt idx="868">
                  <c:v>1.1769999999999998</c:v>
                </c:pt>
                <c:pt idx="869">
                  <c:v>1.1773333333333333</c:v>
                </c:pt>
                <c:pt idx="870">
                  <c:v>1.1616666666666666</c:v>
                </c:pt>
                <c:pt idx="871">
                  <c:v>1.1409999999999998</c:v>
                </c:pt>
                <c:pt idx="872">
                  <c:v>1.1090000000000002</c:v>
                </c:pt>
                <c:pt idx="873">
                  <c:v>1.0773333333333333</c:v>
                </c:pt>
                <c:pt idx="874">
                  <c:v>1.0859999999999999</c:v>
                </c:pt>
                <c:pt idx="875">
                  <c:v>1.0620000000000001</c:v>
                </c:pt>
                <c:pt idx="876">
                  <c:v>1.0319999999999998</c:v>
                </c:pt>
                <c:pt idx="877">
                  <c:v>1.0036666666666665</c:v>
                </c:pt>
                <c:pt idx="878">
                  <c:v>1.0013333333333334</c:v>
                </c:pt>
                <c:pt idx="879">
                  <c:v>1.016</c:v>
                </c:pt>
                <c:pt idx="880">
                  <c:v>1.0053333333333332</c:v>
                </c:pt>
                <c:pt idx="881">
                  <c:v>0.98733333333333329</c:v>
                </c:pt>
                <c:pt idx="882">
                  <c:v>0.96766666666666656</c:v>
                </c:pt>
                <c:pt idx="883">
                  <c:v>0.95633333333333348</c:v>
                </c:pt>
                <c:pt idx="884">
                  <c:v>0.94133333333333336</c:v>
                </c:pt>
                <c:pt idx="885">
                  <c:v>0.91700000000000004</c:v>
                </c:pt>
                <c:pt idx="886">
                  <c:v>0.90466666666666662</c:v>
                </c:pt>
                <c:pt idx="887">
                  <c:v>0.8933333333333332</c:v>
                </c:pt>
                <c:pt idx="888">
                  <c:v>0.86466666666666669</c:v>
                </c:pt>
                <c:pt idx="889">
                  <c:v>0.83333333333333348</c:v>
                </c:pt>
                <c:pt idx="890">
                  <c:v>0.82666666666666666</c:v>
                </c:pt>
                <c:pt idx="891">
                  <c:v>0.8596666666666668</c:v>
                </c:pt>
                <c:pt idx="892">
                  <c:v>0.88966666666666672</c:v>
                </c:pt>
                <c:pt idx="893">
                  <c:v>0.92299999999999993</c:v>
                </c:pt>
                <c:pt idx="894">
                  <c:v>0.95633333333333326</c:v>
                </c:pt>
                <c:pt idx="895">
                  <c:v>0.96266666666666656</c:v>
                </c:pt>
                <c:pt idx="896">
                  <c:v>0.97699999999999987</c:v>
                </c:pt>
                <c:pt idx="897">
                  <c:v>0.99633333333333307</c:v>
                </c:pt>
                <c:pt idx="898">
                  <c:v>1.0683333333333331</c:v>
                </c:pt>
                <c:pt idx="899">
                  <c:v>1.0839999999999999</c:v>
                </c:pt>
                <c:pt idx="900">
                  <c:v>1.1339999999999999</c:v>
                </c:pt>
                <c:pt idx="901">
                  <c:v>1.1696666666666666</c:v>
                </c:pt>
                <c:pt idx="902">
                  <c:v>1.2399999999999998</c:v>
                </c:pt>
                <c:pt idx="903">
                  <c:v>1.2839999999999998</c:v>
                </c:pt>
                <c:pt idx="904">
                  <c:v>1.3009999999999999</c:v>
                </c:pt>
                <c:pt idx="905">
                  <c:v>1.3460000000000001</c:v>
                </c:pt>
                <c:pt idx="906">
                  <c:v>1.4040000000000001</c:v>
                </c:pt>
                <c:pt idx="907">
                  <c:v>1.4516666666666669</c:v>
                </c:pt>
                <c:pt idx="908">
                  <c:v>1.4886666666666668</c:v>
                </c:pt>
                <c:pt idx="909">
                  <c:v>1.5363333333333336</c:v>
                </c:pt>
                <c:pt idx="910">
                  <c:v>1.5730000000000004</c:v>
                </c:pt>
                <c:pt idx="911">
                  <c:v>1.5823333333333338</c:v>
                </c:pt>
                <c:pt idx="912">
                  <c:v>1.6166666666666671</c:v>
                </c:pt>
                <c:pt idx="913">
                  <c:v>1.6356666666666668</c:v>
                </c:pt>
                <c:pt idx="914">
                  <c:v>1.7203333333333335</c:v>
                </c:pt>
                <c:pt idx="915">
                  <c:v>1.7506666666666668</c:v>
                </c:pt>
                <c:pt idx="916">
                  <c:v>1.7869999999999999</c:v>
                </c:pt>
                <c:pt idx="917">
                  <c:v>1.8156666666666665</c:v>
                </c:pt>
                <c:pt idx="918">
                  <c:v>1.8423333333333334</c:v>
                </c:pt>
                <c:pt idx="919">
                  <c:v>1.8623333333333334</c:v>
                </c:pt>
                <c:pt idx="920">
                  <c:v>1.8806666666666667</c:v>
                </c:pt>
                <c:pt idx="921">
                  <c:v>1.8733333333333333</c:v>
                </c:pt>
                <c:pt idx="922">
                  <c:v>1.8773333333333331</c:v>
                </c:pt>
                <c:pt idx="923">
                  <c:v>1.8413333333333328</c:v>
                </c:pt>
                <c:pt idx="924">
                  <c:v>1.7896666666666661</c:v>
                </c:pt>
                <c:pt idx="925">
                  <c:v>1.7433333333333327</c:v>
                </c:pt>
                <c:pt idx="926">
                  <c:v>1.7029999999999994</c:v>
                </c:pt>
                <c:pt idx="927">
                  <c:v>1.6716666666666662</c:v>
                </c:pt>
                <c:pt idx="928">
                  <c:v>1.5993333333333333</c:v>
                </c:pt>
                <c:pt idx="929">
                  <c:v>1.5866666666666664</c:v>
                </c:pt>
                <c:pt idx="930">
                  <c:v>1.5559999999999998</c:v>
                </c:pt>
                <c:pt idx="931">
                  <c:v>1.5519999999999994</c:v>
                </c:pt>
                <c:pt idx="932">
                  <c:v>1.5019999999999996</c:v>
                </c:pt>
                <c:pt idx="933">
                  <c:v>1.5129999999999997</c:v>
                </c:pt>
                <c:pt idx="934">
                  <c:v>1.5073333333333332</c:v>
                </c:pt>
                <c:pt idx="935">
                  <c:v>1.512</c:v>
                </c:pt>
                <c:pt idx="936">
                  <c:v>1.4663333333333335</c:v>
                </c:pt>
                <c:pt idx="937">
                  <c:v>1.4160000000000001</c:v>
                </c:pt>
                <c:pt idx="938">
                  <c:v>1.3903333333333334</c:v>
                </c:pt>
                <c:pt idx="939">
                  <c:v>1.3403333333333334</c:v>
                </c:pt>
                <c:pt idx="940">
                  <c:v>1.3626666666666667</c:v>
                </c:pt>
                <c:pt idx="941">
                  <c:v>1.4266666666666665</c:v>
                </c:pt>
                <c:pt idx="942">
                  <c:v>1.4020000000000001</c:v>
                </c:pt>
                <c:pt idx="943">
                  <c:v>1.3940000000000003</c:v>
                </c:pt>
                <c:pt idx="944">
                  <c:v>1.3230000000000002</c:v>
                </c:pt>
                <c:pt idx="945">
                  <c:v>1.317666666666667</c:v>
                </c:pt>
                <c:pt idx="946">
                  <c:v>1.2870000000000001</c:v>
                </c:pt>
                <c:pt idx="947">
                  <c:v>1.2986666666666669</c:v>
                </c:pt>
                <c:pt idx="948">
                  <c:v>1.3170000000000002</c:v>
                </c:pt>
                <c:pt idx="949">
                  <c:v>1.3246666666666667</c:v>
                </c:pt>
                <c:pt idx="950">
                  <c:v>1.3186666666666664</c:v>
                </c:pt>
                <c:pt idx="951">
                  <c:v>1.3166666666666667</c:v>
                </c:pt>
                <c:pt idx="952">
                  <c:v>1.2789999999999997</c:v>
                </c:pt>
                <c:pt idx="953">
                  <c:v>1.3146666666666662</c:v>
                </c:pt>
                <c:pt idx="954">
                  <c:v>1.3229999999999995</c:v>
                </c:pt>
                <c:pt idx="955">
                  <c:v>1.3249999999999995</c:v>
                </c:pt>
                <c:pt idx="956">
                  <c:v>1.3363333333333327</c:v>
                </c:pt>
                <c:pt idx="957">
                  <c:v>1.3973333333333329</c:v>
                </c:pt>
                <c:pt idx="958">
                  <c:v>1.4553333333333329</c:v>
                </c:pt>
                <c:pt idx="959">
                  <c:v>1.4789999999999999</c:v>
                </c:pt>
                <c:pt idx="960">
                  <c:v>1.4629999999999999</c:v>
                </c:pt>
                <c:pt idx="961">
                  <c:v>1.4780000000000002</c:v>
                </c:pt>
                <c:pt idx="962">
                  <c:v>1.5323333333333338</c:v>
                </c:pt>
                <c:pt idx="963">
                  <c:v>1.5906666666666669</c:v>
                </c:pt>
                <c:pt idx="964">
                  <c:v>1.6380000000000006</c:v>
                </c:pt>
                <c:pt idx="965">
                  <c:v>1.6540000000000004</c:v>
                </c:pt>
                <c:pt idx="966">
                  <c:v>1.7340000000000004</c:v>
                </c:pt>
                <c:pt idx="967">
                  <c:v>1.8166666666666671</c:v>
                </c:pt>
                <c:pt idx="968">
                  <c:v>1.8486666666666667</c:v>
                </c:pt>
                <c:pt idx="969">
                  <c:v>1.8830000000000002</c:v>
                </c:pt>
                <c:pt idx="970">
                  <c:v>1.8296666666666668</c:v>
                </c:pt>
                <c:pt idx="971">
                  <c:v>1.7386666666666666</c:v>
                </c:pt>
                <c:pt idx="972">
                  <c:v>1.7356666666666665</c:v>
                </c:pt>
                <c:pt idx="973">
                  <c:v>1.7376666666666665</c:v>
                </c:pt>
                <c:pt idx="974">
                  <c:v>1.732</c:v>
                </c:pt>
                <c:pt idx="975">
                  <c:v>1.716</c:v>
                </c:pt>
                <c:pt idx="976">
                  <c:v>1.7263333333333333</c:v>
                </c:pt>
                <c:pt idx="977">
                  <c:v>1.726</c:v>
                </c:pt>
                <c:pt idx="978">
                  <c:v>1.7313333333333334</c:v>
                </c:pt>
                <c:pt idx="979">
                  <c:v>1.7549999999999997</c:v>
                </c:pt>
                <c:pt idx="980">
                  <c:v>1.8043333333333331</c:v>
                </c:pt>
                <c:pt idx="981">
                  <c:v>1.8313333333333333</c:v>
                </c:pt>
                <c:pt idx="982">
                  <c:v>1.9113333333333331</c:v>
                </c:pt>
                <c:pt idx="983">
                  <c:v>1.916666666666667</c:v>
                </c:pt>
                <c:pt idx="984">
                  <c:v>1.9436666666666667</c:v>
                </c:pt>
                <c:pt idx="985">
                  <c:v>1.9950000000000001</c:v>
                </c:pt>
                <c:pt idx="986">
                  <c:v>2.0396666666666667</c:v>
                </c:pt>
                <c:pt idx="987">
                  <c:v>2.0136666666666669</c:v>
                </c:pt>
                <c:pt idx="988">
                  <c:v>1.9776666666666667</c:v>
                </c:pt>
                <c:pt idx="989">
                  <c:v>1.9553333333333331</c:v>
                </c:pt>
                <c:pt idx="990">
                  <c:v>1.9663333333333333</c:v>
                </c:pt>
                <c:pt idx="991">
                  <c:v>1.9303333333333332</c:v>
                </c:pt>
                <c:pt idx="992">
                  <c:v>1.8646666666666667</c:v>
                </c:pt>
                <c:pt idx="993">
                  <c:v>1.789333333333333</c:v>
                </c:pt>
                <c:pt idx="994">
                  <c:v>1.7273333333333334</c:v>
                </c:pt>
                <c:pt idx="995">
                  <c:v>1.6793333333333331</c:v>
                </c:pt>
                <c:pt idx="996">
                  <c:v>1.6016666666666668</c:v>
                </c:pt>
                <c:pt idx="997">
                  <c:v>1.5423333333333329</c:v>
                </c:pt>
                <c:pt idx="998">
                  <c:v>1.5069999999999995</c:v>
                </c:pt>
                <c:pt idx="999">
                  <c:v>1.495666666666666</c:v>
                </c:pt>
                <c:pt idx="1000">
                  <c:v>1.5383333333333329</c:v>
                </c:pt>
                <c:pt idx="1001">
                  <c:v>1.5659999999999994</c:v>
                </c:pt>
                <c:pt idx="1002">
                  <c:v>1.5666666666666664</c:v>
                </c:pt>
                <c:pt idx="1003">
                  <c:v>1.589333333333333</c:v>
                </c:pt>
                <c:pt idx="1004">
                  <c:v>1.6163333333333332</c:v>
                </c:pt>
                <c:pt idx="1005">
                  <c:v>1.6586666666666663</c:v>
                </c:pt>
                <c:pt idx="1006">
                  <c:v>1.6883333333333328</c:v>
                </c:pt>
                <c:pt idx="1007">
                  <c:v>1.6959999999999995</c:v>
                </c:pt>
                <c:pt idx="1008">
                  <c:v>1.7229999999999999</c:v>
                </c:pt>
                <c:pt idx="1009">
                  <c:v>1.7383333333333331</c:v>
                </c:pt>
                <c:pt idx="1010">
                  <c:v>1.7150000000000001</c:v>
                </c:pt>
                <c:pt idx="1011">
                  <c:v>1.681</c:v>
                </c:pt>
                <c:pt idx="1012">
                  <c:v>1.6136666666666664</c:v>
                </c:pt>
                <c:pt idx="1013">
                  <c:v>1.6049999999999998</c:v>
                </c:pt>
                <c:pt idx="1014">
                  <c:v>1.6063333333333332</c:v>
                </c:pt>
                <c:pt idx="1015">
                  <c:v>1.5916666666666663</c:v>
                </c:pt>
                <c:pt idx="1016">
                  <c:v>1.5423333333333329</c:v>
                </c:pt>
                <c:pt idx="1017">
                  <c:v>1.5070000000000001</c:v>
                </c:pt>
                <c:pt idx="1018">
                  <c:v>1.4853333333333334</c:v>
                </c:pt>
                <c:pt idx="1019">
                  <c:v>1.4626666666666666</c:v>
                </c:pt>
                <c:pt idx="1020">
                  <c:v>1.4230000000000003</c:v>
                </c:pt>
                <c:pt idx="1021">
                  <c:v>1.3833333333333333</c:v>
                </c:pt>
                <c:pt idx="1022">
                  <c:v>1.3920000000000001</c:v>
                </c:pt>
                <c:pt idx="1023">
                  <c:v>1.3960000000000001</c:v>
                </c:pt>
                <c:pt idx="1024">
                  <c:v>1.3846666666666669</c:v>
                </c:pt>
                <c:pt idx="1025">
                  <c:v>1.3863333333333332</c:v>
                </c:pt>
                <c:pt idx="1026">
                  <c:v>1.3753333333333331</c:v>
                </c:pt>
                <c:pt idx="1027">
                  <c:v>1.4316666666666669</c:v>
                </c:pt>
                <c:pt idx="1028">
                  <c:v>1.5309999999999997</c:v>
                </c:pt>
                <c:pt idx="1029">
                  <c:v>1.5606666666666664</c:v>
                </c:pt>
                <c:pt idx="1030">
                  <c:v>1.5459999999999998</c:v>
                </c:pt>
                <c:pt idx="1031">
                  <c:v>1.5956666666666666</c:v>
                </c:pt>
                <c:pt idx="1032">
                  <c:v>1.6460000000000001</c:v>
                </c:pt>
                <c:pt idx="1033">
                  <c:v>1.6533333333333331</c:v>
                </c:pt>
                <c:pt idx="1034">
                  <c:v>1.6486666666666665</c:v>
                </c:pt>
                <c:pt idx="1035">
                  <c:v>1.583333333333333</c:v>
                </c:pt>
                <c:pt idx="1036">
                  <c:v>1.5613333333333332</c:v>
                </c:pt>
                <c:pt idx="1037">
                  <c:v>1.5503333333333333</c:v>
                </c:pt>
                <c:pt idx="1038">
                  <c:v>1.4983333333333333</c:v>
                </c:pt>
                <c:pt idx="1039">
                  <c:v>1.48</c:v>
                </c:pt>
                <c:pt idx="1040">
                  <c:v>1.4470000000000001</c:v>
                </c:pt>
                <c:pt idx="1041">
                  <c:v>1.4446666666666668</c:v>
                </c:pt>
                <c:pt idx="1042">
                  <c:v>1.4456666666666667</c:v>
                </c:pt>
                <c:pt idx="1043">
                  <c:v>1.4406666666666665</c:v>
                </c:pt>
                <c:pt idx="1044">
                  <c:v>1.3976666666666666</c:v>
                </c:pt>
                <c:pt idx="1045">
                  <c:v>1.3679999999999999</c:v>
                </c:pt>
                <c:pt idx="1046">
                  <c:v>1.3586666666666669</c:v>
                </c:pt>
                <c:pt idx="1047">
                  <c:v>1.36</c:v>
                </c:pt>
                <c:pt idx="1048">
                  <c:v>1.3476666666666666</c:v>
                </c:pt>
                <c:pt idx="1049">
                  <c:v>1.3463333333333332</c:v>
                </c:pt>
                <c:pt idx="1050">
                  <c:v>1.3856666666666666</c:v>
                </c:pt>
                <c:pt idx="1051">
                  <c:v>1.4079999999999999</c:v>
                </c:pt>
                <c:pt idx="1052">
                  <c:v>1.406333333333333</c:v>
                </c:pt>
                <c:pt idx="1053">
                  <c:v>1.3803333333333332</c:v>
                </c:pt>
                <c:pt idx="1054">
                  <c:v>1.3996666666666664</c:v>
                </c:pt>
                <c:pt idx="1055">
                  <c:v>1.4313333333333333</c:v>
                </c:pt>
                <c:pt idx="1056">
                  <c:v>1.4730000000000001</c:v>
                </c:pt>
                <c:pt idx="1057">
                  <c:v>1.4033333333333335</c:v>
                </c:pt>
                <c:pt idx="1058">
                  <c:v>1.282</c:v>
                </c:pt>
                <c:pt idx="1059">
                  <c:v>1.2286666666666666</c:v>
                </c:pt>
                <c:pt idx="1060">
                  <c:v>1.2120000000000002</c:v>
                </c:pt>
                <c:pt idx="1061">
                  <c:v>1.1386666666666665</c:v>
                </c:pt>
                <c:pt idx="1062">
                  <c:v>1.0629999999999999</c:v>
                </c:pt>
                <c:pt idx="1063">
                  <c:v>1.0210000000000001</c:v>
                </c:pt>
                <c:pt idx="1064">
                  <c:v>0.98399999999999999</c:v>
                </c:pt>
                <c:pt idx="1065">
                  <c:v>1.0453333333333334</c:v>
                </c:pt>
                <c:pt idx="1066">
                  <c:v>1.0413333333333334</c:v>
                </c:pt>
                <c:pt idx="1067">
                  <c:v>1.018</c:v>
                </c:pt>
                <c:pt idx="1068">
                  <c:v>1.0456666666666667</c:v>
                </c:pt>
                <c:pt idx="1069">
                  <c:v>1.0390000000000001</c:v>
                </c:pt>
                <c:pt idx="1070">
                  <c:v>1.133</c:v>
                </c:pt>
                <c:pt idx="1071">
                  <c:v>1.226</c:v>
                </c:pt>
                <c:pt idx="1072">
                  <c:v>1.2663333333333333</c:v>
                </c:pt>
                <c:pt idx="1073">
                  <c:v>1.3096666666666665</c:v>
                </c:pt>
                <c:pt idx="1074">
                  <c:v>1.3573333333333335</c:v>
                </c:pt>
                <c:pt idx="1075">
                  <c:v>1.385</c:v>
                </c:pt>
                <c:pt idx="1076">
                  <c:v>1.462</c:v>
                </c:pt>
                <c:pt idx="1077">
                  <c:v>1.53</c:v>
                </c:pt>
                <c:pt idx="1078">
                  <c:v>1.5769999999999997</c:v>
                </c:pt>
                <c:pt idx="1079">
                  <c:v>1.6686666666666665</c:v>
                </c:pt>
                <c:pt idx="1080">
                  <c:v>1.690333333333333</c:v>
                </c:pt>
                <c:pt idx="1081">
                  <c:v>1.7683333333333331</c:v>
                </c:pt>
                <c:pt idx="1082">
                  <c:v>1.8426666666666665</c:v>
                </c:pt>
                <c:pt idx="1083">
                  <c:v>1.9549999999999996</c:v>
                </c:pt>
                <c:pt idx="1084">
                  <c:v>2.0119999999999996</c:v>
                </c:pt>
                <c:pt idx="1085">
                  <c:v>2.0203333333333329</c:v>
                </c:pt>
                <c:pt idx="1086">
                  <c:v>2.0449999999999999</c:v>
                </c:pt>
                <c:pt idx="1087">
                  <c:v>2.0856666666666666</c:v>
                </c:pt>
                <c:pt idx="1088">
                  <c:v>2.1303333333333332</c:v>
                </c:pt>
                <c:pt idx="1089">
                  <c:v>2.1309999999999998</c:v>
                </c:pt>
                <c:pt idx="1090">
                  <c:v>2.1593333333333331</c:v>
                </c:pt>
                <c:pt idx="1091">
                  <c:v>2.1996666666666664</c:v>
                </c:pt>
                <c:pt idx="1092">
                  <c:v>2.2406666666666668</c:v>
                </c:pt>
                <c:pt idx="1093">
                  <c:v>2.2790000000000004</c:v>
                </c:pt>
                <c:pt idx="1094">
                  <c:v>2.3266666666666667</c:v>
                </c:pt>
                <c:pt idx="1095">
                  <c:v>2.3096666666666663</c:v>
                </c:pt>
                <c:pt idx="1096">
                  <c:v>2.3416666666666668</c:v>
                </c:pt>
                <c:pt idx="1097">
                  <c:v>2.3920000000000003</c:v>
                </c:pt>
                <c:pt idx="1098">
                  <c:v>2.3953333333333333</c:v>
                </c:pt>
                <c:pt idx="1099">
                  <c:v>2.4166666666666665</c:v>
                </c:pt>
                <c:pt idx="1100">
                  <c:v>2.3569999999999998</c:v>
                </c:pt>
                <c:pt idx="1101">
                  <c:v>2.305333333333333</c:v>
                </c:pt>
                <c:pt idx="1102">
                  <c:v>2.2753333333333337</c:v>
                </c:pt>
                <c:pt idx="1103">
                  <c:v>2.2289999999999996</c:v>
                </c:pt>
                <c:pt idx="1104">
                  <c:v>2.2026666666666661</c:v>
                </c:pt>
                <c:pt idx="1105">
                  <c:v>2.1786666666666665</c:v>
                </c:pt>
                <c:pt idx="1106">
                  <c:v>2.1059999999999999</c:v>
                </c:pt>
                <c:pt idx="1107">
                  <c:v>2.011333333333333</c:v>
                </c:pt>
                <c:pt idx="1108">
                  <c:v>1.9693333333333334</c:v>
                </c:pt>
                <c:pt idx="1109">
                  <c:v>1.881</c:v>
                </c:pt>
                <c:pt idx="1110">
                  <c:v>1.8599999999999999</c:v>
                </c:pt>
                <c:pt idx="1111">
                  <c:v>1.7766666666666666</c:v>
                </c:pt>
                <c:pt idx="1112">
                  <c:v>1.6786666666666668</c:v>
                </c:pt>
                <c:pt idx="1113">
                  <c:v>1.5859999999999996</c:v>
                </c:pt>
                <c:pt idx="1114">
                  <c:v>1.5296666666666665</c:v>
                </c:pt>
                <c:pt idx="1115">
                  <c:v>1.5070000000000001</c:v>
                </c:pt>
                <c:pt idx="1116">
                  <c:v>1.4836666666666667</c:v>
                </c:pt>
                <c:pt idx="1117">
                  <c:v>1.4556666666666667</c:v>
                </c:pt>
                <c:pt idx="1118">
                  <c:v>1.4206666666666665</c:v>
                </c:pt>
                <c:pt idx="1119">
                  <c:v>1.4303333333333332</c:v>
                </c:pt>
                <c:pt idx="1120">
                  <c:v>1.3870000000000002</c:v>
                </c:pt>
                <c:pt idx="1121">
                  <c:v>1.3736666666666666</c:v>
                </c:pt>
                <c:pt idx="1122">
                  <c:v>1.3543333333333334</c:v>
                </c:pt>
                <c:pt idx="1123">
                  <c:v>1.3206666666666667</c:v>
                </c:pt>
                <c:pt idx="1124">
                  <c:v>1.2699999999999998</c:v>
                </c:pt>
                <c:pt idx="1125">
                  <c:v>1.2190000000000001</c:v>
                </c:pt>
                <c:pt idx="1126">
                  <c:v>1.1526666666666665</c:v>
                </c:pt>
                <c:pt idx="1127">
                  <c:v>1.079</c:v>
                </c:pt>
                <c:pt idx="1128">
                  <c:v>1.0333333333333334</c:v>
                </c:pt>
                <c:pt idx="1129">
                  <c:v>0.97100000000000009</c:v>
                </c:pt>
                <c:pt idx="1130">
                  <c:v>0.92566666666666686</c:v>
                </c:pt>
                <c:pt idx="1131">
                  <c:v>0.85899999999999999</c:v>
                </c:pt>
                <c:pt idx="1132">
                  <c:v>0.83399999999999996</c:v>
                </c:pt>
                <c:pt idx="1133">
                  <c:v>0.81599999999999995</c:v>
                </c:pt>
                <c:pt idx="1134">
                  <c:v>0.79400000000000004</c:v>
                </c:pt>
                <c:pt idx="1135">
                  <c:v>0.78866666666666663</c:v>
                </c:pt>
                <c:pt idx="1136">
                  <c:v>0.79366666666666663</c:v>
                </c:pt>
                <c:pt idx="1137">
                  <c:v>0.83599999999999997</c:v>
                </c:pt>
                <c:pt idx="1138">
                  <c:v>0.90966666666666651</c:v>
                </c:pt>
                <c:pt idx="1139">
                  <c:v>0.96533333333333327</c:v>
                </c:pt>
                <c:pt idx="1140">
                  <c:v>1.0096666666666665</c:v>
                </c:pt>
                <c:pt idx="1141">
                  <c:v>1.0646666666666664</c:v>
                </c:pt>
                <c:pt idx="1142">
                  <c:v>1.1266666666666665</c:v>
                </c:pt>
                <c:pt idx="1143">
                  <c:v>1.1579999999999999</c:v>
                </c:pt>
                <c:pt idx="1144">
                  <c:v>1.1803333333333335</c:v>
                </c:pt>
                <c:pt idx="1145">
                  <c:v>1.1596666666666668</c:v>
                </c:pt>
                <c:pt idx="1146">
                  <c:v>1.155</c:v>
                </c:pt>
                <c:pt idx="1147">
                  <c:v>1.1436666666666666</c:v>
                </c:pt>
                <c:pt idx="1148">
                  <c:v>1.1329999999999998</c:v>
                </c:pt>
                <c:pt idx="1149">
                  <c:v>1.1166666666666665</c:v>
                </c:pt>
                <c:pt idx="1150">
                  <c:v>1.151</c:v>
                </c:pt>
                <c:pt idx="1151">
                  <c:v>1.1033333333333333</c:v>
                </c:pt>
                <c:pt idx="1152">
                  <c:v>1.0893333333333335</c:v>
                </c:pt>
                <c:pt idx="1153">
                  <c:v>1.0776666666666666</c:v>
                </c:pt>
                <c:pt idx="1154">
                  <c:v>1.1279999999999999</c:v>
                </c:pt>
                <c:pt idx="1155">
                  <c:v>1.1479999999999999</c:v>
                </c:pt>
                <c:pt idx="1156">
                  <c:v>1.2076666666666669</c:v>
                </c:pt>
                <c:pt idx="1157">
                  <c:v>1.2643333333333333</c:v>
                </c:pt>
                <c:pt idx="1158">
                  <c:v>1.3166666666666667</c:v>
                </c:pt>
                <c:pt idx="1159">
                  <c:v>1.367</c:v>
                </c:pt>
                <c:pt idx="1160">
                  <c:v>1.4003333333333332</c:v>
                </c:pt>
                <c:pt idx="1161">
                  <c:v>1.45</c:v>
                </c:pt>
                <c:pt idx="1162">
                  <c:v>1.4929999999999999</c:v>
                </c:pt>
                <c:pt idx="1163">
                  <c:v>1.5189999999999999</c:v>
                </c:pt>
                <c:pt idx="1164">
                  <c:v>1.5273333333333334</c:v>
                </c:pt>
                <c:pt idx="1165">
                  <c:v>1.5316666666666665</c:v>
                </c:pt>
                <c:pt idx="1166">
                  <c:v>1.5246666666666664</c:v>
                </c:pt>
                <c:pt idx="1167">
                  <c:v>1.5010000000000001</c:v>
                </c:pt>
                <c:pt idx="1168">
                  <c:v>1.4303333333333332</c:v>
                </c:pt>
                <c:pt idx="1169">
                  <c:v>1.3799999999999997</c:v>
                </c:pt>
                <c:pt idx="1170">
                  <c:v>1.3160000000000001</c:v>
                </c:pt>
                <c:pt idx="1171">
                  <c:v>1.274</c:v>
                </c:pt>
                <c:pt idx="1172">
                  <c:v>1.2483333333333335</c:v>
                </c:pt>
                <c:pt idx="1173">
                  <c:v>1.1993333333333331</c:v>
                </c:pt>
                <c:pt idx="1174">
                  <c:v>1.226666666666667</c:v>
                </c:pt>
                <c:pt idx="1175">
                  <c:v>1.2623333333333338</c:v>
                </c:pt>
                <c:pt idx="1176">
                  <c:v>1.2643333333333338</c:v>
                </c:pt>
                <c:pt idx="1177">
                  <c:v>1.2570000000000003</c:v>
                </c:pt>
                <c:pt idx="1178">
                  <c:v>1.2736666666666669</c:v>
                </c:pt>
                <c:pt idx="1179">
                  <c:v>1.2670000000000001</c:v>
                </c:pt>
                <c:pt idx="1180">
                  <c:v>1.2093333333333331</c:v>
                </c:pt>
                <c:pt idx="1181">
                  <c:v>1.2316666666666665</c:v>
                </c:pt>
                <c:pt idx="1182">
                  <c:v>1.2233333333333332</c:v>
                </c:pt>
                <c:pt idx="1183">
                  <c:v>1.2169999999999999</c:v>
                </c:pt>
                <c:pt idx="1184">
                  <c:v>1.1540000000000001</c:v>
                </c:pt>
                <c:pt idx="1185">
                  <c:v>1.1306666666666669</c:v>
                </c:pt>
                <c:pt idx="1186">
                  <c:v>1.0943333333333334</c:v>
                </c:pt>
                <c:pt idx="1187">
                  <c:v>1.0773333333333333</c:v>
                </c:pt>
                <c:pt idx="1188">
                  <c:v>1.0686666666666667</c:v>
                </c:pt>
                <c:pt idx="1189">
                  <c:v>1.0489999999999999</c:v>
                </c:pt>
                <c:pt idx="1190">
                  <c:v>1.0230000000000001</c:v>
                </c:pt>
                <c:pt idx="1191">
                  <c:v>0.9943333333333334</c:v>
                </c:pt>
                <c:pt idx="1192">
                  <c:v>0.96566666666666678</c:v>
                </c:pt>
                <c:pt idx="1193">
                  <c:v>0.98433333333333339</c:v>
                </c:pt>
                <c:pt idx="1194">
                  <c:v>1.0116666666666669</c:v>
                </c:pt>
                <c:pt idx="1195">
                  <c:v>1.0490000000000002</c:v>
                </c:pt>
                <c:pt idx="1196">
                  <c:v>1.0933333333333337</c:v>
                </c:pt>
                <c:pt idx="1197">
                  <c:v>1.1316666666666668</c:v>
                </c:pt>
                <c:pt idx="1198">
                  <c:v>1.1516666666666668</c:v>
                </c:pt>
                <c:pt idx="1199">
                  <c:v>1.1610000000000003</c:v>
                </c:pt>
                <c:pt idx="1200">
                  <c:v>1.1699999999999997</c:v>
                </c:pt>
                <c:pt idx="1201">
                  <c:v>1.167</c:v>
                </c:pt>
                <c:pt idx="1202">
                  <c:v>1.1533333333333333</c:v>
                </c:pt>
                <c:pt idx="1203">
                  <c:v>1.1703333333333334</c:v>
                </c:pt>
                <c:pt idx="1204">
                  <c:v>1.1176666666666668</c:v>
                </c:pt>
                <c:pt idx="1205">
                  <c:v>1.0953333333333335</c:v>
                </c:pt>
                <c:pt idx="1206">
                  <c:v>1.0586666666666669</c:v>
                </c:pt>
                <c:pt idx="1207">
                  <c:v>1.0616666666666665</c:v>
                </c:pt>
                <c:pt idx="1208">
                  <c:v>1.0383333333333333</c:v>
                </c:pt>
                <c:pt idx="1209">
                  <c:v>1.0433333333333334</c:v>
                </c:pt>
                <c:pt idx="1210">
                  <c:v>1.0496666666666665</c:v>
                </c:pt>
                <c:pt idx="1211">
                  <c:v>1.0306666666666666</c:v>
                </c:pt>
                <c:pt idx="1212">
                  <c:v>1.0203333333333331</c:v>
                </c:pt>
                <c:pt idx="1213">
                  <c:v>1.0249999999999999</c:v>
                </c:pt>
                <c:pt idx="1214">
                  <c:v>1.0446666666666666</c:v>
                </c:pt>
                <c:pt idx="1215">
                  <c:v>1.0670000000000002</c:v>
                </c:pt>
                <c:pt idx="1216">
                  <c:v>1.0686666666666667</c:v>
                </c:pt>
                <c:pt idx="1217">
                  <c:v>1.0666666666666667</c:v>
                </c:pt>
                <c:pt idx="1218">
                  <c:v>1.0493333333333335</c:v>
                </c:pt>
                <c:pt idx="1219">
                  <c:v>1.0493333333333332</c:v>
                </c:pt>
                <c:pt idx="1220">
                  <c:v>1.0676666666666668</c:v>
                </c:pt>
                <c:pt idx="1221">
                  <c:v>1.0753333333333333</c:v>
                </c:pt>
                <c:pt idx="1222">
                  <c:v>1.069</c:v>
                </c:pt>
                <c:pt idx="1223">
                  <c:v>1.036</c:v>
                </c:pt>
                <c:pt idx="1224">
                  <c:v>1.0186666666666666</c:v>
                </c:pt>
                <c:pt idx="1225">
                  <c:v>0.97566666666666679</c:v>
                </c:pt>
                <c:pt idx="1226">
                  <c:v>0.93233333333333346</c:v>
                </c:pt>
                <c:pt idx="1227">
                  <c:v>0.90133333333333321</c:v>
                </c:pt>
                <c:pt idx="1228">
                  <c:v>0.91966666666666652</c:v>
                </c:pt>
                <c:pt idx="1229">
                  <c:v>0.94766666666666666</c:v>
                </c:pt>
                <c:pt idx="1230">
                  <c:v>0.95933333333333337</c:v>
                </c:pt>
                <c:pt idx="1231">
                  <c:v>0.97166666666666635</c:v>
                </c:pt>
                <c:pt idx="1232">
                  <c:v>1.0026666666666666</c:v>
                </c:pt>
                <c:pt idx="1233">
                  <c:v>0.99833333333333329</c:v>
                </c:pt>
                <c:pt idx="1234">
                  <c:v>0.99233333333333318</c:v>
                </c:pt>
                <c:pt idx="1235">
                  <c:v>0.98533333333333317</c:v>
                </c:pt>
                <c:pt idx="1236">
                  <c:v>1.0046666666666666</c:v>
                </c:pt>
                <c:pt idx="1237">
                  <c:v>1.0136666666666667</c:v>
                </c:pt>
                <c:pt idx="1238">
                  <c:v>1.024</c:v>
                </c:pt>
                <c:pt idx="1239">
                  <c:v>1.0076666666666667</c:v>
                </c:pt>
                <c:pt idx="1240">
                  <c:v>0.9943333333333334</c:v>
                </c:pt>
                <c:pt idx="1241">
                  <c:v>1</c:v>
                </c:pt>
                <c:pt idx="1242">
                  <c:v>1.0163333333333333</c:v>
                </c:pt>
                <c:pt idx="1243">
                  <c:v>1.0286666666666666</c:v>
                </c:pt>
                <c:pt idx="1244">
                  <c:v>1.0316666666666667</c:v>
                </c:pt>
                <c:pt idx="1245">
                  <c:v>1.0310000000000001</c:v>
                </c:pt>
                <c:pt idx="1246">
                  <c:v>1.0156666666666667</c:v>
                </c:pt>
                <c:pt idx="1247">
                  <c:v>0.9910000000000001</c:v>
                </c:pt>
                <c:pt idx="1248">
                  <c:v>0.9803333333333335</c:v>
                </c:pt>
                <c:pt idx="1249">
                  <c:v>0.96800000000000008</c:v>
                </c:pt>
                <c:pt idx="1250">
                  <c:v>0.94899999999999995</c:v>
                </c:pt>
                <c:pt idx="1251">
                  <c:v>0.95033333333333336</c:v>
                </c:pt>
                <c:pt idx="1252">
                  <c:v>0.97066666666666679</c:v>
                </c:pt>
                <c:pt idx="1253">
                  <c:v>0.99133333333333351</c:v>
                </c:pt>
                <c:pt idx="1254">
                  <c:v>0.99600000000000011</c:v>
                </c:pt>
                <c:pt idx="1255">
                  <c:v>1.0066666666666668</c:v>
                </c:pt>
                <c:pt idx="1256">
                  <c:v>1.0573333333333335</c:v>
                </c:pt>
                <c:pt idx="1257">
                  <c:v>1.0826666666666669</c:v>
                </c:pt>
                <c:pt idx="1258">
                  <c:v>1.0893333333333335</c:v>
                </c:pt>
                <c:pt idx="1259">
                  <c:v>1.0990000000000002</c:v>
                </c:pt>
                <c:pt idx="1260">
                  <c:v>1.1020000000000003</c:v>
                </c:pt>
                <c:pt idx="1261">
                  <c:v>1.1443333333333334</c:v>
                </c:pt>
                <c:pt idx="1262">
                  <c:v>1.1873333333333336</c:v>
                </c:pt>
                <c:pt idx="1263">
                  <c:v>1.2536666666666669</c:v>
                </c:pt>
                <c:pt idx="1264">
                  <c:v>1.333</c:v>
                </c:pt>
                <c:pt idx="1265">
                  <c:v>1.3946666666666667</c:v>
                </c:pt>
                <c:pt idx="1266">
                  <c:v>1.4339999999999999</c:v>
                </c:pt>
                <c:pt idx="1267">
                  <c:v>1.4589999999999999</c:v>
                </c:pt>
                <c:pt idx="1268">
                  <c:v>1.4733333333333332</c:v>
                </c:pt>
                <c:pt idx="1269">
                  <c:v>1.4846666666666664</c:v>
                </c:pt>
                <c:pt idx="1270">
                  <c:v>1.4919999999999998</c:v>
                </c:pt>
                <c:pt idx="1271">
                  <c:v>1.5016666666666663</c:v>
                </c:pt>
                <c:pt idx="1272">
                  <c:v>1.5223333333333331</c:v>
                </c:pt>
                <c:pt idx="1273">
                  <c:v>1.5263333333333331</c:v>
                </c:pt>
                <c:pt idx="1274">
                  <c:v>1.5386666666666666</c:v>
                </c:pt>
                <c:pt idx="1275">
                  <c:v>1.5549999999999997</c:v>
                </c:pt>
                <c:pt idx="1276">
                  <c:v>1.5866666666666662</c:v>
                </c:pt>
                <c:pt idx="1277">
                  <c:v>1.5906666666666665</c:v>
                </c:pt>
                <c:pt idx="1278">
                  <c:v>1.6089999999999995</c:v>
                </c:pt>
                <c:pt idx="1279">
                  <c:v>1.6269999999999996</c:v>
                </c:pt>
                <c:pt idx="1280">
                  <c:v>1.6793333333333329</c:v>
                </c:pt>
                <c:pt idx="1281">
                  <c:v>1.7229999999999996</c:v>
                </c:pt>
                <c:pt idx="1282">
                  <c:v>1.7463333333333328</c:v>
                </c:pt>
                <c:pt idx="1283">
                  <c:v>1.7673333333333332</c:v>
                </c:pt>
                <c:pt idx="1284">
                  <c:v>1.8106666666666664</c:v>
                </c:pt>
                <c:pt idx="1285">
                  <c:v>1.8506666666666665</c:v>
                </c:pt>
                <c:pt idx="1286">
                  <c:v>1.807333333333333</c:v>
                </c:pt>
                <c:pt idx="1287">
                  <c:v>1.7779999999999994</c:v>
                </c:pt>
                <c:pt idx="1288">
                  <c:v>1.7179999999999997</c:v>
                </c:pt>
                <c:pt idx="1289">
                  <c:v>1.6473333333333333</c:v>
                </c:pt>
                <c:pt idx="1290">
                  <c:v>1.6370000000000002</c:v>
                </c:pt>
                <c:pt idx="1291">
                  <c:v>1.6123333333333332</c:v>
                </c:pt>
                <c:pt idx="1292">
                  <c:v>1.5696666666666668</c:v>
                </c:pt>
                <c:pt idx="1293">
                  <c:v>1.5036666666666669</c:v>
                </c:pt>
                <c:pt idx="1294">
                  <c:v>1.4110000000000003</c:v>
                </c:pt>
                <c:pt idx="1295">
                  <c:v>1.3443333333333336</c:v>
                </c:pt>
                <c:pt idx="1296">
                  <c:v>1.3083333333333333</c:v>
                </c:pt>
                <c:pt idx="1297">
                  <c:v>1.3023333333333331</c:v>
                </c:pt>
                <c:pt idx="1298">
                  <c:v>1.3089999999999999</c:v>
                </c:pt>
                <c:pt idx="1299">
                  <c:v>1.3596666666666666</c:v>
                </c:pt>
                <c:pt idx="1300">
                  <c:v>1.4259999999999999</c:v>
                </c:pt>
                <c:pt idx="1301">
                  <c:v>1.4909999999999999</c:v>
                </c:pt>
                <c:pt idx="1302">
                  <c:v>1.4816666666666665</c:v>
                </c:pt>
                <c:pt idx="1303">
                  <c:v>1.4983333333333335</c:v>
                </c:pt>
                <c:pt idx="1304">
                  <c:v>1.4833333333333334</c:v>
                </c:pt>
                <c:pt idx="1305">
                  <c:v>1.4826666666666666</c:v>
                </c:pt>
                <c:pt idx="1306">
                  <c:v>1.4756666666666665</c:v>
                </c:pt>
                <c:pt idx="1307">
                  <c:v>1.5206666666666666</c:v>
                </c:pt>
                <c:pt idx="1308">
                  <c:v>1.529333333333333</c:v>
                </c:pt>
                <c:pt idx="1309">
                  <c:v>1.5083333333333329</c:v>
                </c:pt>
                <c:pt idx="1310">
                  <c:v>1.4739999999999998</c:v>
                </c:pt>
                <c:pt idx="1311">
                  <c:v>1.4256666666666662</c:v>
                </c:pt>
                <c:pt idx="1312">
                  <c:v>1.3803333333333327</c:v>
                </c:pt>
                <c:pt idx="1313">
                  <c:v>1.3669999999999995</c:v>
                </c:pt>
                <c:pt idx="1314">
                  <c:v>1.3389999999999997</c:v>
                </c:pt>
                <c:pt idx="1315">
                  <c:v>1.3123333333333334</c:v>
                </c:pt>
                <c:pt idx="1316">
                  <c:v>1.3406666666666667</c:v>
                </c:pt>
                <c:pt idx="1317">
                  <c:v>1.3476666666666668</c:v>
                </c:pt>
                <c:pt idx="1318">
                  <c:v>1.3620000000000003</c:v>
                </c:pt>
                <c:pt idx="1319">
                  <c:v>1.3863333333333334</c:v>
                </c:pt>
                <c:pt idx="1320">
                  <c:v>1.3740000000000003</c:v>
                </c:pt>
                <c:pt idx="1321">
                  <c:v>1.3340000000000003</c:v>
                </c:pt>
                <c:pt idx="1322">
                  <c:v>1.2750000000000001</c:v>
                </c:pt>
                <c:pt idx="1323">
                  <c:v>1.2436666666666667</c:v>
                </c:pt>
                <c:pt idx="1324">
                  <c:v>1.2480000000000002</c:v>
                </c:pt>
                <c:pt idx="1325">
                  <c:v>1.2246666666666668</c:v>
                </c:pt>
                <c:pt idx="1326">
                  <c:v>1.1919999999999999</c:v>
                </c:pt>
                <c:pt idx="1327">
                  <c:v>1.1506666666666665</c:v>
                </c:pt>
                <c:pt idx="1328">
                  <c:v>1.1206666666666665</c:v>
                </c:pt>
                <c:pt idx="1329">
                  <c:v>1.0539999999999998</c:v>
                </c:pt>
                <c:pt idx="1330">
                  <c:v>0.97399999999999987</c:v>
                </c:pt>
                <c:pt idx="1331">
                  <c:v>0.88533333333333331</c:v>
                </c:pt>
                <c:pt idx="1332">
                  <c:v>0.85633333333333328</c:v>
                </c:pt>
                <c:pt idx="1333">
                  <c:v>0.81466666666666654</c:v>
                </c:pt>
                <c:pt idx="1334">
                  <c:v>0.79533333333333334</c:v>
                </c:pt>
                <c:pt idx="1335">
                  <c:v>0.76666666666666683</c:v>
                </c:pt>
                <c:pt idx="1336">
                  <c:v>0.75300000000000011</c:v>
                </c:pt>
                <c:pt idx="1337">
                  <c:v>0.70633333333333348</c:v>
                </c:pt>
                <c:pt idx="1338">
                  <c:v>0.67300000000000026</c:v>
                </c:pt>
                <c:pt idx="1339">
                  <c:v>0.69933333333333358</c:v>
                </c:pt>
                <c:pt idx="1340">
                  <c:v>0.71533333333333349</c:v>
                </c:pt>
                <c:pt idx="1341">
                  <c:v>0.71266666666666678</c:v>
                </c:pt>
                <c:pt idx="1342">
                  <c:v>0.73033333333333339</c:v>
                </c:pt>
                <c:pt idx="1343">
                  <c:v>0.70633333333333326</c:v>
                </c:pt>
                <c:pt idx="1344">
                  <c:v>0.69933333333333325</c:v>
                </c:pt>
                <c:pt idx="1345">
                  <c:v>0.68966666666666654</c:v>
                </c:pt>
                <c:pt idx="1346">
                  <c:v>0.65600000000000003</c:v>
                </c:pt>
                <c:pt idx="1347">
                  <c:v>0.66100000000000003</c:v>
                </c:pt>
                <c:pt idx="1348">
                  <c:v>0.66066666666666685</c:v>
                </c:pt>
                <c:pt idx="1349">
                  <c:v>0.63700000000000012</c:v>
                </c:pt>
                <c:pt idx="1350">
                  <c:v>0.62433333333333352</c:v>
                </c:pt>
                <c:pt idx="1351">
                  <c:v>0.65033333333333354</c:v>
                </c:pt>
                <c:pt idx="1352">
                  <c:v>0.69166666666666687</c:v>
                </c:pt>
                <c:pt idx="1353">
                  <c:v>0.76666666666666694</c:v>
                </c:pt>
                <c:pt idx="1354">
                  <c:v>0.82200000000000017</c:v>
                </c:pt>
                <c:pt idx="1355">
                  <c:v>0.8863333333333332</c:v>
                </c:pt>
                <c:pt idx="1356">
                  <c:v>0.96400000000000008</c:v>
                </c:pt>
                <c:pt idx="1357">
                  <c:v>1.0386666666666666</c:v>
                </c:pt>
                <c:pt idx="1358">
                  <c:v>1.0616666666666668</c:v>
                </c:pt>
                <c:pt idx="1359">
                  <c:v>1.0893333333333333</c:v>
                </c:pt>
                <c:pt idx="1360">
                  <c:v>1.1106666666666667</c:v>
                </c:pt>
                <c:pt idx="1361">
                  <c:v>1.1113333333333333</c:v>
                </c:pt>
                <c:pt idx="1362">
                  <c:v>1.1136666666666666</c:v>
                </c:pt>
                <c:pt idx="1363">
                  <c:v>1.1246666666666667</c:v>
                </c:pt>
                <c:pt idx="1364">
                  <c:v>1.143</c:v>
                </c:pt>
                <c:pt idx="1365">
                  <c:v>1.1583333333333334</c:v>
                </c:pt>
                <c:pt idx="1366">
                  <c:v>1.1743333333333332</c:v>
                </c:pt>
                <c:pt idx="1367">
                  <c:v>1.1846666666666665</c:v>
                </c:pt>
                <c:pt idx="1368">
                  <c:v>1.224</c:v>
                </c:pt>
                <c:pt idx="1369">
                  <c:v>1.2169999999999999</c:v>
                </c:pt>
                <c:pt idx="1370">
                  <c:v>1.2133333333333334</c:v>
                </c:pt>
                <c:pt idx="1371">
                  <c:v>1.2336666666666667</c:v>
                </c:pt>
                <c:pt idx="1372">
                  <c:v>1.2273333333333334</c:v>
                </c:pt>
                <c:pt idx="1373">
                  <c:v>1.2523333333333333</c:v>
                </c:pt>
                <c:pt idx="1374">
                  <c:v>1.2510000000000001</c:v>
                </c:pt>
                <c:pt idx="1375">
                  <c:v>1.2729999999999999</c:v>
                </c:pt>
                <c:pt idx="1376">
                  <c:v>1.2993333333333335</c:v>
                </c:pt>
                <c:pt idx="1377">
                  <c:v>1.3049999999999999</c:v>
                </c:pt>
                <c:pt idx="1378">
                  <c:v>1.339</c:v>
                </c:pt>
                <c:pt idx="1379">
                  <c:v>1.4263333333333332</c:v>
                </c:pt>
                <c:pt idx="1380">
                  <c:v>1.4986666666666666</c:v>
                </c:pt>
                <c:pt idx="1381">
                  <c:v>1.5133333333333332</c:v>
                </c:pt>
                <c:pt idx="1382">
                  <c:v>1.5229999999999999</c:v>
                </c:pt>
                <c:pt idx="1383">
                  <c:v>1.4716666666666667</c:v>
                </c:pt>
                <c:pt idx="1384">
                  <c:v>1.424666666666667</c:v>
                </c:pt>
                <c:pt idx="1385">
                  <c:v>1.3783333333333336</c:v>
                </c:pt>
                <c:pt idx="1386">
                  <c:v>1.3020000000000003</c:v>
                </c:pt>
                <c:pt idx="1387">
                  <c:v>1.2360000000000002</c:v>
                </c:pt>
                <c:pt idx="1388">
                  <c:v>1.218666666666667</c:v>
                </c:pt>
                <c:pt idx="1389">
                  <c:v>1.1949999999999998</c:v>
                </c:pt>
                <c:pt idx="1390">
                  <c:v>1.1773333333333331</c:v>
                </c:pt>
                <c:pt idx="1391">
                  <c:v>1.1809999999999998</c:v>
                </c:pt>
                <c:pt idx="1392">
                  <c:v>1.1786666666666663</c:v>
                </c:pt>
                <c:pt idx="1393">
                  <c:v>1.1829999999999998</c:v>
                </c:pt>
                <c:pt idx="1394">
                  <c:v>1.1719999999999997</c:v>
                </c:pt>
                <c:pt idx="1395">
                  <c:v>1.1573333333333331</c:v>
                </c:pt>
                <c:pt idx="1396">
                  <c:v>1.1136666666666668</c:v>
                </c:pt>
                <c:pt idx="1397">
                  <c:v>1.0836666666666668</c:v>
                </c:pt>
                <c:pt idx="1398">
                  <c:v>1.0913333333333337</c:v>
                </c:pt>
                <c:pt idx="1399">
                  <c:v>1.1150000000000007</c:v>
                </c:pt>
                <c:pt idx="1400">
                  <c:v>1.0913333333333337</c:v>
                </c:pt>
                <c:pt idx="1401">
                  <c:v>1.1000000000000005</c:v>
                </c:pt>
                <c:pt idx="1402">
                  <c:v>1.1346666666666672</c:v>
                </c:pt>
                <c:pt idx="1403">
                  <c:v>1.1306666666666669</c:v>
                </c:pt>
                <c:pt idx="1404">
                  <c:v>1.1293333333333337</c:v>
                </c:pt>
                <c:pt idx="1405">
                  <c:v>1.1230000000000004</c:v>
                </c:pt>
                <c:pt idx="1406">
                  <c:v>1.1436666666666671</c:v>
                </c:pt>
                <c:pt idx="1407">
                  <c:v>1.1550000000000002</c:v>
                </c:pt>
                <c:pt idx="1408">
                  <c:v>1.1300000000000001</c:v>
                </c:pt>
                <c:pt idx="1409">
                  <c:v>1.04</c:v>
                </c:pt>
                <c:pt idx="1410">
                  <c:v>0.95566666666666689</c:v>
                </c:pt>
                <c:pt idx="1411">
                  <c:v>0.89233333333333342</c:v>
                </c:pt>
                <c:pt idx="1412">
                  <c:v>0.84166666666666679</c:v>
                </c:pt>
                <c:pt idx="1413">
                  <c:v>0.82200000000000017</c:v>
                </c:pt>
                <c:pt idx="1414">
                  <c:v>0.81466666666666676</c:v>
                </c:pt>
                <c:pt idx="1415">
                  <c:v>0.83233333333333337</c:v>
                </c:pt>
                <c:pt idx="1416">
                  <c:v>0.8610000000000001</c:v>
                </c:pt>
                <c:pt idx="1417">
                  <c:v>0.88300000000000012</c:v>
                </c:pt>
                <c:pt idx="1418">
                  <c:v>0.88233333333333352</c:v>
                </c:pt>
                <c:pt idx="1419">
                  <c:v>0.89133333333333342</c:v>
                </c:pt>
                <c:pt idx="1420">
                  <c:v>0.95133333333333359</c:v>
                </c:pt>
                <c:pt idx="1421">
                  <c:v>0.9933333333333334</c:v>
                </c:pt>
                <c:pt idx="1422">
                  <c:v>1.0483333333333333</c:v>
                </c:pt>
                <c:pt idx="1423">
                  <c:v>1.1123333333333334</c:v>
                </c:pt>
                <c:pt idx="1424">
                  <c:v>1.1903333333333337</c:v>
                </c:pt>
                <c:pt idx="1425">
                  <c:v>1.252</c:v>
                </c:pt>
                <c:pt idx="1426">
                  <c:v>1.3270000000000002</c:v>
                </c:pt>
                <c:pt idx="1427">
                  <c:v>1.3766666666666667</c:v>
                </c:pt>
                <c:pt idx="1428">
                  <c:v>1.3553333333333337</c:v>
                </c:pt>
                <c:pt idx="1429">
                  <c:v>1.3023333333333336</c:v>
                </c:pt>
                <c:pt idx="1430">
                  <c:v>1.2770000000000001</c:v>
                </c:pt>
                <c:pt idx="1431">
                  <c:v>1.2293333333333329</c:v>
                </c:pt>
                <c:pt idx="1432">
                  <c:v>1.1909999999999996</c:v>
                </c:pt>
                <c:pt idx="1433">
                  <c:v>1.1523333333333328</c:v>
                </c:pt>
                <c:pt idx="1434">
                  <c:v>1.1206666666666663</c:v>
                </c:pt>
                <c:pt idx="1435">
                  <c:v>1.0793333333333335</c:v>
                </c:pt>
                <c:pt idx="1436">
                  <c:v>1.0323333333333335</c:v>
                </c:pt>
                <c:pt idx="1437">
                  <c:v>0.9883333333333334</c:v>
                </c:pt>
                <c:pt idx="1438">
                  <c:v>0.97333333333333338</c:v>
                </c:pt>
                <c:pt idx="1439">
                  <c:v>1.0173333333333334</c:v>
                </c:pt>
                <c:pt idx="1440">
                  <c:v>1.0323333333333335</c:v>
                </c:pt>
                <c:pt idx="1441">
                  <c:v>1.0633333333333335</c:v>
                </c:pt>
                <c:pt idx="1442">
                  <c:v>1.0696666666666668</c:v>
                </c:pt>
                <c:pt idx="1443">
                  <c:v>1.059666666666667</c:v>
                </c:pt>
                <c:pt idx="1444">
                  <c:v>1.0450000000000004</c:v>
                </c:pt>
                <c:pt idx="1445">
                  <c:v>1.014666666666667</c:v>
                </c:pt>
                <c:pt idx="1446">
                  <c:v>0.98200000000000043</c:v>
                </c:pt>
                <c:pt idx="1447">
                  <c:v>0.954666666666667</c:v>
                </c:pt>
                <c:pt idx="1448">
                  <c:v>0.954666666666667</c:v>
                </c:pt>
                <c:pt idx="1449">
                  <c:v>0.95533333333333381</c:v>
                </c:pt>
                <c:pt idx="1450">
                  <c:v>0.89466666666666705</c:v>
                </c:pt>
                <c:pt idx="1451">
                  <c:v>0.85933333333333373</c:v>
                </c:pt>
                <c:pt idx="1452">
                  <c:v>0.8293333333333337</c:v>
                </c:pt>
                <c:pt idx="1453">
                  <c:v>0.78033333333333355</c:v>
                </c:pt>
                <c:pt idx="1454">
                  <c:v>0.7303333333333335</c:v>
                </c:pt>
                <c:pt idx="1455">
                  <c:v>0.66500000000000015</c:v>
                </c:pt>
                <c:pt idx="1456">
                  <c:v>0.59066666666666678</c:v>
                </c:pt>
                <c:pt idx="1457">
                  <c:v>0.58666666666666667</c:v>
                </c:pt>
                <c:pt idx="1458">
                  <c:v>0.57166666666666677</c:v>
                </c:pt>
                <c:pt idx="1459">
                  <c:v>0.59266666666666656</c:v>
                </c:pt>
                <c:pt idx="1460">
                  <c:v>0.61366666666666669</c:v>
                </c:pt>
                <c:pt idx="1461">
                  <c:v>0.6263333333333333</c:v>
                </c:pt>
                <c:pt idx="1462">
                  <c:v>0.6296666666666666</c:v>
                </c:pt>
                <c:pt idx="1463">
                  <c:v>0.65766666666666673</c:v>
                </c:pt>
                <c:pt idx="1464">
                  <c:v>0.69199999999999995</c:v>
                </c:pt>
                <c:pt idx="1465">
                  <c:v>0.74933333333333318</c:v>
                </c:pt>
                <c:pt idx="1466">
                  <c:v>0.79799999999999993</c:v>
                </c:pt>
                <c:pt idx="1467">
                  <c:v>0.83266666666666656</c:v>
                </c:pt>
                <c:pt idx="1468">
                  <c:v>0.90100000000000002</c:v>
                </c:pt>
                <c:pt idx="1469">
                  <c:v>0.91733333333333333</c:v>
                </c:pt>
                <c:pt idx="1470">
                  <c:v>1.0290000000000001</c:v>
                </c:pt>
                <c:pt idx="1471">
                  <c:v>1.0993333333333335</c:v>
                </c:pt>
                <c:pt idx="1472">
                  <c:v>1.2140000000000002</c:v>
                </c:pt>
                <c:pt idx="1473">
                  <c:v>1.2913333333333334</c:v>
                </c:pt>
                <c:pt idx="1474">
                  <c:v>1.4323333333333337</c:v>
                </c:pt>
                <c:pt idx="1475">
                  <c:v>1.5110000000000003</c:v>
                </c:pt>
                <c:pt idx="1476">
                  <c:v>1.639666666666667</c:v>
                </c:pt>
                <c:pt idx="1477">
                  <c:v>1.7833333333333337</c:v>
                </c:pt>
                <c:pt idx="1478">
                  <c:v>1.8683333333333334</c:v>
                </c:pt>
                <c:pt idx="1479">
                  <c:v>1.9966666666666668</c:v>
                </c:pt>
                <c:pt idx="1480">
                  <c:v>2.1116666666666668</c:v>
                </c:pt>
                <c:pt idx="1481">
                  <c:v>2.2239999999999998</c:v>
                </c:pt>
                <c:pt idx="1482">
                  <c:v>2.3123333333333336</c:v>
                </c:pt>
                <c:pt idx="1483">
                  <c:v>2.3996666666666671</c:v>
                </c:pt>
                <c:pt idx="1484">
                  <c:v>2.4836666666666667</c:v>
                </c:pt>
                <c:pt idx="1485">
                  <c:v>2.6250000000000004</c:v>
                </c:pt>
                <c:pt idx="1486">
                  <c:v>2.733000000000001</c:v>
                </c:pt>
                <c:pt idx="1487">
                  <c:v>2.8270000000000004</c:v>
                </c:pt>
                <c:pt idx="1488">
                  <c:v>2.9013333333333331</c:v>
                </c:pt>
                <c:pt idx="1489">
                  <c:v>3.0276666666666663</c:v>
                </c:pt>
                <c:pt idx="1490">
                  <c:v>3.1213333333333328</c:v>
                </c:pt>
                <c:pt idx="1491">
                  <c:v>3.1649999999999996</c:v>
                </c:pt>
                <c:pt idx="1492">
                  <c:v>3.2509999999999994</c:v>
                </c:pt>
                <c:pt idx="1493">
                  <c:v>3.285333333333333</c:v>
                </c:pt>
                <c:pt idx="1494">
                  <c:v>3.332666666666666</c:v>
                </c:pt>
                <c:pt idx="1495">
                  <c:v>3.3929999999999993</c:v>
                </c:pt>
                <c:pt idx="1496">
                  <c:v>3.4253333333333327</c:v>
                </c:pt>
                <c:pt idx="1497">
                  <c:v>3.4603333333333324</c:v>
                </c:pt>
                <c:pt idx="1498">
                  <c:v>3.4476666666666653</c:v>
                </c:pt>
                <c:pt idx="1499">
                  <c:v>3.4203333333333323</c:v>
                </c:pt>
                <c:pt idx="1500">
                  <c:v>3.422333333333333</c:v>
                </c:pt>
                <c:pt idx="1501">
                  <c:v>3.4039999999999995</c:v>
                </c:pt>
                <c:pt idx="1502">
                  <c:v>3.4033333333333329</c:v>
                </c:pt>
                <c:pt idx="1503">
                  <c:v>3.4289999999999994</c:v>
                </c:pt>
                <c:pt idx="1504">
                  <c:v>3.3899999999999997</c:v>
                </c:pt>
                <c:pt idx="1505">
                  <c:v>3.3996666666666666</c:v>
                </c:pt>
                <c:pt idx="1506">
                  <c:v>3.3419999999999996</c:v>
                </c:pt>
                <c:pt idx="1507">
                  <c:v>3.2753333333333332</c:v>
                </c:pt>
                <c:pt idx="1508">
                  <c:v>3.2533333333333325</c:v>
                </c:pt>
                <c:pt idx="1509">
                  <c:v>3.1949999999999998</c:v>
                </c:pt>
                <c:pt idx="1510">
                  <c:v>3.1676666666666669</c:v>
                </c:pt>
                <c:pt idx="1511">
                  <c:v>3.1343333333333327</c:v>
                </c:pt>
                <c:pt idx="1512">
                  <c:v>3.1133333333333328</c:v>
                </c:pt>
                <c:pt idx="1513">
                  <c:v>3.0780000000000003</c:v>
                </c:pt>
                <c:pt idx="1514">
                  <c:v>3.024</c:v>
                </c:pt>
                <c:pt idx="1515">
                  <c:v>2.9239999999999999</c:v>
                </c:pt>
                <c:pt idx="1516">
                  <c:v>2.8636666666666666</c:v>
                </c:pt>
                <c:pt idx="1517">
                  <c:v>2.786</c:v>
                </c:pt>
                <c:pt idx="1518">
                  <c:v>2.7416666666666667</c:v>
                </c:pt>
                <c:pt idx="1519">
                  <c:v>2.6356666666666668</c:v>
                </c:pt>
                <c:pt idx="1520">
                  <c:v>2.5540000000000003</c:v>
                </c:pt>
                <c:pt idx="1521">
                  <c:v>2.5573333333333332</c:v>
                </c:pt>
                <c:pt idx="1522">
                  <c:v>2.5256666666666669</c:v>
                </c:pt>
                <c:pt idx="1523">
                  <c:v>2.5246666666666671</c:v>
                </c:pt>
                <c:pt idx="1524">
                  <c:v>2.4976666666666665</c:v>
                </c:pt>
                <c:pt idx="1525">
                  <c:v>2.4193333333333329</c:v>
                </c:pt>
                <c:pt idx="1526">
                  <c:v>2.333333333333333</c:v>
                </c:pt>
                <c:pt idx="1527">
                  <c:v>2.2659999999999996</c:v>
                </c:pt>
                <c:pt idx="1528">
                  <c:v>2.2070000000000003</c:v>
                </c:pt>
                <c:pt idx="1529">
                  <c:v>2.1996666666666669</c:v>
                </c:pt>
                <c:pt idx="1530">
                  <c:v>2.077666666666667</c:v>
                </c:pt>
                <c:pt idx="1531">
                  <c:v>2.0333333333333337</c:v>
                </c:pt>
                <c:pt idx="1532">
                  <c:v>1.9133333333333336</c:v>
                </c:pt>
                <c:pt idx="1533">
                  <c:v>1.8360000000000001</c:v>
                </c:pt>
                <c:pt idx="1534">
                  <c:v>1.7623333333333335</c:v>
                </c:pt>
                <c:pt idx="1535">
                  <c:v>1.7570000000000001</c:v>
                </c:pt>
                <c:pt idx="1536">
                  <c:v>1.772</c:v>
                </c:pt>
                <c:pt idx="1537">
                  <c:v>1.7503333333333335</c:v>
                </c:pt>
                <c:pt idx="1538">
                  <c:v>1.6966666666666668</c:v>
                </c:pt>
                <c:pt idx="1539">
                  <c:v>1.6553333333333335</c:v>
                </c:pt>
                <c:pt idx="1540">
                  <c:v>1.5956666666666666</c:v>
                </c:pt>
                <c:pt idx="1541">
                  <c:v>1.5150000000000003</c:v>
                </c:pt>
                <c:pt idx="1542">
                  <c:v>1.4460000000000008</c:v>
                </c:pt>
                <c:pt idx="1543">
                  <c:v>1.3946666666666674</c:v>
                </c:pt>
                <c:pt idx="1544">
                  <c:v>1.3433333333333342</c:v>
                </c:pt>
                <c:pt idx="1545">
                  <c:v>1.2983333333333342</c:v>
                </c:pt>
                <c:pt idx="1546">
                  <c:v>1.2703333333333338</c:v>
                </c:pt>
                <c:pt idx="1547">
                  <c:v>1.2170000000000007</c:v>
                </c:pt>
                <c:pt idx="1548">
                  <c:v>1.1840000000000004</c:v>
                </c:pt>
                <c:pt idx="1549">
                  <c:v>1.1473333333333331</c:v>
                </c:pt>
                <c:pt idx="1550">
                  <c:v>1.1146666666666667</c:v>
                </c:pt>
                <c:pt idx="1551">
                  <c:v>1.0626666666666666</c:v>
                </c:pt>
                <c:pt idx="1552">
                  <c:v>0.98366666666666647</c:v>
                </c:pt>
                <c:pt idx="1553">
                  <c:v>0.92333333333333323</c:v>
                </c:pt>
                <c:pt idx="1554">
                  <c:v>0.86699999999999988</c:v>
                </c:pt>
                <c:pt idx="1555">
                  <c:v>0.82466666666666677</c:v>
                </c:pt>
                <c:pt idx="1556">
                  <c:v>0.82666666666666666</c:v>
                </c:pt>
                <c:pt idx="1557">
                  <c:v>0.81266666666666676</c:v>
                </c:pt>
                <c:pt idx="1558">
                  <c:v>0.84066666666666678</c:v>
                </c:pt>
                <c:pt idx="1559">
                  <c:v>0.8493333333333335</c:v>
                </c:pt>
                <c:pt idx="1560">
                  <c:v>0.8576666666666668</c:v>
                </c:pt>
                <c:pt idx="1561">
                  <c:v>0.84366666666666679</c:v>
                </c:pt>
                <c:pt idx="1562">
                  <c:v>0.8663333333333334</c:v>
                </c:pt>
                <c:pt idx="1563">
                  <c:v>0.86666666666666681</c:v>
                </c:pt>
                <c:pt idx="1564">
                  <c:v>0.85133333333333328</c:v>
                </c:pt>
                <c:pt idx="1565">
                  <c:v>0.76633333333333342</c:v>
                </c:pt>
                <c:pt idx="1566">
                  <c:v>0.67966666666666664</c:v>
                </c:pt>
                <c:pt idx="1567">
                  <c:v>0.627</c:v>
                </c:pt>
                <c:pt idx="1568">
                  <c:v>0.61466666666666669</c:v>
                </c:pt>
                <c:pt idx="1569">
                  <c:v>0.59099999999999997</c:v>
                </c:pt>
                <c:pt idx="1570">
                  <c:v>0.59399999999999997</c:v>
                </c:pt>
                <c:pt idx="1571">
                  <c:v>0.59933333333333338</c:v>
                </c:pt>
                <c:pt idx="1572">
                  <c:v>0.59200000000000008</c:v>
                </c:pt>
                <c:pt idx="1573">
                  <c:v>0.57200000000000017</c:v>
                </c:pt>
                <c:pt idx="1574">
                  <c:v>0.57366666666666677</c:v>
                </c:pt>
                <c:pt idx="1575">
                  <c:v>0.58366666666666667</c:v>
                </c:pt>
                <c:pt idx="1576">
                  <c:v>0.57699999999999996</c:v>
                </c:pt>
                <c:pt idx="1577">
                  <c:v>0.60100000000000009</c:v>
                </c:pt>
                <c:pt idx="1578">
                  <c:v>0.63433333333333342</c:v>
                </c:pt>
                <c:pt idx="1579">
                  <c:v>0.68466666666666665</c:v>
                </c:pt>
                <c:pt idx="1580">
                  <c:v>0.7623333333333332</c:v>
                </c:pt>
                <c:pt idx="1581">
                  <c:v>0.79566666666666686</c:v>
                </c:pt>
                <c:pt idx="1582">
                  <c:v>0.84166666666666679</c:v>
                </c:pt>
                <c:pt idx="1583">
                  <c:v>0.84399999999999986</c:v>
                </c:pt>
                <c:pt idx="1584">
                  <c:v>0.85</c:v>
                </c:pt>
                <c:pt idx="1585">
                  <c:v>0.86799999999999988</c:v>
                </c:pt>
                <c:pt idx="1586">
                  <c:v>0.85266666666666657</c:v>
                </c:pt>
                <c:pt idx="1587">
                  <c:v>0.86133333333333317</c:v>
                </c:pt>
                <c:pt idx="1588">
                  <c:v>0.81633333333333313</c:v>
                </c:pt>
                <c:pt idx="1589">
                  <c:v>0.80666666666666653</c:v>
                </c:pt>
                <c:pt idx="1590">
                  <c:v>0.83933333333333315</c:v>
                </c:pt>
                <c:pt idx="1591">
                  <c:v>0.84833333333333316</c:v>
                </c:pt>
                <c:pt idx="1592">
                  <c:v>0.84566666666666646</c:v>
                </c:pt>
                <c:pt idx="1593">
                  <c:v>0.85766666666666658</c:v>
                </c:pt>
                <c:pt idx="1594">
                  <c:v>0.87599999999999989</c:v>
                </c:pt>
                <c:pt idx="1595">
                  <c:v>0.91266666666666652</c:v>
                </c:pt>
                <c:pt idx="1596">
                  <c:v>0.94899999999999984</c:v>
                </c:pt>
                <c:pt idx="1597">
                  <c:v>0.97666666666666657</c:v>
                </c:pt>
                <c:pt idx="1598">
                  <c:v>0.99399999999999999</c:v>
                </c:pt>
                <c:pt idx="1599">
                  <c:v>0.9976666666666667</c:v>
                </c:pt>
                <c:pt idx="1600">
                  <c:v>0.98933333333333329</c:v>
                </c:pt>
                <c:pt idx="1601">
                  <c:v>0.99233333333333329</c:v>
                </c:pt>
                <c:pt idx="1602">
                  <c:v>0.99433333333333318</c:v>
                </c:pt>
                <c:pt idx="1603">
                  <c:v>1</c:v>
                </c:pt>
                <c:pt idx="1604">
                  <c:v>1.0036666666666667</c:v>
                </c:pt>
                <c:pt idx="1605">
                  <c:v>1.0013333333333332</c:v>
                </c:pt>
                <c:pt idx="1606">
                  <c:v>1.008</c:v>
                </c:pt>
                <c:pt idx="1607">
                  <c:v>1.014</c:v>
                </c:pt>
                <c:pt idx="1608">
                  <c:v>0.98566666666666658</c:v>
                </c:pt>
                <c:pt idx="1609">
                  <c:v>0.95299999999999996</c:v>
                </c:pt>
                <c:pt idx="1610">
                  <c:v>0.91800000000000004</c:v>
                </c:pt>
                <c:pt idx="1611">
                  <c:v>0.92866666666666675</c:v>
                </c:pt>
                <c:pt idx="1612">
                  <c:v>0.94500000000000006</c:v>
                </c:pt>
                <c:pt idx="1613">
                  <c:v>1.0036666666666667</c:v>
                </c:pt>
                <c:pt idx="1614">
                  <c:v>1.0460000000000003</c:v>
                </c:pt>
                <c:pt idx="1615">
                  <c:v>1.0673333333333335</c:v>
                </c:pt>
                <c:pt idx="1616">
                  <c:v>1.1063333333333334</c:v>
                </c:pt>
                <c:pt idx="1617">
                  <c:v>1.1363333333333334</c:v>
                </c:pt>
                <c:pt idx="1618">
                  <c:v>1.1690000000000003</c:v>
                </c:pt>
                <c:pt idx="1619">
                  <c:v>1.1990000000000003</c:v>
                </c:pt>
                <c:pt idx="1620">
                  <c:v>1.1593333333333335</c:v>
                </c:pt>
                <c:pt idx="1621">
                  <c:v>1.1630000000000003</c:v>
                </c:pt>
                <c:pt idx="1622">
                  <c:v>1.1543333333333337</c:v>
                </c:pt>
                <c:pt idx="1623">
                  <c:v>1.1293333333333331</c:v>
                </c:pt>
                <c:pt idx="1624">
                  <c:v>1.1083333333333334</c:v>
                </c:pt>
                <c:pt idx="1625">
                  <c:v>1.0760000000000001</c:v>
                </c:pt>
                <c:pt idx="1626">
                  <c:v>1.0446666666666666</c:v>
                </c:pt>
                <c:pt idx="1627">
                  <c:v>1.0123333333333333</c:v>
                </c:pt>
                <c:pt idx="1628">
                  <c:v>0.98533333333333328</c:v>
                </c:pt>
                <c:pt idx="1629">
                  <c:v>0.97133333333333327</c:v>
                </c:pt>
                <c:pt idx="1630">
                  <c:v>0.96466666666666656</c:v>
                </c:pt>
                <c:pt idx="1631">
                  <c:v>0.99266666666666648</c:v>
                </c:pt>
                <c:pt idx="1632">
                  <c:v>1.0406666666666664</c:v>
                </c:pt>
                <c:pt idx="1633">
                  <c:v>1.0469999999999999</c:v>
                </c:pt>
                <c:pt idx="1634">
                  <c:v>1.0840000000000001</c:v>
                </c:pt>
                <c:pt idx="1635">
                  <c:v>1.1286666666666665</c:v>
                </c:pt>
                <c:pt idx="1636">
                  <c:v>1.1446666666666665</c:v>
                </c:pt>
                <c:pt idx="1637">
                  <c:v>1.1479999999999999</c:v>
                </c:pt>
                <c:pt idx="1638">
                  <c:v>1.1553333333333333</c:v>
                </c:pt>
                <c:pt idx="1639">
                  <c:v>1.1376666666666666</c:v>
                </c:pt>
                <c:pt idx="1640">
                  <c:v>1.1119999999999999</c:v>
                </c:pt>
                <c:pt idx="1641">
                  <c:v>1.0869999999999997</c:v>
                </c:pt>
                <c:pt idx="1642">
                  <c:v>1.0669999999999999</c:v>
                </c:pt>
                <c:pt idx="1643">
                  <c:v>1.0273333333333332</c:v>
                </c:pt>
                <c:pt idx="1644">
                  <c:v>0.99999999999999989</c:v>
                </c:pt>
                <c:pt idx="1645">
                  <c:v>0.98499999999999999</c:v>
                </c:pt>
                <c:pt idx="1646">
                  <c:v>1.0000000000000002</c:v>
                </c:pt>
                <c:pt idx="1647">
                  <c:v>1.0530000000000002</c:v>
                </c:pt>
                <c:pt idx="1648">
                  <c:v>1.0833333333333335</c:v>
                </c:pt>
                <c:pt idx="1649">
                  <c:v>1.0793333333333335</c:v>
                </c:pt>
                <c:pt idx="1650">
                  <c:v>1.1596666666666668</c:v>
                </c:pt>
                <c:pt idx="1651">
                  <c:v>1.1890000000000001</c:v>
                </c:pt>
                <c:pt idx="1652">
                  <c:v>1.2230000000000001</c:v>
                </c:pt>
                <c:pt idx="1653">
                  <c:v>1.2150000000000001</c:v>
                </c:pt>
                <c:pt idx="1654">
                  <c:v>1.2196666666666667</c:v>
                </c:pt>
                <c:pt idx="1655">
                  <c:v>1.2273333333333334</c:v>
                </c:pt>
                <c:pt idx="1656">
                  <c:v>1.2296666666666667</c:v>
                </c:pt>
                <c:pt idx="1657">
                  <c:v>1.2323333333333333</c:v>
                </c:pt>
                <c:pt idx="1658">
                  <c:v>1.278</c:v>
                </c:pt>
                <c:pt idx="1659">
                  <c:v>1.3246666666666667</c:v>
                </c:pt>
                <c:pt idx="1660">
                  <c:v>1.3210000000000004</c:v>
                </c:pt>
                <c:pt idx="1661">
                  <c:v>1.2860000000000005</c:v>
                </c:pt>
                <c:pt idx="1662">
                  <c:v>1.2493333333333336</c:v>
                </c:pt>
                <c:pt idx="1663">
                  <c:v>1.256666666666667</c:v>
                </c:pt>
                <c:pt idx="1664">
                  <c:v>1.2223333333333337</c:v>
                </c:pt>
                <c:pt idx="1665">
                  <c:v>1.2243333333333335</c:v>
                </c:pt>
                <c:pt idx="1666">
                  <c:v>1.2083333333333333</c:v>
                </c:pt>
                <c:pt idx="1667">
                  <c:v>1.1730000000000003</c:v>
                </c:pt>
                <c:pt idx="1668">
                  <c:v>1.1456666666666668</c:v>
                </c:pt>
                <c:pt idx="1669">
                  <c:v>1.1466666666666669</c:v>
                </c:pt>
                <c:pt idx="1670">
                  <c:v>1.153</c:v>
                </c:pt>
                <c:pt idx="1671">
                  <c:v>1.1340000000000003</c:v>
                </c:pt>
                <c:pt idx="1672">
                  <c:v>1.093666666666667</c:v>
                </c:pt>
                <c:pt idx="1673">
                  <c:v>1.0813333333333335</c:v>
                </c:pt>
                <c:pt idx="1674">
                  <c:v>1.0623333333333334</c:v>
                </c:pt>
                <c:pt idx="1675">
                  <c:v>1.0456666666666667</c:v>
                </c:pt>
                <c:pt idx="1676">
                  <c:v>1.0003333333333335</c:v>
                </c:pt>
                <c:pt idx="1677">
                  <c:v>0.90633333333333355</c:v>
                </c:pt>
                <c:pt idx="1678">
                  <c:v>0.84633333333333349</c:v>
                </c:pt>
                <c:pt idx="1679">
                  <c:v>0.78900000000000003</c:v>
                </c:pt>
                <c:pt idx="1680">
                  <c:v>0.69799999999999995</c:v>
                </c:pt>
                <c:pt idx="1681">
                  <c:v>0.63333333333333319</c:v>
                </c:pt>
                <c:pt idx="1682">
                  <c:v>0.60066666666666668</c:v>
                </c:pt>
                <c:pt idx="1683">
                  <c:v>0.61966666666666659</c:v>
                </c:pt>
                <c:pt idx="1684">
                  <c:v>0.61133333333333328</c:v>
                </c:pt>
                <c:pt idx="1685">
                  <c:v>0.61366666666666669</c:v>
                </c:pt>
                <c:pt idx="1686">
                  <c:v>0.6286666666666666</c:v>
                </c:pt>
                <c:pt idx="1687">
                  <c:v>0.62833333333333341</c:v>
                </c:pt>
                <c:pt idx="1688">
                  <c:v>0.60033333333333327</c:v>
                </c:pt>
                <c:pt idx="1689">
                  <c:v>0.54700000000000015</c:v>
                </c:pt>
                <c:pt idx="1690">
                  <c:v>0.54400000000000004</c:v>
                </c:pt>
                <c:pt idx="1691">
                  <c:v>0.55700000000000005</c:v>
                </c:pt>
                <c:pt idx="1692">
                  <c:v>0.57633333333333348</c:v>
                </c:pt>
                <c:pt idx="1693">
                  <c:v>0.58333333333333348</c:v>
                </c:pt>
                <c:pt idx="1694">
                  <c:v>0.61533333333333329</c:v>
                </c:pt>
                <c:pt idx="1695">
                  <c:v>0.58099999999999996</c:v>
                </c:pt>
                <c:pt idx="1696">
                  <c:v>0.59</c:v>
                </c:pt>
                <c:pt idx="1697">
                  <c:v>0.59866666666666668</c:v>
                </c:pt>
                <c:pt idx="1698">
                  <c:v>0.60166666666666668</c:v>
                </c:pt>
                <c:pt idx="1699">
                  <c:v>0.61199999999999999</c:v>
                </c:pt>
                <c:pt idx="1700">
                  <c:v>0.58900000000000008</c:v>
                </c:pt>
                <c:pt idx="1701">
                  <c:v>0.59966666666666668</c:v>
                </c:pt>
                <c:pt idx="1702">
                  <c:v>0.6133333333333334</c:v>
                </c:pt>
                <c:pt idx="1703">
                  <c:v>0.6033333333333335</c:v>
                </c:pt>
                <c:pt idx="1704">
                  <c:v>0.629</c:v>
                </c:pt>
                <c:pt idx="1705">
                  <c:v>0.6376666666666666</c:v>
                </c:pt>
                <c:pt idx="1706">
                  <c:v>0.63233333333333341</c:v>
                </c:pt>
                <c:pt idx="1707">
                  <c:v>0.63866666666666683</c:v>
                </c:pt>
                <c:pt idx="1708">
                  <c:v>0.63866666666666683</c:v>
                </c:pt>
                <c:pt idx="1709">
                  <c:v>0.64566666666666683</c:v>
                </c:pt>
                <c:pt idx="1710">
                  <c:v>0.65400000000000014</c:v>
                </c:pt>
                <c:pt idx="1711">
                  <c:v>0.67500000000000016</c:v>
                </c:pt>
                <c:pt idx="1712">
                  <c:v>0.65833333333333344</c:v>
                </c:pt>
                <c:pt idx="1713">
                  <c:v>0.63033333333333341</c:v>
                </c:pt>
                <c:pt idx="1714">
                  <c:v>0.6216666666666667</c:v>
                </c:pt>
                <c:pt idx="1715">
                  <c:v>0.61133333333333317</c:v>
                </c:pt>
                <c:pt idx="1716">
                  <c:v>0.58666666666666645</c:v>
                </c:pt>
                <c:pt idx="1717">
                  <c:v>0.57933333333333314</c:v>
                </c:pt>
                <c:pt idx="1718">
                  <c:v>0.56233333333333335</c:v>
                </c:pt>
                <c:pt idx="1719">
                  <c:v>0.56233333333333335</c:v>
                </c:pt>
                <c:pt idx="1720">
                  <c:v>0.55366666666666664</c:v>
                </c:pt>
                <c:pt idx="1721">
                  <c:v>0.52833333333333343</c:v>
                </c:pt>
                <c:pt idx="1722">
                  <c:v>0.48266666666666669</c:v>
                </c:pt>
                <c:pt idx="1723">
                  <c:v>0.44566666666666682</c:v>
                </c:pt>
                <c:pt idx="1724">
                  <c:v>0.39900000000000013</c:v>
                </c:pt>
                <c:pt idx="1725">
                  <c:v>0.37466666666666681</c:v>
                </c:pt>
                <c:pt idx="1726">
                  <c:v>0.34700000000000014</c:v>
                </c:pt>
                <c:pt idx="1727">
                  <c:v>0.33600000000000013</c:v>
                </c:pt>
                <c:pt idx="1728">
                  <c:v>0.32600000000000001</c:v>
                </c:pt>
                <c:pt idx="1729">
                  <c:v>0.31733333333333336</c:v>
                </c:pt>
                <c:pt idx="1730">
                  <c:v>0.33766666666666667</c:v>
                </c:pt>
                <c:pt idx="1731">
                  <c:v>0.34899999999999998</c:v>
                </c:pt>
                <c:pt idx="1732">
                  <c:v>0.38200000000000001</c:v>
                </c:pt>
                <c:pt idx="1733">
                  <c:v>0.41033333333333338</c:v>
                </c:pt>
                <c:pt idx="1734">
                  <c:v>0.39866666666666667</c:v>
                </c:pt>
                <c:pt idx="1735">
                  <c:v>0.42033333333333328</c:v>
                </c:pt>
                <c:pt idx="1736">
                  <c:v>0.45933333333333332</c:v>
                </c:pt>
                <c:pt idx="1737">
                  <c:v>0.48199999999999993</c:v>
                </c:pt>
                <c:pt idx="1738">
                  <c:v>0.5209999999999998</c:v>
                </c:pt>
                <c:pt idx="1739">
                  <c:v>0.53400000000000003</c:v>
                </c:pt>
                <c:pt idx="1740">
                  <c:v>0.55333333333333334</c:v>
                </c:pt>
                <c:pt idx="1741">
                  <c:v>0.55133333333333334</c:v>
                </c:pt>
                <c:pt idx="1742">
                  <c:v>0.57799999999999996</c:v>
                </c:pt>
                <c:pt idx="1743">
                  <c:v>0.59266666666666667</c:v>
                </c:pt>
                <c:pt idx="1744">
                  <c:v>0.60633333333333339</c:v>
                </c:pt>
                <c:pt idx="1745">
                  <c:v>0.6153333333333334</c:v>
                </c:pt>
                <c:pt idx="1746">
                  <c:v>0.63500000000000001</c:v>
                </c:pt>
                <c:pt idx="1747">
                  <c:v>0.66300000000000003</c:v>
                </c:pt>
                <c:pt idx="1748">
                  <c:v>0.67033333333333345</c:v>
                </c:pt>
                <c:pt idx="1749">
                  <c:v>0.68666666666666676</c:v>
                </c:pt>
                <c:pt idx="1750">
                  <c:v>0.70000000000000007</c:v>
                </c:pt>
                <c:pt idx="1751">
                  <c:v>0.71800000000000008</c:v>
                </c:pt>
                <c:pt idx="1752">
                  <c:v>0.7303333333333335</c:v>
                </c:pt>
                <c:pt idx="1753">
                  <c:v>0.7303333333333335</c:v>
                </c:pt>
                <c:pt idx="1754">
                  <c:v>0.72933333333333339</c:v>
                </c:pt>
                <c:pt idx="1755">
                  <c:v>0.73299999999999998</c:v>
                </c:pt>
                <c:pt idx="1756">
                  <c:v>0.76666666666666672</c:v>
                </c:pt>
                <c:pt idx="1757">
                  <c:v>0.78466666666666662</c:v>
                </c:pt>
                <c:pt idx="1758">
                  <c:v>0.81499999999999984</c:v>
                </c:pt>
                <c:pt idx="1759">
                  <c:v>0.84399999999999986</c:v>
                </c:pt>
                <c:pt idx="1760">
                  <c:v>0.86766666666666648</c:v>
                </c:pt>
                <c:pt idx="1761">
                  <c:v>0.87433333333333318</c:v>
                </c:pt>
                <c:pt idx="1762">
                  <c:v>0.86166666666666647</c:v>
                </c:pt>
                <c:pt idx="1763">
                  <c:v>0.88133333333333319</c:v>
                </c:pt>
                <c:pt idx="1764">
                  <c:v>0.90599999999999981</c:v>
                </c:pt>
                <c:pt idx="1765">
                  <c:v>0.87333333333333318</c:v>
                </c:pt>
                <c:pt idx="1766">
                  <c:v>0.85366666666666668</c:v>
                </c:pt>
                <c:pt idx="1767">
                  <c:v>0.85099999999999987</c:v>
                </c:pt>
                <c:pt idx="1768">
                  <c:v>0.83399999999999985</c:v>
                </c:pt>
                <c:pt idx="1769">
                  <c:v>0.81533333333333324</c:v>
                </c:pt>
                <c:pt idx="1770">
                  <c:v>0.79566666666666674</c:v>
                </c:pt>
                <c:pt idx="1771">
                  <c:v>0.79299999999999993</c:v>
                </c:pt>
                <c:pt idx="1772">
                  <c:v>0.76700000000000002</c:v>
                </c:pt>
                <c:pt idx="1773">
                  <c:v>0.76233333333333342</c:v>
                </c:pt>
                <c:pt idx="1774">
                  <c:v>0.75433333333333341</c:v>
                </c:pt>
                <c:pt idx="1775">
                  <c:v>0.7436666666666667</c:v>
                </c:pt>
                <c:pt idx="1776">
                  <c:v>0.7273333333333335</c:v>
                </c:pt>
                <c:pt idx="1777">
                  <c:v>0.70366666666666677</c:v>
                </c:pt>
                <c:pt idx="1778">
                  <c:v>0.70500000000000018</c:v>
                </c:pt>
                <c:pt idx="1779">
                  <c:v>0.69566666666666677</c:v>
                </c:pt>
                <c:pt idx="1780">
                  <c:v>0.67666666666666686</c:v>
                </c:pt>
                <c:pt idx="1781">
                  <c:v>0.66500000000000015</c:v>
                </c:pt>
                <c:pt idx="1782">
                  <c:v>0.65533333333333332</c:v>
                </c:pt>
                <c:pt idx="1783">
                  <c:v>0.66333333333333333</c:v>
                </c:pt>
                <c:pt idx="1784">
                  <c:v>0.66366666666666663</c:v>
                </c:pt>
                <c:pt idx="1785">
                  <c:v>0.66100000000000003</c:v>
                </c:pt>
                <c:pt idx="1786">
                  <c:v>0.62799999999999989</c:v>
                </c:pt>
                <c:pt idx="1787">
                  <c:v>0.62833333333333319</c:v>
                </c:pt>
                <c:pt idx="1788">
                  <c:v>0.67499999999999993</c:v>
                </c:pt>
                <c:pt idx="1789">
                  <c:v>0.72433333333333327</c:v>
                </c:pt>
                <c:pt idx="1790">
                  <c:v>0.72266666666666668</c:v>
                </c:pt>
                <c:pt idx="1791">
                  <c:v>0.75533333333333341</c:v>
                </c:pt>
                <c:pt idx="1792">
                  <c:v>0.78366666666666684</c:v>
                </c:pt>
                <c:pt idx="1793">
                  <c:v>0.78700000000000014</c:v>
                </c:pt>
                <c:pt idx="1794">
                  <c:v>0.81733333333333347</c:v>
                </c:pt>
                <c:pt idx="1795">
                  <c:v>0.85799999999999998</c:v>
                </c:pt>
                <c:pt idx="1796">
                  <c:v>0.8796666666666666</c:v>
                </c:pt>
                <c:pt idx="1797">
                  <c:v>0.89499999999999991</c:v>
                </c:pt>
                <c:pt idx="1798">
                  <c:v>0.89733333333333321</c:v>
                </c:pt>
                <c:pt idx="1799">
                  <c:v>0.95466666666666655</c:v>
                </c:pt>
                <c:pt idx="1800">
                  <c:v>0.99699999999999989</c:v>
                </c:pt>
                <c:pt idx="1801">
                  <c:v>1.0526666666666666</c:v>
                </c:pt>
                <c:pt idx="1802">
                  <c:v>1.1176666666666664</c:v>
                </c:pt>
                <c:pt idx="1803">
                  <c:v>1.1553333333333335</c:v>
                </c:pt>
                <c:pt idx="1804">
                  <c:v>1.1996666666666667</c:v>
                </c:pt>
                <c:pt idx="1805">
                  <c:v>1.254</c:v>
                </c:pt>
                <c:pt idx="1806">
                  <c:v>1.3170000000000002</c:v>
                </c:pt>
                <c:pt idx="1807">
                  <c:v>1.3736666666666666</c:v>
                </c:pt>
                <c:pt idx="1808">
                  <c:v>1.4059999999999999</c:v>
                </c:pt>
                <c:pt idx="1809">
                  <c:v>1.4536666666666667</c:v>
                </c:pt>
                <c:pt idx="1810">
                  <c:v>1.5229999999999999</c:v>
                </c:pt>
                <c:pt idx="1811">
                  <c:v>1.571333333333333</c:v>
                </c:pt>
                <c:pt idx="1812">
                  <c:v>1.5923333333333329</c:v>
                </c:pt>
                <c:pt idx="1813">
                  <c:v>1.6226666666666663</c:v>
                </c:pt>
                <c:pt idx="1814">
                  <c:v>1.6736666666666662</c:v>
                </c:pt>
                <c:pt idx="1815">
                  <c:v>1.7153333333333329</c:v>
                </c:pt>
                <c:pt idx="1816">
                  <c:v>1.7489999999999994</c:v>
                </c:pt>
                <c:pt idx="1817">
                  <c:v>1.7646666666666662</c:v>
                </c:pt>
                <c:pt idx="1818">
                  <c:v>1.733666666666666</c:v>
                </c:pt>
                <c:pt idx="1819">
                  <c:v>1.6723333333333328</c:v>
                </c:pt>
                <c:pt idx="1820">
                  <c:v>1.6633333333333329</c:v>
                </c:pt>
                <c:pt idx="1821">
                  <c:v>1.6129999999999995</c:v>
                </c:pt>
                <c:pt idx="1822">
                  <c:v>1.553333333333333</c:v>
                </c:pt>
                <c:pt idx="1823">
                  <c:v>1.53</c:v>
                </c:pt>
                <c:pt idx="1824">
                  <c:v>1.4733333333333334</c:v>
                </c:pt>
                <c:pt idx="1825">
                  <c:v>1.4233333333333333</c:v>
                </c:pt>
                <c:pt idx="1826">
                  <c:v>1.4119999999999999</c:v>
                </c:pt>
                <c:pt idx="1827">
                  <c:v>1.409</c:v>
                </c:pt>
                <c:pt idx="1828">
                  <c:v>1.4076666666666666</c:v>
                </c:pt>
                <c:pt idx="1829">
                  <c:v>1.3640000000000001</c:v>
                </c:pt>
                <c:pt idx="1830">
                  <c:v>1.3406666666666667</c:v>
                </c:pt>
                <c:pt idx="1831">
                  <c:v>1.3193333333333332</c:v>
                </c:pt>
                <c:pt idx="1832">
                  <c:v>1.302</c:v>
                </c:pt>
                <c:pt idx="1833">
                  <c:v>1.2773333333333334</c:v>
                </c:pt>
                <c:pt idx="1834">
                  <c:v>1.2363333333333333</c:v>
                </c:pt>
                <c:pt idx="1835">
                  <c:v>1.2016666666666667</c:v>
                </c:pt>
                <c:pt idx="1836">
                  <c:v>1.1946666666666665</c:v>
                </c:pt>
                <c:pt idx="1837">
                  <c:v>1.2103333333333335</c:v>
                </c:pt>
                <c:pt idx="1838">
                  <c:v>1.2286666666666666</c:v>
                </c:pt>
                <c:pt idx="1839">
                  <c:v>1.2240000000000002</c:v>
                </c:pt>
                <c:pt idx="1840">
                  <c:v>1.2136666666666669</c:v>
                </c:pt>
                <c:pt idx="1841">
                  <c:v>1.2163333333333337</c:v>
                </c:pt>
                <c:pt idx="1842">
                  <c:v>1.2123333333333337</c:v>
                </c:pt>
                <c:pt idx="1843">
                  <c:v>1.1930000000000003</c:v>
                </c:pt>
                <c:pt idx="1844">
                  <c:v>1.1830000000000001</c:v>
                </c:pt>
                <c:pt idx="1845">
                  <c:v>1.1816666666666669</c:v>
                </c:pt>
                <c:pt idx="1846">
                  <c:v>1.1819999999999997</c:v>
                </c:pt>
                <c:pt idx="1847">
                  <c:v>1.1823333333333332</c:v>
                </c:pt>
                <c:pt idx="1848">
                  <c:v>1.1796666666666669</c:v>
                </c:pt>
                <c:pt idx="1849">
                  <c:v>1.1860000000000002</c:v>
                </c:pt>
                <c:pt idx="1850">
                  <c:v>1.1840000000000002</c:v>
                </c:pt>
                <c:pt idx="1851">
                  <c:v>1.2033333333333334</c:v>
                </c:pt>
                <c:pt idx="1852">
                  <c:v>1.2316666666666667</c:v>
                </c:pt>
                <c:pt idx="1853">
                  <c:v>1.2283333333333333</c:v>
                </c:pt>
                <c:pt idx="1854">
                  <c:v>1.2390000000000001</c:v>
                </c:pt>
                <c:pt idx="1855">
                  <c:v>1.2610000000000001</c:v>
                </c:pt>
                <c:pt idx="1856">
                  <c:v>1.2450000000000003</c:v>
                </c:pt>
                <c:pt idx="1857">
                  <c:v>1.2330000000000003</c:v>
                </c:pt>
                <c:pt idx="1858">
                  <c:v>1.2213333333333336</c:v>
                </c:pt>
                <c:pt idx="1859">
                  <c:v>1.2333333333333336</c:v>
                </c:pt>
                <c:pt idx="1860">
                  <c:v>1.2253333333333336</c:v>
                </c:pt>
                <c:pt idx="1861">
                  <c:v>1.1970000000000001</c:v>
                </c:pt>
                <c:pt idx="1862">
                  <c:v>1.1666666666666672</c:v>
                </c:pt>
                <c:pt idx="1863">
                  <c:v>1.1726666666666672</c:v>
                </c:pt>
                <c:pt idx="1864">
                  <c:v>1.1856666666666671</c:v>
                </c:pt>
                <c:pt idx="1865">
                  <c:v>1.180666666666667</c:v>
                </c:pt>
                <c:pt idx="1866">
                  <c:v>1.1499999999999999</c:v>
                </c:pt>
                <c:pt idx="1867">
                  <c:v>1.1043333333333334</c:v>
                </c:pt>
                <c:pt idx="1868">
                  <c:v>1.0606666666666669</c:v>
                </c:pt>
                <c:pt idx="1869">
                  <c:v>1.0353333333333334</c:v>
                </c:pt>
                <c:pt idx="1870">
                  <c:v>1.0036666666666667</c:v>
                </c:pt>
                <c:pt idx="1871">
                  <c:v>0.9943333333333334</c:v>
                </c:pt>
                <c:pt idx="1872">
                  <c:v>1.0339999999999998</c:v>
                </c:pt>
                <c:pt idx="1873">
                  <c:v>1.0803333333333334</c:v>
                </c:pt>
                <c:pt idx="1874">
                  <c:v>1.095</c:v>
                </c:pt>
                <c:pt idx="1875">
                  <c:v>1.1089999999999998</c:v>
                </c:pt>
                <c:pt idx="1876">
                  <c:v>1.1163333333333332</c:v>
                </c:pt>
                <c:pt idx="1877">
                  <c:v>1.1086666666666665</c:v>
                </c:pt>
                <c:pt idx="1878">
                  <c:v>1.0933333333333333</c:v>
                </c:pt>
                <c:pt idx="1879">
                  <c:v>1.0866666666666664</c:v>
                </c:pt>
                <c:pt idx="1880">
                  <c:v>1.0770000000000002</c:v>
                </c:pt>
                <c:pt idx="1881">
                  <c:v>1.0726666666666667</c:v>
                </c:pt>
                <c:pt idx="1882">
                  <c:v>1.0810000000000002</c:v>
                </c:pt>
                <c:pt idx="1883">
                  <c:v>1.0816666666666668</c:v>
                </c:pt>
                <c:pt idx="1884">
                  <c:v>1.0766666666666667</c:v>
                </c:pt>
                <c:pt idx="1885">
                  <c:v>1.0726666666666669</c:v>
                </c:pt>
                <c:pt idx="1886">
                  <c:v>1.0646666666666667</c:v>
                </c:pt>
                <c:pt idx="1887">
                  <c:v>1.085666666666667</c:v>
                </c:pt>
                <c:pt idx="1888">
                  <c:v>1.0970000000000002</c:v>
                </c:pt>
                <c:pt idx="1889">
                  <c:v>1.0703333333333334</c:v>
                </c:pt>
                <c:pt idx="1890">
                  <c:v>1.1036666666666668</c:v>
                </c:pt>
                <c:pt idx="1891">
                  <c:v>1.1286666666666669</c:v>
                </c:pt>
                <c:pt idx="1892">
                  <c:v>1.161</c:v>
                </c:pt>
                <c:pt idx="1893">
                  <c:v>1.1923333333333332</c:v>
                </c:pt>
                <c:pt idx="1894">
                  <c:v>1.2156666666666667</c:v>
                </c:pt>
                <c:pt idx="1895">
                  <c:v>1.2196666666666667</c:v>
                </c:pt>
                <c:pt idx="1896">
                  <c:v>1.208</c:v>
                </c:pt>
                <c:pt idx="1897">
                  <c:v>1.2020000000000002</c:v>
                </c:pt>
                <c:pt idx="1898">
                  <c:v>1.1819999999999999</c:v>
                </c:pt>
                <c:pt idx="1899">
                  <c:v>1.1616666666666666</c:v>
                </c:pt>
                <c:pt idx="1900">
                  <c:v>1.1419999999999997</c:v>
                </c:pt>
                <c:pt idx="1901">
                  <c:v>1.097333333333333</c:v>
                </c:pt>
                <c:pt idx="1902">
                  <c:v>1.071333333333333</c:v>
                </c:pt>
                <c:pt idx="1903">
                  <c:v>1.0643333333333331</c:v>
                </c:pt>
                <c:pt idx="1904">
                  <c:v>1.0603333333333333</c:v>
                </c:pt>
                <c:pt idx="1905">
                  <c:v>1.038</c:v>
                </c:pt>
                <c:pt idx="1906">
                  <c:v>1.0196666666666665</c:v>
                </c:pt>
                <c:pt idx="1907">
                  <c:v>1.0373333333333332</c:v>
                </c:pt>
                <c:pt idx="1908">
                  <c:v>1.046</c:v>
                </c:pt>
                <c:pt idx="1909">
                  <c:v>1.0469999999999999</c:v>
                </c:pt>
                <c:pt idx="1910">
                  <c:v>1.0553333333333332</c:v>
                </c:pt>
                <c:pt idx="1911">
                  <c:v>1.0413333333333334</c:v>
                </c:pt>
                <c:pt idx="1912">
                  <c:v>1.0293333333333334</c:v>
                </c:pt>
                <c:pt idx="1913">
                  <c:v>1.0223333333333335</c:v>
                </c:pt>
                <c:pt idx="1914">
                  <c:v>1.0126666666666668</c:v>
                </c:pt>
                <c:pt idx="1915">
                  <c:v>0.9966666666666667</c:v>
                </c:pt>
                <c:pt idx="1916">
                  <c:v>0.99600000000000011</c:v>
                </c:pt>
                <c:pt idx="1917">
                  <c:v>0.95666666666666678</c:v>
                </c:pt>
                <c:pt idx="1918">
                  <c:v>0.93266666666666664</c:v>
                </c:pt>
                <c:pt idx="1919">
                  <c:v>0.93133333333333335</c:v>
                </c:pt>
                <c:pt idx="1920">
                  <c:v>0.8753333333333333</c:v>
                </c:pt>
                <c:pt idx="1921">
                  <c:v>0.82933333333333314</c:v>
                </c:pt>
                <c:pt idx="1922">
                  <c:v>0.77566666666666639</c:v>
                </c:pt>
                <c:pt idx="1923">
                  <c:v>0.71866666666666634</c:v>
                </c:pt>
                <c:pt idx="1924">
                  <c:v>0.68966666666666643</c:v>
                </c:pt>
                <c:pt idx="1925">
                  <c:v>0.71833333333333316</c:v>
                </c:pt>
                <c:pt idx="1926">
                  <c:v>0.7606666666666666</c:v>
                </c:pt>
                <c:pt idx="1927">
                  <c:v>0.7716666666666665</c:v>
                </c:pt>
                <c:pt idx="1928">
                  <c:v>0.80233333333333323</c:v>
                </c:pt>
                <c:pt idx="1929">
                  <c:v>0.84899999999999998</c:v>
                </c:pt>
                <c:pt idx="1930">
                  <c:v>0.89900000000000013</c:v>
                </c:pt>
                <c:pt idx="1931">
                  <c:v>0.93700000000000006</c:v>
                </c:pt>
                <c:pt idx="1932">
                  <c:v>0.92533333333333345</c:v>
                </c:pt>
                <c:pt idx="1933">
                  <c:v>0.90166666666666684</c:v>
                </c:pt>
                <c:pt idx="1934">
                  <c:v>0.8643333333333334</c:v>
                </c:pt>
                <c:pt idx="1935">
                  <c:v>0.85033333333333327</c:v>
                </c:pt>
                <c:pt idx="1936">
                  <c:v>0.85533333333333317</c:v>
                </c:pt>
                <c:pt idx="1937">
                  <c:v>0.8806666666666666</c:v>
                </c:pt>
                <c:pt idx="1938">
                  <c:v>0.88933333333333331</c:v>
                </c:pt>
                <c:pt idx="1939">
                  <c:v>0.89800000000000002</c:v>
                </c:pt>
                <c:pt idx="1940">
                  <c:v>0.8833333333333333</c:v>
                </c:pt>
                <c:pt idx="1941">
                  <c:v>0.89233333333333331</c:v>
                </c:pt>
                <c:pt idx="1942">
                  <c:v>0.91333333333333344</c:v>
                </c:pt>
                <c:pt idx="1943">
                  <c:v>0.93766666666666665</c:v>
                </c:pt>
                <c:pt idx="1944">
                  <c:v>0.96700000000000008</c:v>
                </c:pt>
                <c:pt idx="1945">
                  <c:v>1.0100000000000002</c:v>
                </c:pt>
                <c:pt idx="1946">
                  <c:v>1.0350000000000001</c:v>
                </c:pt>
                <c:pt idx="1947">
                  <c:v>1.0576666666666668</c:v>
                </c:pt>
                <c:pt idx="1948">
                  <c:v>1.0823333333333334</c:v>
                </c:pt>
                <c:pt idx="1949">
                  <c:v>1.1106666666666667</c:v>
                </c:pt>
                <c:pt idx="1950">
                  <c:v>1.1439999999999999</c:v>
                </c:pt>
                <c:pt idx="1951">
                  <c:v>1.149</c:v>
                </c:pt>
                <c:pt idx="1952">
                  <c:v>1.1556666666666666</c:v>
                </c:pt>
                <c:pt idx="1953">
                  <c:v>1.1600000000000001</c:v>
                </c:pt>
                <c:pt idx="1954">
                  <c:v>1.149</c:v>
                </c:pt>
                <c:pt idx="1955">
                  <c:v>1.1016666666666668</c:v>
                </c:pt>
                <c:pt idx="1956">
                  <c:v>1.0416666666666667</c:v>
                </c:pt>
                <c:pt idx="1957">
                  <c:v>1.0143333333333335</c:v>
                </c:pt>
                <c:pt idx="1958">
                  <c:v>0.9943333333333334</c:v>
                </c:pt>
                <c:pt idx="1959">
                  <c:v>0.95066666666666666</c:v>
                </c:pt>
                <c:pt idx="1960">
                  <c:v>0.90033333333333343</c:v>
                </c:pt>
                <c:pt idx="1961">
                  <c:v>0.8776666666666666</c:v>
                </c:pt>
                <c:pt idx="1962">
                  <c:v>0.88266666666666682</c:v>
                </c:pt>
                <c:pt idx="1963">
                  <c:v>0.86066666666666669</c:v>
                </c:pt>
                <c:pt idx="1964">
                  <c:v>0.8650000000000001</c:v>
                </c:pt>
                <c:pt idx="1965">
                  <c:v>0.86566666666666658</c:v>
                </c:pt>
                <c:pt idx="1966">
                  <c:v>0.83933333333333315</c:v>
                </c:pt>
                <c:pt idx="1967">
                  <c:v>0.77633333333333321</c:v>
                </c:pt>
                <c:pt idx="1968">
                  <c:v>0.72933333333333317</c:v>
                </c:pt>
                <c:pt idx="1969">
                  <c:v>0.69599999999999984</c:v>
                </c:pt>
                <c:pt idx="1970">
                  <c:v>0.69066666666666654</c:v>
                </c:pt>
                <c:pt idx="1971">
                  <c:v>0.67166666666666652</c:v>
                </c:pt>
                <c:pt idx="1972">
                  <c:v>0.6339999999999999</c:v>
                </c:pt>
                <c:pt idx="1973">
                  <c:v>0.59866666666666646</c:v>
                </c:pt>
                <c:pt idx="1974">
                  <c:v>0.56733333333333325</c:v>
                </c:pt>
                <c:pt idx="1975">
                  <c:v>0.52766666666666662</c:v>
                </c:pt>
                <c:pt idx="1976">
                  <c:v>0.5003333333333333</c:v>
                </c:pt>
                <c:pt idx="1977">
                  <c:v>0.49166666666666664</c:v>
                </c:pt>
                <c:pt idx="1978">
                  <c:v>0.52833333333333343</c:v>
                </c:pt>
                <c:pt idx="1979">
                  <c:v>0.51733333333333342</c:v>
                </c:pt>
                <c:pt idx="1980">
                  <c:v>0.51433333333333342</c:v>
                </c:pt>
                <c:pt idx="1981">
                  <c:v>0.52233333333333343</c:v>
                </c:pt>
                <c:pt idx="1982">
                  <c:v>0.54433333333333345</c:v>
                </c:pt>
                <c:pt idx="1983">
                  <c:v>0.54433333333333345</c:v>
                </c:pt>
                <c:pt idx="1984">
                  <c:v>0.57700000000000007</c:v>
                </c:pt>
                <c:pt idx="1985">
                  <c:v>0.60699999999999998</c:v>
                </c:pt>
                <c:pt idx="1986">
                  <c:v>0.64066666666666661</c:v>
                </c:pt>
                <c:pt idx="1987">
                  <c:v>0.66366666666666663</c:v>
                </c:pt>
                <c:pt idx="1988">
                  <c:v>0.67200000000000004</c:v>
                </c:pt>
                <c:pt idx="1989">
                  <c:v>0.69233333333333336</c:v>
                </c:pt>
                <c:pt idx="1990">
                  <c:v>0.72566666666666657</c:v>
                </c:pt>
                <c:pt idx="1991">
                  <c:v>0.73966666666666658</c:v>
                </c:pt>
                <c:pt idx="1992">
                  <c:v>0.74666666666666648</c:v>
                </c:pt>
                <c:pt idx="1993">
                  <c:v>0.7606666666666666</c:v>
                </c:pt>
                <c:pt idx="1994">
                  <c:v>0.7713333333333332</c:v>
                </c:pt>
                <c:pt idx="1995">
                  <c:v>0.77233333333333343</c:v>
                </c:pt>
                <c:pt idx="1996">
                  <c:v>0.79866666666666675</c:v>
                </c:pt>
                <c:pt idx="1997">
                  <c:v>0.81933333333333325</c:v>
                </c:pt>
                <c:pt idx="1998">
                  <c:v>0.84299999999999997</c:v>
                </c:pt>
                <c:pt idx="1999">
                  <c:v>0.86133333333333328</c:v>
                </c:pt>
                <c:pt idx="2000">
                  <c:v>0.876</c:v>
                </c:pt>
                <c:pt idx="2001">
                  <c:v>0.89066666666666661</c:v>
                </c:pt>
                <c:pt idx="2002">
                  <c:v>0.90233333333333343</c:v>
                </c:pt>
                <c:pt idx="2003">
                  <c:v>0.90733333333333333</c:v>
                </c:pt>
                <c:pt idx="2004">
                  <c:v>0.92800000000000016</c:v>
                </c:pt>
                <c:pt idx="2005">
                  <c:v>0.94899999999999995</c:v>
                </c:pt>
                <c:pt idx="2006">
                  <c:v>0.96200000000000008</c:v>
                </c:pt>
                <c:pt idx="2007">
                  <c:v>0.97366666666666668</c:v>
                </c:pt>
                <c:pt idx="2008">
                  <c:v>0.94166666666666654</c:v>
                </c:pt>
                <c:pt idx="2009">
                  <c:v>0.95900000000000007</c:v>
                </c:pt>
                <c:pt idx="2010">
                  <c:v>0.96633333333333338</c:v>
                </c:pt>
                <c:pt idx="2011">
                  <c:v>0.98233333333333339</c:v>
                </c:pt>
                <c:pt idx="2012">
                  <c:v>0.97099999999999997</c:v>
                </c:pt>
                <c:pt idx="2013">
                  <c:v>0.96933333333333327</c:v>
                </c:pt>
                <c:pt idx="2014">
                  <c:v>0.94333333333333325</c:v>
                </c:pt>
                <c:pt idx="2015">
                  <c:v>0.91599999999999993</c:v>
                </c:pt>
                <c:pt idx="2016">
                  <c:v>0.91399999999999992</c:v>
                </c:pt>
                <c:pt idx="2017">
                  <c:v>0.91566666666666652</c:v>
                </c:pt>
                <c:pt idx="2018">
                  <c:v>0.92533333333333312</c:v>
                </c:pt>
                <c:pt idx="2019">
                  <c:v>0.93066666666666653</c:v>
                </c:pt>
                <c:pt idx="2020">
                  <c:v>0.93699999999999983</c:v>
                </c:pt>
                <c:pt idx="2021">
                  <c:v>0.94133333333333313</c:v>
                </c:pt>
                <c:pt idx="2022">
                  <c:v>0.93966666666666654</c:v>
                </c:pt>
                <c:pt idx="2023">
                  <c:v>0.94966666666666655</c:v>
                </c:pt>
                <c:pt idx="2024">
                  <c:v>0.95633333333333315</c:v>
                </c:pt>
                <c:pt idx="2025">
                  <c:v>0.99133333333333329</c:v>
                </c:pt>
                <c:pt idx="2026">
                  <c:v>1.0113333333333334</c:v>
                </c:pt>
                <c:pt idx="2027">
                  <c:v>1.0636666666666668</c:v>
                </c:pt>
                <c:pt idx="2028">
                  <c:v>1.1016666666666666</c:v>
                </c:pt>
                <c:pt idx="2029">
                  <c:v>1.1113333333333335</c:v>
                </c:pt>
                <c:pt idx="2030">
                  <c:v>1.113</c:v>
                </c:pt>
                <c:pt idx="2031">
                  <c:v>1.1403333333333334</c:v>
                </c:pt>
                <c:pt idx="2032">
                  <c:v>1.1933333333333336</c:v>
                </c:pt>
                <c:pt idx="2033">
                  <c:v>1.2463333333333333</c:v>
                </c:pt>
                <c:pt idx="2034">
                  <c:v>1.2866666666666666</c:v>
                </c:pt>
                <c:pt idx="2035">
                  <c:v>1.3550000000000002</c:v>
                </c:pt>
                <c:pt idx="2036">
                  <c:v>1.4130000000000003</c:v>
                </c:pt>
                <c:pt idx="2037">
                  <c:v>1.4550000000000005</c:v>
                </c:pt>
                <c:pt idx="2038">
                  <c:v>1.4586666666666668</c:v>
                </c:pt>
                <c:pt idx="2039">
                  <c:v>1.4476666666666667</c:v>
                </c:pt>
                <c:pt idx="2040">
                  <c:v>1.4396666666666667</c:v>
                </c:pt>
                <c:pt idx="2041">
                  <c:v>1.5243333333333335</c:v>
                </c:pt>
                <c:pt idx="2042">
                  <c:v>1.6086666666666667</c:v>
                </c:pt>
                <c:pt idx="2043">
                  <c:v>1.7059999999999997</c:v>
                </c:pt>
                <c:pt idx="2044">
                  <c:v>1.7886666666666666</c:v>
                </c:pt>
                <c:pt idx="2045">
                  <c:v>1.8416666666666666</c:v>
                </c:pt>
                <c:pt idx="2046">
                  <c:v>1.881</c:v>
                </c:pt>
                <c:pt idx="2047">
                  <c:v>1.9353333333333333</c:v>
                </c:pt>
                <c:pt idx="2048">
                  <c:v>1.9896666666666667</c:v>
                </c:pt>
                <c:pt idx="2049">
                  <c:v>2.0179999999999998</c:v>
                </c:pt>
                <c:pt idx="2050">
                  <c:v>2.0196666666666667</c:v>
                </c:pt>
                <c:pt idx="2051">
                  <c:v>2.0289999999999999</c:v>
                </c:pt>
                <c:pt idx="2052">
                  <c:v>2.0973333333333337</c:v>
                </c:pt>
                <c:pt idx="2053">
                  <c:v>2.1616666666666671</c:v>
                </c:pt>
                <c:pt idx="2054">
                  <c:v>2.1846666666666668</c:v>
                </c:pt>
                <c:pt idx="2055">
                  <c:v>2.2656666666666672</c:v>
                </c:pt>
                <c:pt idx="2056">
                  <c:v>2.3576666666666668</c:v>
                </c:pt>
                <c:pt idx="2057">
                  <c:v>2.4279999999999999</c:v>
                </c:pt>
                <c:pt idx="2058">
                  <c:v>2.5233333333333334</c:v>
                </c:pt>
                <c:pt idx="2059">
                  <c:v>2.6463333333333332</c:v>
                </c:pt>
                <c:pt idx="2060">
                  <c:v>2.7286666666666672</c:v>
                </c:pt>
                <c:pt idx="2061">
                  <c:v>2.754</c:v>
                </c:pt>
                <c:pt idx="2062">
                  <c:v>2.7503333333333333</c:v>
                </c:pt>
                <c:pt idx="2063">
                  <c:v>2.7793333333333332</c:v>
                </c:pt>
                <c:pt idx="2064">
                  <c:v>2.825333333333333</c:v>
                </c:pt>
                <c:pt idx="2065">
                  <c:v>2.8029999999999995</c:v>
                </c:pt>
                <c:pt idx="2066">
                  <c:v>2.787666666666667</c:v>
                </c:pt>
                <c:pt idx="2067">
                  <c:v>2.7936666666666667</c:v>
                </c:pt>
                <c:pt idx="2068">
                  <c:v>2.8556666666666666</c:v>
                </c:pt>
                <c:pt idx="2069">
                  <c:v>2.9193333333333333</c:v>
                </c:pt>
                <c:pt idx="2070">
                  <c:v>2.9376666666666664</c:v>
                </c:pt>
                <c:pt idx="2071">
                  <c:v>2.8256666666666663</c:v>
                </c:pt>
                <c:pt idx="2072">
                  <c:v>2.7623333333333329</c:v>
                </c:pt>
                <c:pt idx="2073">
                  <c:v>2.6840000000000002</c:v>
                </c:pt>
                <c:pt idx="2074">
                  <c:v>2.6330000000000005</c:v>
                </c:pt>
                <c:pt idx="2075">
                  <c:v>2.6243333333333334</c:v>
                </c:pt>
                <c:pt idx="2076">
                  <c:v>2.5706666666666664</c:v>
                </c:pt>
                <c:pt idx="2077">
                  <c:v>2.5109999999999997</c:v>
                </c:pt>
                <c:pt idx="2078">
                  <c:v>2.4763333333333324</c:v>
                </c:pt>
                <c:pt idx="2079">
                  <c:v>2.423</c:v>
                </c:pt>
                <c:pt idx="2080">
                  <c:v>2.3946666666666667</c:v>
                </c:pt>
                <c:pt idx="2081">
                  <c:v>2.4040000000000004</c:v>
                </c:pt>
                <c:pt idx="2082">
                  <c:v>2.3410000000000002</c:v>
                </c:pt>
                <c:pt idx="2083">
                  <c:v>2.25</c:v>
                </c:pt>
                <c:pt idx="2084">
                  <c:v>2.1846666666666668</c:v>
                </c:pt>
                <c:pt idx="2085">
                  <c:v>2.0836666666666668</c:v>
                </c:pt>
                <c:pt idx="2086">
                  <c:v>1.9513333333333336</c:v>
                </c:pt>
                <c:pt idx="2087">
                  <c:v>1.804</c:v>
                </c:pt>
                <c:pt idx="2088">
                  <c:v>1.6620000000000001</c:v>
                </c:pt>
                <c:pt idx="2089">
                  <c:v>1.5179999999999998</c:v>
                </c:pt>
                <c:pt idx="2090">
                  <c:v>1.4256666666666666</c:v>
                </c:pt>
                <c:pt idx="2091">
                  <c:v>1.3643333333333332</c:v>
                </c:pt>
                <c:pt idx="2092">
                  <c:v>1.3156666666666665</c:v>
                </c:pt>
                <c:pt idx="2093">
                  <c:v>1.2456666666666665</c:v>
                </c:pt>
                <c:pt idx="2094">
                  <c:v>1.2176666666666669</c:v>
                </c:pt>
                <c:pt idx="2095">
                  <c:v>1.2176666666666667</c:v>
                </c:pt>
                <c:pt idx="2096">
                  <c:v>1.2276666666666669</c:v>
                </c:pt>
                <c:pt idx="2097">
                  <c:v>1.2686666666666668</c:v>
                </c:pt>
                <c:pt idx="2098">
                  <c:v>1.2846666666666668</c:v>
                </c:pt>
                <c:pt idx="2099">
                  <c:v>1.2913333333333334</c:v>
                </c:pt>
                <c:pt idx="2100">
                  <c:v>1.3413333333333333</c:v>
                </c:pt>
                <c:pt idx="2101">
                  <c:v>1.4066666666666665</c:v>
                </c:pt>
                <c:pt idx="2102">
                  <c:v>1.4450000000000001</c:v>
                </c:pt>
                <c:pt idx="2103">
                  <c:v>1.4896666666666667</c:v>
                </c:pt>
                <c:pt idx="2104">
                  <c:v>1.4879999999999998</c:v>
                </c:pt>
                <c:pt idx="2105">
                  <c:v>1.4596666666666667</c:v>
                </c:pt>
                <c:pt idx="2106">
                  <c:v>1.4773333333333334</c:v>
                </c:pt>
                <c:pt idx="2107">
                  <c:v>1.4766666666666666</c:v>
                </c:pt>
                <c:pt idx="2108">
                  <c:v>1.4383333333333335</c:v>
                </c:pt>
                <c:pt idx="2109">
                  <c:v>1.428666666666667</c:v>
                </c:pt>
                <c:pt idx="2110">
                  <c:v>1.4096666666666668</c:v>
                </c:pt>
                <c:pt idx="2111">
                  <c:v>1.3566666666666669</c:v>
                </c:pt>
                <c:pt idx="2112">
                  <c:v>1.3406666666666669</c:v>
                </c:pt>
                <c:pt idx="2113">
                  <c:v>1.3713333333333335</c:v>
                </c:pt>
                <c:pt idx="2114">
                  <c:v>1.4230000000000003</c:v>
                </c:pt>
                <c:pt idx="2115">
                  <c:v>1.4120000000000001</c:v>
                </c:pt>
                <c:pt idx="2116">
                  <c:v>1.427</c:v>
                </c:pt>
                <c:pt idx="2117">
                  <c:v>1.4333333333333336</c:v>
                </c:pt>
                <c:pt idx="2118">
                  <c:v>1.4476666666666669</c:v>
                </c:pt>
                <c:pt idx="2119">
                  <c:v>1.4420000000000002</c:v>
                </c:pt>
                <c:pt idx="2120">
                  <c:v>1.4333333333333333</c:v>
                </c:pt>
                <c:pt idx="2121">
                  <c:v>1.4306666666666665</c:v>
                </c:pt>
                <c:pt idx="2122">
                  <c:v>1.4133333333333333</c:v>
                </c:pt>
                <c:pt idx="2123">
                  <c:v>1.3946666666666665</c:v>
                </c:pt>
                <c:pt idx="2124">
                  <c:v>1.3086666666666666</c:v>
                </c:pt>
                <c:pt idx="2125">
                  <c:v>1.2466666666666668</c:v>
                </c:pt>
                <c:pt idx="2126">
                  <c:v>1.1780000000000002</c:v>
                </c:pt>
                <c:pt idx="2127">
                  <c:v>1.0576666666666668</c:v>
                </c:pt>
                <c:pt idx="2128">
                  <c:v>0.94933333333333325</c:v>
                </c:pt>
                <c:pt idx="2129">
                  <c:v>0.85466666666666657</c:v>
                </c:pt>
                <c:pt idx="2130">
                  <c:v>0.76533333333333331</c:v>
                </c:pt>
                <c:pt idx="2131">
                  <c:v>0.71233333333333326</c:v>
                </c:pt>
                <c:pt idx="2132">
                  <c:v>0.64233333333333342</c:v>
                </c:pt>
                <c:pt idx="2133">
                  <c:v>0.57833333333333337</c:v>
                </c:pt>
                <c:pt idx="2134">
                  <c:v>0.53599999999999992</c:v>
                </c:pt>
                <c:pt idx="2135">
                  <c:v>0.52399999999999991</c:v>
                </c:pt>
                <c:pt idx="2136">
                  <c:v>0.503</c:v>
                </c:pt>
                <c:pt idx="2137">
                  <c:v>0.48633333333333334</c:v>
                </c:pt>
                <c:pt idx="2138">
                  <c:v>0.48533333333333334</c:v>
                </c:pt>
                <c:pt idx="2139">
                  <c:v>0.48033333333333333</c:v>
                </c:pt>
                <c:pt idx="2140">
                  <c:v>0.47866666666666663</c:v>
                </c:pt>
                <c:pt idx="2141">
                  <c:v>0.48133333333333339</c:v>
                </c:pt>
                <c:pt idx="2142">
                  <c:v>0.46033333333333337</c:v>
                </c:pt>
                <c:pt idx="2143">
                  <c:v>0.43266666666666675</c:v>
                </c:pt>
                <c:pt idx="2144">
                  <c:v>0.38566666666666671</c:v>
                </c:pt>
                <c:pt idx="2145">
                  <c:v>0.35633333333333345</c:v>
                </c:pt>
                <c:pt idx="2146">
                  <c:v>0.32900000000000001</c:v>
                </c:pt>
                <c:pt idx="2147">
                  <c:v>0.33133333333333331</c:v>
                </c:pt>
                <c:pt idx="2148">
                  <c:v>0.29866666666666658</c:v>
                </c:pt>
                <c:pt idx="2149">
                  <c:v>0.29399999999999987</c:v>
                </c:pt>
                <c:pt idx="2150">
                  <c:v>0.28333333333333321</c:v>
                </c:pt>
                <c:pt idx="2151">
                  <c:v>0.27399999999999997</c:v>
                </c:pt>
                <c:pt idx="2152">
                  <c:v>0.28166666666666662</c:v>
                </c:pt>
                <c:pt idx="2153">
                  <c:v>0.27166666666666661</c:v>
                </c:pt>
                <c:pt idx="2154">
                  <c:v>0.27066666666666667</c:v>
                </c:pt>
                <c:pt idx="2155">
                  <c:v>0.26033333333333331</c:v>
                </c:pt>
                <c:pt idx="2156">
                  <c:v>0.25700000000000001</c:v>
                </c:pt>
                <c:pt idx="2157">
                  <c:v>0.25900000000000001</c:v>
                </c:pt>
                <c:pt idx="2158">
                  <c:v>0.2553333333333333</c:v>
                </c:pt>
                <c:pt idx="2159">
                  <c:v>0.26033333333333331</c:v>
                </c:pt>
                <c:pt idx="2160">
                  <c:v>0.2563333333333333</c:v>
                </c:pt>
                <c:pt idx="2161">
                  <c:v>0.23866666666666669</c:v>
                </c:pt>
                <c:pt idx="2162">
                  <c:v>0.23500000000000004</c:v>
                </c:pt>
                <c:pt idx="2163">
                  <c:v>0.23200000000000001</c:v>
                </c:pt>
                <c:pt idx="2164">
                  <c:v>0.23333333333333336</c:v>
                </c:pt>
                <c:pt idx="2165">
                  <c:v>0.22833333333333336</c:v>
                </c:pt>
                <c:pt idx="2166">
                  <c:v>0.21966666666666665</c:v>
                </c:pt>
                <c:pt idx="2167">
                  <c:v>0.219</c:v>
                </c:pt>
                <c:pt idx="2168">
                  <c:v>0.22266666666666668</c:v>
                </c:pt>
                <c:pt idx="2169">
                  <c:v>0.22366666666666665</c:v>
                </c:pt>
                <c:pt idx="2170">
                  <c:v>0.25</c:v>
                </c:pt>
                <c:pt idx="2171">
                  <c:v>0.30833333333333335</c:v>
                </c:pt>
                <c:pt idx="2172">
                  <c:v>0.3663333333333334</c:v>
                </c:pt>
                <c:pt idx="2173">
                  <c:v>0.41766666666666669</c:v>
                </c:pt>
                <c:pt idx="2174">
                  <c:v>0.47533333333333339</c:v>
                </c:pt>
                <c:pt idx="2175">
                  <c:v>0.53866666666666663</c:v>
                </c:pt>
                <c:pt idx="2176">
                  <c:v>0.61299999999999999</c:v>
                </c:pt>
                <c:pt idx="2177">
                  <c:v>0.66166666666666663</c:v>
                </c:pt>
                <c:pt idx="2178">
                  <c:v>0.68133333333333324</c:v>
                </c:pt>
                <c:pt idx="2179">
                  <c:v>0.68133333333333335</c:v>
                </c:pt>
                <c:pt idx="2180">
                  <c:v>0.72499999999999998</c:v>
                </c:pt>
                <c:pt idx="2181">
                  <c:v>0.76766666666666672</c:v>
                </c:pt>
                <c:pt idx="2182">
                  <c:v>0.78466666666666662</c:v>
                </c:pt>
                <c:pt idx="2183">
                  <c:v>0.83233333333333326</c:v>
                </c:pt>
                <c:pt idx="2184">
                  <c:v>0.8716666666666667</c:v>
                </c:pt>
                <c:pt idx="2185">
                  <c:v>0.90000000000000013</c:v>
                </c:pt>
                <c:pt idx="2186">
                  <c:v>0.93266666666666675</c:v>
                </c:pt>
                <c:pt idx="2187">
                  <c:v>0.95433333333333326</c:v>
                </c:pt>
                <c:pt idx="2188">
                  <c:v>0.9976666666666667</c:v>
                </c:pt>
                <c:pt idx="2189">
                  <c:v>1.0390000000000001</c:v>
                </c:pt>
                <c:pt idx="2190">
                  <c:v>1.0676666666666668</c:v>
                </c:pt>
                <c:pt idx="2191">
                  <c:v>1.1159999999999999</c:v>
                </c:pt>
                <c:pt idx="2192">
                  <c:v>1.1733333333333331</c:v>
                </c:pt>
                <c:pt idx="2193">
                  <c:v>1.2026666666666663</c:v>
                </c:pt>
                <c:pt idx="2194">
                  <c:v>1.2353333333333332</c:v>
                </c:pt>
                <c:pt idx="2195">
                  <c:v>1.2879999999999996</c:v>
                </c:pt>
                <c:pt idx="2196">
                  <c:v>1.3186666666666662</c:v>
                </c:pt>
                <c:pt idx="2197">
                  <c:v>1.3536666666666664</c:v>
                </c:pt>
                <c:pt idx="2198">
                  <c:v>1.394333333333333</c:v>
                </c:pt>
                <c:pt idx="2199">
                  <c:v>1.4446666666666663</c:v>
                </c:pt>
                <c:pt idx="2200">
                  <c:v>1.4696666666666662</c:v>
                </c:pt>
                <c:pt idx="2201">
                  <c:v>1.4526666666666666</c:v>
                </c:pt>
                <c:pt idx="2202">
                  <c:v>1.4336666666666666</c:v>
                </c:pt>
                <c:pt idx="2203">
                  <c:v>1.4073333333333333</c:v>
                </c:pt>
                <c:pt idx="2204">
                  <c:v>1.3833333333333333</c:v>
                </c:pt>
                <c:pt idx="2205">
                  <c:v>1.3626666666666665</c:v>
                </c:pt>
                <c:pt idx="2206">
                  <c:v>1.3276666666666663</c:v>
                </c:pt>
                <c:pt idx="2207">
                  <c:v>1.2873333333333332</c:v>
                </c:pt>
                <c:pt idx="2208">
                  <c:v>1.3109999999999999</c:v>
                </c:pt>
                <c:pt idx="2209">
                  <c:v>1.3309999999999997</c:v>
                </c:pt>
                <c:pt idx="2210">
                  <c:v>1.3159999999999998</c:v>
                </c:pt>
                <c:pt idx="2211">
                  <c:v>1.2863333333333331</c:v>
                </c:pt>
                <c:pt idx="2212">
                  <c:v>1.256</c:v>
                </c:pt>
                <c:pt idx="2213">
                  <c:v>1.2203333333333333</c:v>
                </c:pt>
                <c:pt idx="2214">
                  <c:v>1.1829999999999998</c:v>
                </c:pt>
                <c:pt idx="2215">
                  <c:v>1.1553333333333335</c:v>
                </c:pt>
                <c:pt idx="2216">
                  <c:v>1.125666666666667</c:v>
                </c:pt>
                <c:pt idx="2217">
                  <c:v>1.1000000000000005</c:v>
                </c:pt>
                <c:pt idx="2218">
                  <c:v>1.0593333333333335</c:v>
                </c:pt>
                <c:pt idx="2219">
                  <c:v>1.0140000000000002</c:v>
                </c:pt>
                <c:pt idx="2220">
                  <c:v>0.98900000000000021</c:v>
                </c:pt>
                <c:pt idx="2221">
                  <c:v>0.94166666666666676</c:v>
                </c:pt>
                <c:pt idx="2222">
                  <c:v>0.89366666666666672</c:v>
                </c:pt>
                <c:pt idx="2223">
                  <c:v>0.86966666666666659</c:v>
                </c:pt>
                <c:pt idx="2224">
                  <c:v>0.83266666666666656</c:v>
                </c:pt>
                <c:pt idx="2225">
                  <c:v>0.77399999999999991</c:v>
                </c:pt>
                <c:pt idx="2226">
                  <c:v>0.74199999999999988</c:v>
                </c:pt>
                <c:pt idx="2227">
                  <c:v>0.70433333333333326</c:v>
                </c:pt>
                <c:pt idx="2228">
                  <c:v>0.66399999999999981</c:v>
                </c:pt>
                <c:pt idx="2229">
                  <c:v>0.61599999999999988</c:v>
                </c:pt>
                <c:pt idx="2230">
                  <c:v>0.57599999999999996</c:v>
                </c:pt>
                <c:pt idx="2231">
                  <c:v>0.54899999999999993</c:v>
                </c:pt>
                <c:pt idx="2232">
                  <c:v>0.52900000000000003</c:v>
                </c:pt>
                <c:pt idx="2233">
                  <c:v>0.5066666666666666</c:v>
                </c:pt>
                <c:pt idx="2234">
                  <c:v>0.48466666666666663</c:v>
                </c:pt>
                <c:pt idx="2235">
                  <c:v>0.45799999999999996</c:v>
                </c:pt>
                <c:pt idx="2236">
                  <c:v>0.43466666666666665</c:v>
                </c:pt>
                <c:pt idx="2237">
                  <c:v>0.42733333333333334</c:v>
                </c:pt>
                <c:pt idx="2238">
                  <c:v>0.39366666666666666</c:v>
                </c:pt>
                <c:pt idx="2239">
                  <c:v>0.372</c:v>
                </c:pt>
                <c:pt idx="2240">
                  <c:v>0.36233333333333329</c:v>
                </c:pt>
                <c:pt idx="2241">
                  <c:v>0.35866666666666663</c:v>
                </c:pt>
                <c:pt idx="2242">
                  <c:v>0.36933333333333335</c:v>
                </c:pt>
                <c:pt idx="2243">
                  <c:v>0.36800000000000005</c:v>
                </c:pt>
                <c:pt idx="2244">
                  <c:v>0.37533333333333335</c:v>
                </c:pt>
                <c:pt idx="2245">
                  <c:v>0.3783333333333333</c:v>
                </c:pt>
                <c:pt idx="2246">
                  <c:v>0.3813333333333333</c:v>
                </c:pt>
                <c:pt idx="2247">
                  <c:v>0.40099999999999997</c:v>
                </c:pt>
                <c:pt idx="2248">
                  <c:v>0.42066666666666663</c:v>
                </c:pt>
                <c:pt idx="2249">
                  <c:v>0.4423333333333333</c:v>
                </c:pt>
                <c:pt idx="2250">
                  <c:v>0.46466666666666667</c:v>
                </c:pt>
                <c:pt idx="2251">
                  <c:v>0.47899999999999998</c:v>
                </c:pt>
                <c:pt idx="2252">
                  <c:v>0.47533333333333333</c:v>
                </c:pt>
                <c:pt idx="2253">
                  <c:v>0.47300000000000003</c:v>
                </c:pt>
                <c:pt idx="2254">
                  <c:v>0.48233333333333334</c:v>
                </c:pt>
                <c:pt idx="2255">
                  <c:v>0.49499999999999994</c:v>
                </c:pt>
                <c:pt idx="2256">
                  <c:v>0.52166666666666672</c:v>
                </c:pt>
                <c:pt idx="2257">
                  <c:v>0.54666666666666675</c:v>
                </c:pt>
                <c:pt idx="2258">
                  <c:v>0.56000000000000005</c:v>
                </c:pt>
                <c:pt idx="2259">
                  <c:v>0.57933333333333326</c:v>
                </c:pt>
                <c:pt idx="2260">
                  <c:v>0.60066666666666668</c:v>
                </c:pt>
                <c:pt idx="2261">
                  <c:v>0.62800000000000011</c:v>
                </c:pt>
                <c:pt idx="2262">
                  <c:v>0.65400000000000003</c:v>
                </c:pt>
                <c:pt idx="2263">
                  <c:v>0.69466666666666665</c:v>
                </c:pt>
                <c:pt idx="2264">
                  <c:v>0.72199999999999986</c:v>
                </c:pt>
                <c:pt idx="2265">
                  <c:v>0.75833333333333319</c:v>
                </c:pt>
                <c:pt idx="2266">
                  <c:v>0.81066666666666654</c:v>
                </c:pt>
                <c:pt idx="2267">
                  <c:v>0.84399999999999997</c:v>
                </c:pt>
                <c:pt idx="2268">
                  <c:v>0.8773333333333333</c:v>
                </c:pt>
                <c:pt idx="2269">
                  <c:v>0.90866666666666651</c:v>
                </c:pt>
                <c:pt idx="2270">
                  <c:v>0.92399999999999982</c:v>
                </c:pt>
                <c:pt idx="2271">
                  <c:v>0.92333333333333334</c:v>
                </c:pt>
                <c:pt idx="2272">
                  <c:v>0.92966666666666653</c:v>
                </c:pt>
                <c:pt idx="2273">
                  <c:v>0.95566666666666678</c:v>
                </c:pt>
                <c:pt idx="2274">
                  <c:v>0.98066666666666658</c:v>
                </c:pt>
                <c:pt idx="2275">
                  <c:v>1.024</c:v>
                </c:pt>
                <c:pt idx="2276">
                  <c:v>1.0603333333333333</c:v>
                </c:pt>
                <c:pt idx="2277">
                  <c:v>1.0879999999999999</c:v>
                </c:pt>
                <c:pt idx="2278">
                  <c:v>1.0940000000000001</c:v>
                </c:pt>
                <c:pt idx="2279">
                  <c:v>1.0966666666666667</c:v>
                </c:pt>
                <c:pt idx="2280">
                  <c:v>1.1016666666666668</c:v>
                </c:pt>
                <c:pt idx="2281">
                  <c:v>1.1136666666666668</c:v>
                </c:pt>
                <c:pt idx="2282">
                  <c:v>1.1280000000000001</c:v>
                </c:pt>
                <c:pt idx="2283">
                  <c:v>1.154666666666667</c:v>
                </c:pt>
                <c:pt idx="2284">
                  <c:v>1.1820000000000002</c:v>
                </c:pt>
                <c:pt idx="2285">
                  <c:v>1.1896666666666669</c:v>
                </c:pt>
                <c:pt idx="2286">
                  <c:v>1.1596666666666666</c:v>
                </c:pt>
                <c:pt idx="2287">
                  <c:v>1.1523333333333334</c:v>
                </c:pt>
                <c:pt idx="2288">
                  <c:v>1.1599999999999999</c:v>
                </c:pt>
                <c:pt idx="2289">
                  <c:v>1.1733333333333333</c:v>
                </c:pt>
                <c:pt idx="2290">
                  <c:v>1.1759999999999997</c:v>
                </c:pt>
                <c:pt idx="2291">
                  <c:v>1.1636666666666666</c:v>
                </c:pt>
                <c:pt idx="2292">
                  <c:v>1.1346666666666667</c:v>
                </c:pt>
                <c:pt idx="2293">
                  <c:v>1.112333333333333</c:v>
                </c:pt>
                <c:pt idx="2294">
                  <c:v>1.1083333333333332</c:v>
                </c:pt>
                <c:pt idx="2295">
                  <c:v>1.0863333333333332</c:v>
                </c:pt>
                <c:pt idx="2296">
                  <c:v>1.0696666666666665</c:v>
                </c:pt>
                <c:pt idx="2297">
                  <c:v>1.0686666666666664</c:v>
                </c:pt>
                <c:pt idx="2298">
                  <c:v>1.087</c:v>
                </c:pt>
                <c:pt idx="2299">
                  <c:v>1.1096666666666664</c:v>
                </c:pt>
                <c:pt idx="2300">
                  <c:v>1.136333333333333</c:v>
                </c:pt>
                <c:pt idx="2301">
                  <c:v>1.1889999999999998</c:v>
                </c:pt>
                <c:pt idx="2302">
                  <c:v>1.2439999999999998</c:v>
                </c:pt>
                <c:pt idx="2303">
                  <c:v>1.2746666666666668</c:v>
                </c:pt>
                <c:pt idx="2304">
                  <c:v>1.288</c:v>
                </c:pt>
                <c:pt idx="2305">
                  <c:v>1.2866666666666664</c:v>
                </c:pt>
                <c:pt idx="2306">
                  <c:v>1.3366666666666664</c:v>
                </c:pt>
                <c:pt idx="2307">
                  <c:v>1.3689999999999998</c:v>
                </c:pt>
                <c:pt idx="2308">
                  <c:v>1.4146666666666665</c:v>
                </c:pt>
                <c:pt idx="2309">
                  <c:v>1.4526666666666666</c:v>
                </c:pt>
                <c:pt idx="2310">
                  <c:v>1.4720000000000002</c:v>
                </c:pt>
                <c:pt idx="2311">
                  <c:v>1.4813333333333334</c:v>
                </c:pt>
                <c:pt idx="2312">
                  <c:v>1.4933333333333334</c:v>
                </c:pt>
                <c:pt idx="2313">
                  <c:v>1.4953333333333334</c:v>
                </c:pt>
                <c:pt idx="2314">
                  <c:v>1.4883333333333333</c:v>
                </c:pt>
                <c:pt idx="2315">
                  <c:v>1.4783333333333331</c:v>
                </c:pt>
                <c:pt idx="2316">
                  <c:v>1.51</c:v>
                </c:pt>
                <c:pt idx="2317">
                  <c:v>1.538</c:v>
                </c:pt>
                <c:pt idx="2318">
                  <c:v>1.5483333333333331</c:v>
                </c:pt>
                <c:pt idx="2319">
                  <c:v>1.5433333333333334</c:v>
                </c:pt>
                <c:pt idx="2320">
                  <c:v>1.5163333333333335</c:v>
                </c:pt>
                <c:pt idx="2321">
                  <c:v>1.5043333333333335</c:v>
                </c:pt>
                <c:pt idx="2322">
                  <c:v>1.5269999999999999</c:v>
                </c:pt>
                <c:pt idx="2323">
                  <c:v>1.5216666666666667</c:v>
                </c:pt>
                <c:pt idx="2324">
                  <c:v>1.512</c:v>
                </c:pt>
                <c:pt idx="2325">
                  <c:v>1.5136666666666667</c:v>
                </c:pt>
                <c:pt idx="2326">
                  <c:v>1.5296666666666667</c:v>
                </c:pt>
                <c:pt idx="2327">
                  <c:v>1.5533333333333335</c:v>
                </c:pt>
                <c:pt idx="2328">
                  <c:v>1.6053333333333331</c:v>
                </c:pt>
                <c:pt idx="2329">
                  <c:v>1.6273333333333333</c:v>
                </c:pt>
                <c:pt idx="2330">
                  <c:v>1.6126666666666665</c:v>
                </c:pt>
                <c:pt idx="2331">
                  <c:v>1.577333333333333</c:v>
                </c:pt>
                <c:pt idx="2332">
                  <c:v>1.5763333333333334</c:v>
                </c:pt>
                <c:pt idx="2333">
                  <c:v>1.5689999999999997</c:v>
                </c:pt>
                <c:pt idx="2334">
                  <c:v>1.5709999999999995</c:v>
                </c:pt>
                <c:pt idx="2335">
                  <c:v>1.648333333333333</c:v>
                </c:pt>
                <c:pt idx="2336">
                  <c:v>1.6326666666666663</c:v>
                </c:pt>
                <c:pt idx="2337">
                  <c:v>1.6309999999999998</c:v>
                </c:pt>
                <c:pt idx="2338">
                  <c:v>1.648333333333333</c:v>
                </c:pt>
                <c:pt idx="2339">
                  <c:v>1.6253333333333333</c:v>
                </c:pt>
                <c:pt idx="2340">
                  <c:v>1.64</c:v>
                </c:pt>
                <c:pt idx="2341">
                  <c:v>1.6096666666666666</c:v>
                </c:pt>
                <c:pt idx="2342">
                  <c:v>1.6140000000000001</c:v>
                </c:pt>
                <c:pt idx="2343">
                  <c:v>1.6356666666666666</c:v>
                </c:pt>
                <c:pt idx="2344">
                  <c:v>1.6533333333333335</c:v>
                </c:pt>
                <c:pt idx="2345">
                  <c:v>1.7113333333333334</c:v>
                </c:pt>
                <c:pt idx="2346">
                  <c:v>1.7133333333333336</c:v>
                </c:pt>
                <c:pt idx="2347">
                  <c:v>1.6620000000000001</c:v>
                </c:pt>
                <c:pt idx="2348">
                  <c:v>1.657</c:v>
                </c:pt>
                <c:pt idx="2349">
                  <c:v>1.6900000000000002</c:v>
                </c:pt>
                <c:pt idx="2350">
                  <c:v>1.7826666666666673</c:v>
                </c:pt>
                <c:pt idx="2351">
                  <c:v>1.8280000000000005</c:v>
                </c:pt>
                <c:pt idx="2352">
                  <c:v>1.8390000000000002</c:v>
                </c:pt>
                <c:pt idx="2353">
                  <c:v>1.8563333333333341</c:v>
                </c:pt>
                <c:pt idx="2354">
                  <c:v>1.8850000000000005</c:v>
                </c:pt>
                <c:pt idx="2355">
                  <c:v>1.9430000000000003</c:v>
                </c:pt>
                <c:pt idx="2356">
                  <c:v>1.9630000000000003</c:v>
                </c:pt>
                <c:pt idx="2357">
                  <c:v>1.9450000000000001</c:v>
                </c:pt>
                <c:pt idx="2358">
                  <c:v>1.8763333333333334</c:v>
                </c:pt>
                <c:pt idx="2359">
                  <c:v>1.8509999999999998</c:v>
                </c:pt>
                <c:pt idx="2360">
                  <c:v>1.8793333333333331</c:v>
                </c:pt>
                <c:pt idx="2361">
                  <c:v>1.9339999999999999</c:v>
                </c:pt>
                <c:pt idx="2362">
                  <c:v>1.9489999999999994</c:v>
                </c:pt>
                <c:pt idx="2363">
                  <c:v>1.9743333333333333</c:v>
                </c:pt>
                <c:pt idx="2364">
                  <c:v>2.0316666666666667</c:v>
                </c:pt>
                <c:pt idx="2365">
                  <c:v>2.0049999999999999</c:v>
                </c:pt>
                <c:pt idx="2366">
                  <c:v>2.0469999999999997</c:v>
                </c:pt>
                <c:pt idx="2367">
                  <c:v>2.0653333333333332</c:v>
                </c:pt>
                <c:pt idx="2368">
                  <c:v>2.0616666666666665</c:v>
                </c:pt>
                <c:pt idx="2369">
                  <c:v>2.0596666666666668</c:v>
                </c:pt>
                <c:pt idx="2370">
                  <c:v>2.0723333333333334</c:v>
                </c:pt>
                <c:pt idx="2371">
                  <c:v>2.1269999999999998</c:v>
                </c:pt>
                <c:pt idx="2372">
                  <c:v>2.1726666666666663</c:v>
                </c:pt>
                <c:pt idx="2373">
                  <c:v>2.1913333333333331</c:v>
                </c:pt>
                <c:pt idx="2374">
                  <c:v>2.1869999999999998</c:v>
                </c:pt>
                <c:pt idx="2375">
                  <c:v>2.1793333333333331</c:v>
                </c:pt>
                <c:pt idx="2376">
                  <c:v>2.2153333333333332</c:v>
                </c:pt>
                <c:pt idx="2377">
                  <c:v>2.2786666666666662</c:v>
                </c:pt>
                <c:pt idx="2378">
                  <c:v>2.285333333333333</c:v>
                </c:pt>
                <c:pt idx="2379">
                  <c:v>2.2486666666666664</c:v>
                </c:pt>
                <c:pt idx="2380">
                  <c:v>2.1826666666666665</c:v>
                </c:pt>
                <c:pt idx="2381">
                  <c:v>2.1483333333333334</c:v>
                </c:pt>
                <c:pt idx="2382">
                  <c:v>2.1513333333333331</c:v>
                </c:pt>
                <c:pt idx="2383">
                  <c:v>2.1936666666666667</c:v>
                </c:pt>
                <c:pt idx="2384">
                  <c:v>2.2116666666666664</c:v>
                </c:pt>
                <c:pt idx="2385">
                  <c:v>2.1940000000000004</c:v>
                </c:pt>
                <c:pt idx="2386">
                  <c:v>2.1333333333333333</c:v>
                </c:pt>
                <c:pt idx="2387">
                  <c:v>2.1136666666666666</c:v>
                </c:pt>
                <c:pt idx="2388">
                  <c:v>2.0979999999999999</c:v>
                </c:pt>
                <c:pt idx="2389">
                  <c:v>2.0930000000000004</c:v>
                </c:pt>
                <c:pt idx="2390">
                  <c:v>2.0266666666666664</c:v>
                </c:pt>
                <c:pt idx="2391">
                  <c:v>1.9549999999999998</c:v>
                </c:pt>
                <c:pt idx="2392">
                  <c:v>1.8776666666666666</c:v>
                </c:pt>
                <c:pt idx="2393">
                  <c:v>1.8093333333333332</c:v>
                </c:pt>
                <c:pt idx="2394">
                  <c:v>1.7546666666666662</c:v>
                </c:pt>
                <c:pt idx="2395">
                  <c:v>1.7393333333333325</c:v>
                </c:pt>
                <c:pt idx="2396">
                  <c:v>1.7186666666666663</c:v>
                </c:pt>
                <c:pt idx="2397">
                  <c:v>1.7203333333333328</c:v>
                </c:pt>
                <c:pt idx="2398">
                  <c:v>1.7553333333333332</c:v>
                </c:pt>
                <c:pt idx="2399">
                  <c:v>1.8336666666666668</c:v>
                </c:pt>
                <c:pt idx="2400">
                  <c:v>1.841666666666667</c:v>
                </c:pt>
                <c:pt idx="2401">
                  <c:v>1.8863333333333332</c:v>
                </c:pt>
                <c:pt idx="2402">
                  <c:v>1.8876666666666666</c:v>
                </c:pt>
                <c:pt idx="2403">
                  <c:v>1.8806666666666665</c:v>
                </c:pt>
                <c:pt idx="2404">
                  <c:v>1.8853333333333331</c:v>
                </c:pt>
                <c:pt idx="2405">
                  <c:v>1.8953333333333333</c:v>
                </c:pt>
                <c:pt idx="2406">
                  <c:v>1.8873333333333333</c:v>
                </c:pt>
                <c:pt idx="2407">
                  <c:v>1.8853333333333331</c:v>
                </c:pt>
                <c:pt idx="2408">
                  <c:v>1.9456666666666664</c:v>
                </c:pt>
                <c:pt idx="2409">
                  <c:v>2.0143333333333326</c:v>
                </c:pt>
                <c:pt idx="2410">
                  <c:v>2.1189999999999998</c:v>
                </c:pt>
                <c:pt idx="2411">
                  <c:v>2.1846666666666663</c:v>
                </c:pt>
                <c:pt idx="2412">
                  <c:v>2.2290000000000001</c:v>
                </c:pt>
                <c:pt idx="2413">
                  <c:v>2.2330000000000001</c:v>
                </c:pt>
                <c:pt idx="2414">
                  <c:v>2.2396666666666665</c:v>
                </c:pt>
                <c:pt idx="2415">
                  <c:v>2.2133333333333334</c:v>
                </c:pt>
                <c:pt idx="2416">
                  <c:v>2.3109999999999999</c:v>
                </c:pt>
                <c:pt idx="2417">
                  <c:v>2.3766666666666665</c:v>
                </c:pt>
                <c:pt idx="2418">
                  <c:v>2.3853333333333326</c:v>
                </c:pt>
                <c:pt idx="2419">
                  <c:v>2.3593333333333324</c:v>
                </c:pt>
                <c:pt idx="2420">
                  <c:v>2.3589999999999991</c:v>
                </c:pt>
                <c:pt idx="2421">
                  <c:v>2.353666666666665</c:v>
                </c:pt>
                <c:pt idx="2422">
                  <c:v>2.3916666666666653</c:v>
                </c:pt>
                <c:pt idx="2423">
                  <c:v>2.3863333333333316</c:v>
                </c:pt>
                <c:pt idx="2424">
                  <c:v>2.4213333333333318</c:v>
                </c:pt>
                <c:pt idx="2425">
                  <c:v>2.4433333333333325</c:v>
                </c:pt>
                <c:pt idx="2426">
                  <c:v>2.4490000000000003</c:v>
                </c:pt>
                <c:pt idx="2427">
                  <c:v>2.4453333333333336</c:v>
                </c:pt>
                <c:pt idx="2428">
                  <c:v>2.3840000000000003</c:v>
                </c:pt>
                <c:pt idx="2429">
                  <c:v>2.3106666666666666</c:v>
                </c:pt>
                <c:pt idx="2430">
                  <c:v>2.2736666666666667</c:v>
                </c:pt>
                <c:pt idx="2431">
                  <c:v>2.1879999999999997</c:v>
                </c:pt>
                <c:pt idx="2432">
                  <c:v>2.15</c:v>
                </c:pt>
                <c:pt idx="2433">
                  <c:v>2.1656666666666666</c:v>
                </c:pt>
                <c:pt idx="2434">
                  <c:v>2.1760000000000002</c:v>
                </c:pt>
                <c:pt idx="2435">
                  <c:v>2.1693333333333333</c:v>
                </c:pt>
                <c:pt idx="2436">
                  <c:v>2.1573333333333333</c:v>
                </c:pt>
                <c:pt idx="2437">
                  <c:v>2.1470000000000002</c:v>
                </c:pt>
                <c:pt idx="2438">
                  <c:v>2.0829999999999997</c:v>
                </c:pt>
                <c:pt idx="2439">
                  <c:v>2.0713333333333335</c:v>
                </c:pt>
                <c:pt idx="2440">
                  <c:v>2.0219999999999998</c:v>
                </c:pt>
                <c:pt idx="2441">
                  <c:v>2.0130000000000003</c:v>
                </c:pt>
                <c:pt idx="2442">
                  <c:v>2.0136666666666669</c:v>
                </c:pt>
                <c:pt idx="2443">
                  <c:v>1.9936666666666671</c:v>
                </c:pt>
                <c:pt idx="2444">
                  <c:v>2.0043333333333342</c:v>
                </c:pt>
                <c:pt idx="2445">
                  <c:v>2.0833333333333344</c:v>
                </c:pt>
                <c:pt idx="2446">
                  <c:v>2.0553333333333343</c:v>
                </c:pt>
                <c:pt idx="2447">
                  <c:v>2.0593333333333339</c:v>
                </c:pt>
                <c:pt idx="2448">
                  <c:v>2.0950000000000006</c:v>
                </c:pt>
                <c:pt idx="2449">
                  <c:v>2.1263333333333336</c:v>
                </c:pt>
                <c:pt idx="2450">
                  <c:v>2.2340000000000004</c:v>
                </c:pt>
                <c:pt idx="2451">
                  <c:v>2.2776666666666672</c:v>
                </c:pt>
                <c:pt idx="2452">
                  <c:v>2.2613333333333334</c:v>
                </c:pt>
                <c:pt idx="2453">
                  <c:v>2.3033333333333337</c:v>
                </c:pt>
                <c:pt idx="2454">
                  <c:v>2.2700000000000005</c:v>
                </c:pt>
                <c:pt idx="2455">
                  <c:v>2.2223333333333333</c:v>
                </c:pt>
                <c:pt idx="2456">
                  <c:v>2.1776666666666666</c:v>
                </c:pt>
                <c:pt idx="2457">
                  <c:v>2.1256666666666666</c:v>
                </c:pt>
                <c:pt idx="2458">
                  <c:v>2.1073333333333335</c:v>
                </c:pt>
                <c:pt idx="2459">
                  <c:v>2.1453333333333333</c:v>
                </c:pt>
                <c:pt idx="2460">
                  <c:v>2.1363333333333334</c:v>
                </c:pt>
                <c:pt idx="2461">
                  <c:v>2.1316666666666668</c:v>
                </c:pt>
                <c:pt idx="2462">
                  <c:v>2.1010000000000004</c:v>
                </c:pt>
                <c:pt idx="2463">
                  <c:v>2.0306666666666668</c:v>
                </c:pt>
                <c:pt idx="2464">
                  <c:v>1.9896666666666667</c:v>
                </c:pt>
                <c:pt idx="2465">
                  <c:v>1.9736666666666669</c:v>
                </c:pt>
                <c:pt idx="2466">
                  <c:v>1.9906666666666666</c:v>
                </c:pt>
                <c:pt idx="2467">
                  <c:v>2.0233333333333334</c:v>
                </c:pt>
                <c:pt idx="2468">
                  <c:v>2.1520000000000001</c:v>
                </c:pt>
                <c:pt idx="2469">
                  <c:v>2.2690000000000001</c:v>
                </c:pt>
                <c:pt idx="2470">
                  <c:v>2.3393333333333337</c:v>
                </c:pt>
                <c:pt idx="2471">
                  <c:v>2.3873333333333338</c:v>
                </c:pt>
                <c:pt idx="2472">
                  <c:v>2.3986666666666667</c:v>
                </c:pt>
                <c:pt idx="2473">
                  <c:v>2.4120000000000004</c:v>
                </c:pt>
                <c:pt idx="2474">
                  <c:v>2.3953333333333338</c:v>
                </c:pt>
                <c:pt idx="2475">
                  <c:v>2.3470000000000009</c:v>
                </c:pt>
                <c:pt idx="2476">
                  <c:v>2.3580000000000001</c:v>
                </c:pt>
                <c:pt idx="2477">
                  <c:v>2.3470000000000004</c:v>
                </c:pt>
                <c:pt idx="2478">
                  <c:v>2.3570000000000002</c:v>
                </c:pt>
                <c:pt idx="2479">
                  <c:v>2.3673333333333333</c:v>
                </c:pt>
                <c:pt idx="2480">
                  <c:v>2.3346666666666662</c:v>
                </c:pt>
                <c:pt idx="2481">
                  <c:v>2.3546666666666667</c:v>
                </c:pt>
                <c:pt idx="2482">
                  <c:v>2.4053333333333331</c:v>
                </c:pt>
                <c:pt idx="2483">
                  <c:v>2.412666666666667</c:v>
                </c:pt>
                <c:pt idx="2484">
                  <c:v>2.3653333333333335</c:v>
                </c:pt>
                <c:pt idx="2485">
                  <c:v>2.3650000000000002</c:v>
                </c:pt>
                <c:pt idx="2486">
                  <c:v>2.3403333333333336</c:v>
                </c:pt>
                <c:pt idx="2487">
                  <c:v>2.3746666666666671</c:v>
                </c:pt>
                <c:pt idx="2488">
                  <c:v>2.4020000000000001</c:v>
                </c:pt>
                <c:pt idx="2489">
                  <c:v>2.4049999999999998</c:v>
                </c:pt>
                <c:pt idx="2490">
                  <c:v>2.409666666666666</c:v>
                </c:pt>
                <c:pt idx="2491">
                  <c:v>2.4546666666666663</c:v>
                </c:pt>
                <c:pt idx="2492">
                  <c:v>2.4999999999999996</c:v>
                </c:pt>
                <c:pt idx="2493">
                  <c:v>2.5186666666666664</c:v>
                </c:pt>
                <c:pt idx="2494">
                  <c:v>2.54</c:v>
                </c:pt>
                <c:pt idx="2495">
                  <c:v>2.5379999999999998</c:v>
                </c:pt>
                <c:pt idx="2496">
                  <c:v>2.5423333333333336</c:v>
                </c:pt>
                <c:pt idx="2497">
                  <c:v>2.4896666666666669</c:v>
                </c:pt>
                <c:pt idx="2498">
                  <c:v>2.3763333333333336</c:v>
                </c:pt>
                <c:pt idx="2499">
                  <c:v>2.2233333333333336</c:v>
                </c:pt>
                <c:pt idx="2500">
                  <c:v>2.1116666666666668</c:v>
                </c:pt>
                <c:pt idx="2501">
                  <c:v>2.0283333333333338</c:v>
                </c:pt>
                <c:pt idx="2502">
                  <c:v>1.9580000000000006</c:v>
                </c:pt>
                <c:pt idx="2503">
                  <c:v>2.0070000000000006</c:v>
                </c:pt>
                <c:pt idx="2504">
                  <c:v>2.0433333333333339</c:v>
                </c:pt>
                <c:pt idx="2505">
                  <c:v>2.049666666666667</c:v>
                </c:pt>
                <c:pt idx="2506">
                  <c:v>1.9773333333333336</c:v>
                </c:pt>
                <c:pt idx="2507">
                  <c:v>1.9530000000000003</c:v>
                </c:pt>
                <c:pt idx="2508">
                  <c:v>1.9079999999999999</c:v>
                </c:pt>
                <c:pt idx="2509">
                  <c:v>1.8679999999999999</c:v>
                </c:pt>
                <c:pt idx="2510">
                  <c:v>1.8233333333333333</c:v>
                </c:pt>
                <c:pt idx="2511">
                  <c:v>1.7776666666666665</c:v>
                </c:pt>
                <c:pt idx="2512">
                  <c:v>1.7286666666666666</c:v>
                </c:pt>
                <c:pt idx="2513">
                  <c:v>1.698333333333333</c:v>
                </c:pt>
                <c:pt idx="2514">
                  <c:v>1.7309999999999997</c:v>
                </c:pt>
                <c:pt idx="2515">
                  <c:v>1.7416666666666665</c:v>
                </c:pt>
                <c:pt idx="2516">
                  <c:v>1.7739999999999996</c:v>
                </c:pt>
                <c:pt idx="2517">
                  <c:v>1.7483333333333326</c:v>
                </c:pt>
                <c:pt idx="2518">
                  <c:v>1.7359999999999998</c:v>
                </c:pt>
                <c:pt idx="2519">
                  <c:v>1.7246666666666663</c:v>
                </c:pt>
                <c:pt idx="2520">
                  <c:v>1.7616666666666663</c:v>
                </c:pt>
                <c:pt idx="2521">
                  <c:v>1.7626666666666666</c:v>
                </c:pt>
                <c:pt idx="2522">
                  <c:v>1.7446666666666666</c:v>
                </c:pt>
                <c:pt idx="2523">
                  <c:v>1.7429999999999999</c:v>
                </c:pt>
                <c:pt idx="2524">
                  <c:v>1.7746666666666671</c:v>
                </c:pt>
                <c:pt idx="2525">
                  <c:v>1.7970000000000004</c:v>
                </c:pt>
                <c:pt idx="2526">
                  <c:v>1.8053333333333339</c:v>
                </c:pt>
                <c:pt idx="2527">
                  <c:v>1.8310000000000004</c:v>
                </c:pt>
                <c:pt idx="2528">
                  <c:v>1.8546666666666669</c:v>
                </c:pt>
                <c:pt idx="2529">
                  <c:v>1.8846666666666672</c:v>
                </c:pt>
                <c:pt idx="2530">
                  <c:v>1.9000000000000006</c:v>
                </c:pt>
                <c:pt idx="2531">
                  <c:v>1.8983333333333337</c:v>
                </c:pt>
                <c:pt idx="2532">
                  <c:v>1.9076666666666668</c:v>
                </c:pt>
                <c:pt idx="2533">
                  <c:v>1.8090000000000002</c:v>
                </c:pt>
                <c:pt idx="2534">
                  <c:v>1.7526666666666666</c:v>
                </c:pt>
                <c:pt idx="2535">
                  <c:v>1.7323333333333331</c:v>
                </c:pt>
                <c:pt idx="2536">
                  <c:v>1.7656666666666661</c:v>
                </c:pt>
                <c:pt idx="2537">
                  <c:v>1.7536666666666665</c:v>
                </c:pt>
                <c:pt idx="2538">
                  <c:v>1.7603333333333329</c:v>
                </c:pt>
                <c:pt idx="2539">
                  <c:v>1.7766666666666666</c:v>
                </c:pt>
                <c:pt idx="2540">
                  <c:v>1.7773333333333337</c:v>
                </c:pt>
                <c:pt idx="2541">
                  <c:v>1.8216666666666668</c:v>
                </c:pt>
                <c:pt idx="2542">
                  <c:v>1.8446666666666665</c:v>
                </c:pt>
                <c:pt idx="2543">
                  <c:v>1.8419999999999996</c:v>
                </c:pt>
                <c:pt idx="2544">
                  <c:v>1.8833333333333333</c:v>
                </c:pt>
                <c:pt idx="2545">
                  <c:v>1.8840000000000003</c:v>
                </c:pt>
                <c:pt idx="2546">
                  <c:v>1.845</c:v>
                </c:pt>
                <c:pt idx="2547">
                  <c:v>1.8933333333333333</c:v>
                </c:pt>
                <c:pt idx="2548">
                  <c:v>1.9050000000000002</c:v>
                </c:pt>
                <c:pt idx="2549">
                  <c:v>1.9133333333333336</c:v>
                </c:pt>
                <c:pt idx="2550">
                  <c:v>1.9389999999999998</c:v>
                </c:pt>
                <c:pt idx="2551">
                  <c:v>1.9233333333333329</c:v>
                </c:pt>
                <c:pt idx="2552">
                  <c:v>1.9499999999999997</c:v>
                </c:pt>
                <c:pt idx="2553">
                  <c:v>2.0369999999999999</c:v>
                </c:pt>
                <c:pt idx="2554">
                  <c:v>1.9796666666666665</c:v>
                </c:pt>
                <c:pt idx="2555">
                  <c:v>1.997333333333333</c:v>
                </c:pt>
                <c:pt idx="2556">
                  <c:v>1.9939999999999996</c:v>
                </c:pt>
                <c:pt idx="2557">
                  <c:v>1.9909999999999994</c:v>
                </c:pt>
                <c:pt idx="2558">
                  <c:v>1.9659999999999995</c:v>
                </c:pt>
                <c:pt idx="2559">
                  <c:v>1.9359999999999993</c:v>
                </c:pt>
                <c:pt idx="2560">
                  <c:v>1.9256666666666662</c:v>
                </c:pt>
                <c:pt idx="2561">
                  <c:v>1.9379999999999995</c:v>
                </c:pt>
                <c:pt idx="2562">
                  <c:v>1.9486666666666663</c:v>
                </c:pt>
                <c:pt idx="2563">
                  <c:v>1.9636666666666662</c:v>
                </c:pt>
                <c:pt idx="2564">
                  <c:v>1.9363333333333332</c:v>
                </c:pt>
                <c:pt idx="2565">
                  <c:v>1.9223333333333334</c:v>
                </c:pt>
                <c:pt idx="2566">
                  <c:v>1.8793333333333331</c:v>
                </c:pt>
                <c:pt idx="2567">
                  <c:v>1.8516666666666663</c:v>
                </c:pt>
                <c:pt idx="2568">
                  <c:v>1.8596666666666666</c:v>
                </c:pt>
                <c:pt idx="2569">
                  <c:v>1.8473333333333335</c:v>
                </c:pt>
                <c:pt idx="2570">
                  <c:v>1.8326666666666669</c:v>
                </c:pt>
                <c:pt idx="2571">
                  <c:v>1.7893333333333337</c:v>
                </c:pt>
                <c:pt idx="2572">
                  <c:v>1.7500000000000002</c:v>
                </c:pt>
                <c:pt idx="2573">
                  <c:v>1.7356666666666669</c:v>
                </c:pt>
                <c:pt idx="2574">
                  <c:v>1.6833333333333338</c:v>
                </c:pt>
                <c:pt idx="2575">
                  <c:v>1.6430000000000007</c:v>
                </c:pt>
                <c:pt idx="2576">
                  <c:v>1.6426666666666672</c:v>
                </c:pt>
                <c:pt idx="2577">
                  <c:v>1.5910000000000004</c:v>
                </c:pt>
                <c:pt idx="2578">
                  <c:v>1.5590000000000004</c:v>
                </c:pt>
                <c:pt idx="2579">
                  <c:v>1.5356666666666672</c:v>
                </c:pt>
                <c:pt idx="2580">
                  <c:v>1.4653333333333336</c:v>
                </c:pt>
                <c:pt idx="2581">
                  <c:v>1.4553333333333336</c:v>
                </c:pt>
                <c:pt idx="2582">
                  <c:v>1.4366666666666668</c:v>
                </c:pt>
                <c:pt idx="2583">
                  <c:v>1.3566666666666665</c:v>
                </c:pt>
                <c:pt idx="2584">
                  <c:v>1.3993333333333333</c:v>
                </c:pt>
                <c:pt idx="2585">
                  <c:v>1.3626666666666667</c:v>
                </c:pt>
                <c:pt idx="2586">
                  <c:v>1.3293333333333335</c:v>
                </c:pt>
                <c:pt idx="2587">
                  <c:v>1.3456666666666668</c:v>
                </c:pt>
                <c:pt idx="2588">
                  <c:v>1.3346666666666667</c:v>
                </c:pt>
                <c:pt idx="2589">
                  <c:v>1.3420000000000001</c:v>
                </c:pt>
                <c:pt idx="2590">
                  <c:v>1.333</c:v>
                </c:pt>
                <c:pt idx="2591">
                  <c:v>1.3243333333333331</c:v>
                </c:pt>
                <c:pt idx="2592">
                  <c:v>1.3080000000000001</c:v>
                </c:pt>
                <c:pt idx="2593">
                  <c:v>1.2856666666666665</c:v>
                </c:pt>
                <c:pt idx="2594">
                  <c:v>1.3059999999999998</c:v>
                </c:pt>
                <c:pt idx="2595">
                  <c:v>1.3463333333333329</c:v>
                </c:pt>
                <c:pt idx="2596">
                  <c:v>1.4006666666666663</c:v>
                </c:pt>
                <c:pt idx="2597">
                  <c:v>1.446333333333333</c:v>
                </c:pt>
                <c:pt idx="2598">
                  <c:v>1.4773333333333334</c:v>
                </c:pt>
                <c:pt idx="2599">
                  <c:v>1.5523333333333333</c:v>
                </c:pt>
                <c:pt idx="2600">
                  <c:v>1.6073333333333333</c:v>
                </c:pt>
                <c:pt idx="2601">
                  <c:v>1.663</c:v>
                </c:pt>
                <c:pt idx="2602">
                  <c:v>1.7393333333333334</c:v>
                </c:pt>
                <c:pt idx="2603">
                  <c:v>1.7789999999999999</c:v>
                </c:pt>
                <c:pt idx="2604">
                  <c:v>1.8523333333333334</c:v>
                </c:pt>
                <c:pt idx="2605">
                  <c:v>1.8763333333333334</c:v>
                </c:pt>
                <c:pt idx="2606">
                  <c:v>1.8706666666666665</c:v>
                </c:pt>
                <c:pt idx="2607">
                  <c:v>1.9043333333333332</c:v>
                </c:pt>
                <c:pt idx="2608">
                  <c:v>1.9520000000000002</c:v>
                </c:pt>
                <c:pt idx="2609">
                  <c:v>1.9863333333333331</c:v>
                </c:pt>
                <c:pt idx="2610">
                  <c:v>2.0333333333333328</c:v>
                </c:pt>
                <c:pt idx="2611">
                  <c:v>2.0986666666666665</c:v>
                </c:pt>
                <c:pt idx="2612">
                  <c:v>2.120333333333333</c:v>
                </c:pt>
                <c:pt idx="2613">
                  <c:v>2.1633333333333327</c:v>
                </c:pt>
                <c:pt idx="2614">
                  <c:v>2.1943333333333332</c:v>
                </c:pt>
                <c:pt idx="2615">
                  <c:v>2.2143333333333337</c:v>
                </c:pt>
                <c:pt idx="2616">
                  <c:v>2.2469999999999994</c:v>
                </c:pt>
                <c:pt idx="2617">
                  <c:v>2.2519999999999993</c:v>
                </c:pt>
                <c:pt idx="2618">
                  <c:v>2.2783333333333329</c:v>
                </c:pt>
                <c:pt idx="2619">
                  <c:v>2.2753333333333332</c:v>
                </c:pt>
                <c:pt idx="2620">
                  <c:v>2.2693333333333339</c:v>
                </c:pt>
                <c:pt idx="2621">
                  <c:v>2.2423333333333333</c:v>
                </c:pt>
                <c:pt idx="2622">
                  <c:v>2.2326666666666668</c:v>
                </c:pt>
                <c:pt idx="2623">
                  <c:v>2.2629999999999995</c:v>
                </c:pt>
                <c:pt idx="2624">
                  <c:v>2.2549999999999999</c:v>
                </c:pt>
                <c:pt idx="2625">
                  <c:v>2.2076666666666664</c:v>
                </c:pt>
                <c:pt idx="2626">
                  <c:v>2.1659999999999995</c:v>
                </c:pt>
                <c:pt idx="2627">
                  <c:v>2.137</c:v>
                </c:pt>
                <c:pt idx="2628">
                  <c:v>2.0926666666666662</c:v>
                </c:pt>
                <c:pt idx="2629">
                  <c:v>2.0239999999999996</c:v>
                </c:pt>
                <c:pt idx="2630">
                  <c:v>1.9589999999999996</c:v>
                </c:pt>
                <c:pt idx="2631">
                  <c:v>1.8843333333333332</c:v>
                </c:pt>
                <c:pt idx="2632">
                  <c:v>1.8043333333333331</c:v>
                </c:pt>
                <c:pt idx="2633">
                  <c:v>1.7826666666666666</c:v>
                </c:pt>
                <c:pt idx="2634">
                  <c:v>1.694</c:v>
                </c:pt>
                <c:pt idx="2635">
                  <c:v>1.6676666666666669</c:v>
                </c:pt>
                <c:pt idx="2636">
                  <c:v>1.6763333333333337</c:v>
                </c:pt>
                <c:pt idx="2637">
                  <c:v>1.6326666666666669</c:v>
                </c:pt>
                <c:pt idx="2638">
                  <c:v>1.5946666666666671</c:v>
                </c:pt>
                <c:pt idx="2639">
                  <c:v>1.5213333333333336</c:v>
                </c:pt>
                <c:pt idx="2640">
                  <c:v>1.4670000000000001</c:v>
                </c:pt>
                <c:pt idx="2641">
                  <c:v>1.4060000000000004</c:v>
                </c:pt>
                <c:pt idx="2642">
                  <c:v>1.3713333333333333</c:v>
                </c:pt>
                <c:pt idx="2643">
                  <c:v>1.3333333333333333</c:v>
                </c:pt>
                <c:pt idx="2644">
                  <c:v>1.2996666666666665</c:v>
                </c:pt>
                <c:pt idx="2645">
                  <c:v>1.2399999999999998</c:v>
                </c:pt>
                <c:pt idx="2646">
                  <c:v>1.1736666666666666</c:v>
                </c:pt>
                <c:pt idx="2647">
                  <c:v>1.1020000000000001</c:v>
                </c:pt>
                <c:pt idx="2648">
                  <c:v>1.0613333333333332</c:v>
                </c:pt>
                <c:pt idx="2649">
                  <c:v>1.0983333333333332</c:v>
                </c:pt>
                <c:pt idx="2650">
                  <c:v>1.169</c:v>
                </c:pt>
                <c:pt idx="2651">
                  <c:v>1.2286666666666666</c:v>
                </c:pt>
                <c:pt idx="2652">
                  <c:v>1.2706666666666666</c:v>
                </c:pt>
                <c:pt idx="2653">
                  <c:v>1.2706666666666666</c:v>
                </c:pt>
                <c:pt idx="2654">
                  <c:v>1.3219999999999998</c:v>
                </c:pt>
                <c:pt idx="2655">
                  <c:v>1.3833333333333333</c:v>
                </c:pt>
                <c:pt idx="2656">
                  <c:v>1.4529999999999996</c:v>
                </c:pt>
                <c:pt idx="2657">
                  <c:v>1.5120000000000002</c:v>
                </c:pt>
                <c:pt idx="2658">
                  <c:v>1.5686666666666669</c:v>
                </c:pt>
                <c:pt idx="2659">
                  <c:v>1.6113333333333335</c:v>
                </c:pt>
                <c:pt idx="2660">
                  <c:v>1.6833333333333333</c:v>
                </c:pt>
                <c:pt idx="2661">
                  <c:v>1.7550000000000001</c:v>
                </c:pt>
                <c:pt idx="2662">
                  <c:v>1.8353333333333335</c:v>
                </c:pt>
                <c:pt idx="2663">
                  <c:v>1.9073333333333338</c:v>
                </c:pt>
                <c:pt idx="2664">
                  <c:v>2.0063333333333335</c:v>
                </c:pt>
                <c:pt idx="2665">
                  <c:v>2.0513333333333339</c:v>
                </c:pt>
                <c:pt idx="2666">
                  <c:v>2.0713333333333335</c:v>
                </c:pt>
                <c:pt idx="2667">
                  <c:v>2.1</c:v>
                </c:pt>
                <c:pt idx="2668">
                  <c:v>2.0783333333333336</c:v>
                </c:pt>
                <c:pt idx="2669">
                  <c:v>2.1109999999999998</c:v>
                </c:pt>
                <c:pt idx="2670">
                  <c:v>2.1349999999999998</c:v>
                </c:pt>
                <c:pt idx="2671">
                  <c:v>2.1406666666666667</c:v>
                </c:pt>
                <c:pt idx="2672">
                  <c:v>2.1339999999999999</c:v>
                </c:pt>
                <c:pt idx="2673">
                  <c:v>2.145</c:v>
                </c:pt>
                <c:pt idx="2674">
                  <c:v>2.1496666666666666</c:v>
                </c:pt>
                <c:pt idx="2675">
                  <c:v>2.204333333333333</c:v>
                </c:pt>
                <c:pt idx="2676">
                  <c:v>2.2403333333333331</c:v>
                </c:pt>
                <c:pt idx="2677">
                  <c:v>2.2753333333333337</c:v>
                </c:pt>
                <c:pt idx="2678">
                  <c:v>2.2746666666666666</c:v>
                </c:pt>
                <c:pt idx="2679">
                  <c:v>2.2050000000000001</c:v>
                </c:pt>
                <c:pt idx="2680">
                  <c:v>2.1296666666666666</c:v>
                </c:pt>
                <c:pt idx="2681">
                  <c:v>2.0733333333333333</c:v>
                </c:pt>
                <c:pt idx="2682">
                  <c:v>2.0076666666666667</c:v>
                </c:pt>
                <c:pt idx="2683">
                  <c:v>1.9743333333333333</c:v>
                </c:pt>
                <c:pt idx="2684">
                  <c:v>1.9016666666666666</c:v>
                </c:pt>
                <c:pt idx="2685">
                  <c:v>1.8116666666666668</c:v>
                </c:pt>
                <c:pt idx="2686">
                  <c:v>1.7213333333333338</c:v>
                </c:pt>
                <c:pt idx="2687">
                  <c:v>1.643333333333334</c:v>
                </c:pt>
                <c:pt idx="2688">
                  <c:v>1.547666666666667</c:v>
                </c:pt>
                <c:pt idx="2689">
                  <c:v>1.4806666666666672</c:v>
                </c:pt>
                <c:pt idx="2690">
                  <c:v>1.4063333333333337</c:v>
                </c:pt>
                <c:pt idx="2691">
                  <c:v>1.3396666666666668</c:v>
                </c:pt>
                <c:pt idx="2692">
                  <c:v>1.2573333333333336</c:v>
                </c:pt>
                <c:pt idx="2693">
                  <c:v>1.1683333333333332</c:v>
                </c:pt>
                <c:pt idx="2694">
                  <c:v>1.0760000000000003</c:v>
                </c:pt>
                <c:pt idx="2695">
                  <c:v>1.0216666666666669</c:v>
                </c:pt>
                <c:pt idx="2696">
                  <c:v>0.99900000000000011</c:v>
                </c:pt>
                <c:pt idx="2697">
                  <c:v>0.9880000000000001</c:v>
                </c:pt>
                <c:pt idx="2698">
                  <c:v>1.0006666666666668</c:v>
                </c:pt>
                <c:pt idx="2699">
                  <c:v>1.0163333333333335</c:v>
                </c:pt>
                <c:pt idx="2700">
                  <c:v>1.0713333333333332</c:v>
                </c:pt>
                <c:pt idx="2701">
                  <c:v>1.1290000000000002</c:v>
                </c:pt>
                <c:pt idx="2702">
                  <c:v>1.2040000000000002</c:v>
                </c:pt>
                <c:pt idx="2703">
                  <c:v>1.2503333333333335</c:v>
                </c:pt>
                <c:pt idx="2704">
                  <c:v>1.2870000000000001</c:v>
                </c:pt>
                <c:pt idx="2705">
                  <c:v>1.2929999999999999</c:v>
                </c:pt>
                <c:pt idx="2706">
                  <c:v>1.3356666666666668</c:v>
                </c:pt>
                <c:pt idx="2707">
                  <c:v>1.3836666666666666</c:v>
                </c:pt>
                <c:pt idx="2708">
                  <c:v>1.4753333333333332</c:v>
                </c:pt>
                <c:pt idx="2709">
                  <c:v>1.5933333333333335</c:v>
                </c:pt>
                <c:pt idx="2710">
                  <c:v>1.6876666666666666</c:v>
                </c:pt>
                <c:pt idx="2711">
                  <c:v>1.7836666666666667</c:v>
                </c:pt>
                <c:pt idx="2712">
                  <c:v>1.8783333333333336</c:v>
                </c:pt>
                <c:pt idx="2713">
                  <c:v>1.9590000000000001</c:v>
                </c:pt>
                <c:pt idx="2714">
                  <c:v>2.0463333333333336</c:v>
                </c:pt>
                <c:pt idx="2715">
                  <c:v>2.1473333333333335</c:v>
                </c:pt>
                <c:pt idx="2716">
                  <c:v>2.2349999999999999</c:v>
                </c:pt>
                <c:pt idx="2717">
                  <c:v>2.3106666666666671</c:v>
                </c:pt>
                <c:pt idx="2718">
                  <c:v>2.3993333333333333</c:v>
                </c:pt>
                <c:pt idx="2719">
                  <c:v>2.4316666666666671</c:v>
                </c:pt>
                <c:pt idx="2720">
                  <c:v>2.4850000000000008</c:v>
                </c:pt>
                <c:pt idx="2721">
                  <c:v>2.5616666666666674</c:v>
                </c:pt>
                <c:pt idx="2722">
                  <c:v>2.6740000000000008</c:v>
                </c:pt>
                <c:pt idx="2723">
                  <c:v>2.7820000000000005</c:v>
                </c:pt>
                <c:pt idx="2724">
                  <c:v>2.9306666666666672</c:v>
                </c:pt>
                <c:pt idx="2725">
                  <c:v>3.0483333333333333</c:v>
                </c:pt>
                <c:pt idx="2726">
                  <c:v>3.1466666666666674</c:v>
                </c:pt>
                <c:pt idx="2727">
                  <c:v>3.2086666666666668</c:v>
                </c:pt>
                <c:pt idx="2728">
                  <c:v>3.3056666666666668</c:v>
                </c:pt>
                <c:pt idx="2729">
                  <c:v>3.3263333333333329</c:v>
                </c:pt>
                <c:pt idx="2730">
                  <c:v>3.339</c:v>
                </c:pt>
                <c:pt idx="2731">
                  <c:v>3.3426666666666662</c:v>
                </c:pt>
                <c:pt idx="2732">
                  <c:v>3.3379999999999996</c:v>
                </c:pt>
                <c:pt idx="2733">
                  <c:v>3.3389999999999995</c:v>
                </c:pt>
                <c:pt idx="2734">
                  <c:v>3.3513333333333337</c:v>
                </c:pt>
                <c:pt idx="2735">
                  <c:v>3.3919999999999999</c:v>
                </c:pt>
                <c:pt idx="2736">
                  <c:v>3.4276666666666666</c:v>
                </c:pt>
                <c:pt idx="2737">
                  <c:v>3.4626666666666663</c:v>
                </c:pt>
                <c:pt idx="2738">
                  <c:v>3.456</c:v>
                </c:pt>
                <c:pt idx="2739">
                  <c:v>3.4049999999999998</c:v>
                </c:pt>
                <c:pt idx="2740">
                  <c:v>3.3533333333333331</c:v>
                </c:pt>
                <c:pt idx="2741">
                  <c:v>3.3329999999999997</c:v>
                </c:pt>
                <c:pt idx="2742">
                  <c:v>3.2889999999999997</c:v>
                </c:pt>
                <c:pt idx="2743">
                  <c:v>3.2269999999999999</c:v>
                </c:pt>
                <c:pt idx="2744">
                  <c:v>3.1709999999999998</c:v>
                </c:pt>
                <c:pt idx="2745">
                  <c:v>3.1056666666666666</c:v>
                </c:pt>
                <c:pt idx="2746">
                  <c:v>3.0520000000000005</c:v>
                </c:pt>
                <c:pt idx="2747">
                  <c:v>3.0596666666666672</c:v>
                </c:pt>
                <c:pt idx="2748">
                  <c:v>3.0800000000000005</c:v>
                </c:pt>
                <c:pt idx="2749">
                  <c:v>3.1486666666666681</c:v>
                </c:pt>
                <c:pt idx="2750">
                  <c:v>3.1853333333333342</c:v>
                </c:pt>
                <c:pt idx="2751">
                  <c:v>3.1953333333333345</c:v>
                </c:pt>
                <c:pt idx="2752">
                  <c:v>3.1766666666666681</c:v>
                </c:pt>
                <c:pt idx="2753">
                  <c:v>3.1813333333333342</c:v>
                </c:pt>
                <c:pt idx="2754">
                  <c:v>3.1356666666666668</c:v>
                </c:pt>
                <c:pt idx="2755">
                  <c:v>3.0873333333333335</c:v>
                </c:pt>
                <c:pt idx="2756">
                  <c:v>3.063333333333333</c:v>
                </c:pt>
                <c:pt idx="2757">
                  <c:v>3.0646666666666662</c:v>
                </c:pt>
                <c:pt idx="2758">
                  <c:v>3.0156666666666658</c:v>
                </c:pt>
                <c:pt idx="2759">
                  <c:v>2.9973333333333327</c:v>
                </c:pt>
                <c:pt idx="2760">
                  <c:v>2.915999999999999</c:v>
                </c:pt>
                <c:pt idx="2761">
                  <c:v>2.8399999999999994</c:v>
                </c:pt>
                <c:pt idx="2762">
                  <c:v>2.7900000000000005</c:v>
                </c:pt>
                <c:pt idx="2763">
                  <c:v>2.7513333333333336</c:v>
                </c:pt>
                <c:pt idx="2764">
                  <c:v>2.6840000000000002</c:v>
                </c:pt>
                <c:pt idx="2765">
                  <c:v>2.6343333333333332</c:v>
                </c:pt>
                <c:pt idx="2766">
                  <c:v>2.5746666666666664</c:v>
                </c:pt>
                <c:pt idx="2767">
                  <c:v>2.4926666666666666</c:v>
                </c:pt>
                <c:pt idx="2768">
                  <c:v>2.4239999999999999</c:v>
                </c:pt>
                <c:pt idx="2769">
                  <c:v>2.3803333333333332</c:v>
                </c:pt>
                <c:pt idx="2770">
                  <c:v>2.3573333333333339</c:v>
                </c:pt>
                <c:pt idx="2771">
                  <c:v>2.2930000000000001</c:v>
                </c:pt>
                <c:pt idx="2772">
                  <c:v>2.2716666666666665</c:v>
                </c:pt>
                <c:pt idx="2773">
                  <c:v>2.2503333333333329</c:v>
                </c:pt>
                <c:pt idx="2774">
                  <c:v>2.2516666666666665</c:v>
                </c:pt>
                <c:pt idx="2775">
                  <c:v>2.2336666666666662</c:v>
                </c:pt>
                <c:pt idx="2776">
                  <c:v>2.245333333333333</c:v>
                </c:pt>
                <c:pt idx="2777">
                  <c:v>2.2146666666666666</c:v>
                </c:pt>
                <c:pt idx="2778">
                  <c:v>2.1569999999999996</c:v>
                </c:pt>
                <c:pt idx="2779">
                  <c:v>2.1123333333333334</c:v>
                </c:pt>
                <c:pt idx="2780">
                  <c:v>2.08</c:v>
                </c:pt>
                <c:pt idx="2781">
                  <c:v>2.0303333333333335</c:v>
                </c:pt>
                <c:pt idx="2782">
                  <c:v>1.9710000000000001</c:v>
                </c:pt>
                <c:pt idx="2783">
                  <c:v>1.910666666666667</c:v>
                </c:pt>
                <c:pt idx="2784">
                  <c:v>1.8516666666666668</c:v>
                </c:pt>
                <c:pt idx="2785">
                  <c:v>1.8426666666666669</c:v>
                </c:pt>
                <c:pt idx="2786">
                  <c:v>1.8043333333333338</c:v>
                </c:pt>
                <c:pt idx="2787">
                  <c:v>1.7500000000000004</c:v>
                </c:pt>
                <c:pt idx="2788">
                  <c:v>1.7090000000000003</c:v>
                </c:pt>
                <c:pt idx="2789">
                  <c:v>1.6940000000000002</c:v>
                </c:pt>
                <c:pt idx="2790">
                  <c:v>1.6930000000000003</c:v>
                </c:pt>
                <c:pt idx="2791">
                  <c:v>1.7080000000000004</c:v>
                </c:pt>
                <c:pt idx="2792">
                  <c:v>1.7236666666666669</c:v>
                </c:pt>
                <c:pt idx="2793">
                  <c:v>1.736666666666667</c:v>
                </c:pt>
                <c:pt idx="2794">
                  <c:v>1.7636666666666669</c:v>
                </c:pt>
                <c:pt idx="2795">
                  <c:v>1.7536666666666669</c:v>
                </c:pt>
                <c:pt idx="2796">
                  <c:v>1.7793333333333334</c:v>
                </c:pt>
                <c:pt idx="2797">
                  <c:v>1.8230000000000004</c:v>
                </c:pt>
                <c:pt idx="2798">
                  <c:v>1.8580000000000001</c:v>
                </c:pt>
                <c:pt idx="2799">
                  <c:v>1.8903333333333336</c:v>
                </c:pt>
                <c:pt idx="2800">
                  <c:v>1.8963333333333334</c:v>
                </c:pt>
                <c:pt idx="2801">
                  <c:v>1.8983333333333334</c:v>
                </c:pt>
                <c:pt idx="2802">
                  <c:v>1.8920000000000001</c:v>
                </c:pt>
                <c:pt idx="2803">
                  <c:v>1.9123333333333332</c:v>
                </c:pt>
                <c:pt idx="2804">
                  <c:v>1.8893333333333333</c:v>
                </c:pt>
                <c:pt idx="2805">
                  <c:v>1.8913333333333333</c:v>
                </c:pt>
                <c:pt idx="2806">
                  <c:v>1.8596666666666666</c:v>
                </c:pt>
                <c:pt idx="2807">
                  <c:v>1.8093333333333332</c:v>
                </c:pt>
                <c:pt idx="2808">
                  <c:v>1.7996666666666665</c:v>
                </c:pt>
                <c:pt idx="2809">
                  <c:v>1.7640000000000002</c:v>
                </c:pt>
                <c:pt idx="2810">
                  <c:v>1.7156666666666667</c:v>
                </c:pt>
                <c:pt idx="2811">
                  <c:v>1.6879999999999999</c:v>
                </c:pt>
                <c:pt idx="2812">
                  <c:v>1.6930000000000003</c:v>
                </c:pt>
                <c:pt idx="2813">
                  <c:v>1.6700000000000004</c:v>
                </c:pt>
                <c:pt idx="2814">
                  <c:v>1.6556666666666673</c:v>
                </c:pt>
                <c:pt idx="2815">
                  <c:v>1.6043333333333336</c:v>
                </c:pt>
                <c:pt idx="2816">
                  <c:v>1.5806666666666669</c:v>
                </c:pt>
                <c:pt idx="2817">
                  <c:v>1.549666666666667</c:v>
                </c:pt>
                <c:pt idx="2818">
                  <c:v>1.5373333333333339</c:v>
                </c:pt>
                <c:pt idx="2819">
                  <c:v>1.5303333333333342</c:v>
                </c:pt>
                <c:pt idx="2820">
                  <c:v>1.5210000000000006</c:v>
                </c:pt>
                <c:pt idx="2821">
                  <c:v>1.508666666666667</c:v>
                </c:pt>
                <c:pt idx="2822">
                  <c:v>1.5143333333333335</c:v>
                </c:pt>
                <c:pt idx="2823">
                  <c:v>1.5280000000000002</c:v>
                </c:pt>
                <c:pt idx="2824">
                  <c:v>1.599666666666667</c:v>
                </c:pt>
                <c:pt idx="2825">
                  <c:v>1.6503333333333332</c:v>
                </c:pt>
                <c:pt idx="2826">
                  <c:v>1.6729999999999998</c:v>
                </c:pt>
                <c:pt idx="2827">
                  <c:v>1.6743333333333332</c:v>
                </c:pt>
                <c:pt idx="2828">
                  <c:v>1.6706666666666667</c:v>
                </c:pt>
                <c:pt idx="2829">
                  <c:v>1.6926666666666668</c:v>
                </c:pt>
                <c:pt idx="2830">
                  <c:v>1.7006666666666668</c:v>
                </c:pt>
                <c:pt idx="2831">
                  <c:v>1.6940000000000004</c:v>
                </c:pt>
                <c:pt idx="2832">
                  <c:v>1.700666666666667</c:v>
                </c:pt>
                <c:pt idx="2833">
                  <c:v>1.7040000000000002</c:v>
                </c:pt>
                <c:pt idx="2834">
                  <c:v>1.6816666666666669</c:v>
                </c:pt>
                <c:pt idx="2835">
                  <c:v>1.692666666666667</c:v>
                </c:pt>
                <c:pt idx="2836">
                  <c:v>1.6873333333333336</c:v>
                </c:pt>
                <c:pt idx="2837">
                  <c:v>1.7516666666666667</c:v>
                </c:pt>
                <c:pt idx="2838">
                  <c:v>1.7803333333333333</c:v>
                </c:pt>
                <c:pt idx="2839">
                  <c:v>1.8086666666666666</c:v>
                </c:pt>
                <c:pt idx="2840">
                  <c:v>1.8326666666666667</c:v>
                </c:pt>
                <c:pt idx="2841">
                  <c:v>1.867</c:v>
                </c:pt>
                <c:pt idx="2842">
                  <c:v>1.8726666666666665</c:v>
                </c:pt>
                <c:pt idx="2843">
                  <c:v>1.8676666666666664</c:v>
                </c:pt>
                <c:pt idx="2844">
                  <c:v>1.8466666666666667</c:v>
                </c:pt>
                <c:pt idx="2845">
                  <c:v>1.8466666666666667</c:v>
                </c:pt>
                <c:pt idx="2846">
                  <c:v>1.8120000000000001</c:v>
                </c:pt>
                <c:pt idx="2847">
                  <c:v>1.8083333333333331</c:v>
                </c:pt>
                <c:pt idx="2848">
                  <c:v>1.829</c:v>
                </c:pt>
                <c:pt idx="2849">
                  <c:v>1.8613333333333335</c:v>
                </c:pt>
                <c:pt idx="2850">
                  <c:v>1.8923333333333332</c:v>
                </c:pt>
                <c:pt idx="2851">
                  <c:v>1.9343333333333335</c:v>
                </c:pt>
                <c:pt idx="2852">
                  <c:v>1.9603333333333335</c:v>
                </c:pt>
                <c:pt idx="2853">
                  <c:v>1.9470000000000003</c:v>
                </c:pt>
                <c:pt idx="2854">
                  <c:v>1.8996666666666671</c:v>
                </c:pt>
                <c:pt idx="2855">
                  <c:v>1.8556666666666672</c:v>
                </c:pt>
                <c:pt idx="2856">
                  <c:v>1.8063333333333338</c:v>
                </c:pt>
                <c:pt idx="2857">
                  <c:v>1.7833333333333334</c:v>
                </c:pt>
                <c:pt idx="2858">
                  <c:v>1.7643333333333335</c:v>
                </c:pt>
                <c:pt idx="2859">
                  <c:v>1.6980000000000002</c:v>
                </c:pt>
                <c:pt idx="2860">
                  <c:v>1.6416666666666664</c:v>
                </c:pt>
                <c:pt idx="2861">
                  <c:v>1.6193333333333331</c:v>
                </c:pt>
                <c:pt idx="2862">
                  <c:v>1.5796666666666668</c:v>
                </c:pt>
                <c:pt idx="2863">
                  <c:v>1.5333333333333334</c:v>
                </c:pt>
                <c:pt idx="2864">
                  <c:v>1.526</c:v>
                </c:pt>
                <c:pt idx="2865">
                  <c:v>1.4863333333333333</c:v>
                </c:pt>
                <c:pt idx="2866">
                  <c:v>1.4829999999999999</c:v>
                </c:pt>
                <c:pt idx="2867">
                  <c:v>1.4009999999999996</c:v>
                </c:pt>
                <c:pt idx="2868">
                  <c:v>1.3356666666666663</c:v>
                </c:pt>
                <c:pt idx="2869">
                  <c:v>1.2999999999999998</c:v>
                </c:pt>
                <c:pt idx="2870">
                  <c:v>1.3303333333333329</c:v>
                </c:pt>
                <c:pt idx="2871">
                  <c:v>1.3666666666666665</c:v>
                </c:pt>
                <c:pt idx="2872">
                  <c:v>1.3806666666666663</c:v>
                </c:pt>
                <c:pt idx="2873">
                  <c:v>1.4336666666666666</c:v>
                </c:pt>
                <c:pt idx="2874">
                  <c:v>1.4379999999999999</c:v>
                </c:pt>
                <c:pt idx="2875">
                  <c:v>1.4723333333333328</c:v>
                </c:pt>
                <c:pt idx="2876">
                  <c:v>1.5539999999999994</c:v>
                </c:pt>
                <c:pt idx="2877">
                  <c:v>1.5749999999999997</c:v>
                </c:pt>
                <c:pt idx="2878">
                  <c:v>1.5453333333333332</c:v>
                </c:pt>
                <c:pt idx="2879">
                  <c:v>1.4903333333333331</c:v>
                </c:pt>
                <c:pt idx="2880">
                  <c:v>1.4833333333333329</c:v>
                </c:pt>
                <c:pt idx="2881">
                  <c:v>1.472333333333333</c:v>
                </c:pt>
                <c:pt idx="2882">
                  <c:v>1.4179999999999999</c:v>
                </c:pt>
                <c:pt idx="2883">
                  <c:v>1.3723333333333332</c:v>
                </c:pt>
                <c:pt idx="2884">
                  <c:v>1.3649999999999995</c:v>
                </c:pt>
                <c:pt idx="2885">
                  <c:v>1.3823333333333332</c:v>
                </c:pt>
                <c:pt idx="2886">
                  <c:v>1.4066666666666665</c:v>
                </c:pt>
                <c:pt idx="2887">
                  <c:v>1.431</c:v>
                </c:pt>
                <c:pt idx="2888">
                  <c:v>1.4639999999999997</c:v>
                </c:pt>
                <c:pt idx="2889">
                  <c:v>1.512</c:v>
                </c:pt>
                <c:pt idx="2890">
                  <c:v>1.6059999999999997</c:v>
                </c:pt>
                <c:pt idx="2891">
                  <c:v>1.6846666666666663</c:v>
                </c:pt>
                <c:pt idx="2892">
                  <c:v>1.7959999999999996</c:v>
                </c:pt>
                <c:pt idx="2893">
                  <c:v>1.8919999999999997</c:v>
                </c:pt>
                <c:pt idx="2894">
                  <c:v>1.9729999999999996</c:v>
                </c:pt>
                <c:pt idx="2895">
                  <c:v>2.0366666666666666</c:v>
                </c:pt>
                <c:pt idx="2896">
                  <c:v>2.0939999999999994</c:v>
                </c:pt>
                <c:pt idx="2897">
                  <c:v>2.1499999999999995</c:v>
                </c:pt>
                <c:pt idx="2898">
                  <c:v>2.1626666666666661</c:v>
                </c:pt>
                <c:pt idx="2899">
                  <c:v>2.1609999999999996</c:v>
                </c:pt>
                <c:pt idx="2900">
                  <c:v>2.1016666666666657</c:v>
                </c:pt>
                <c:pt idx="2901">
                  <c:v>2.0159999999999996</c:v>
                </c:pt>
                <c:pt idx="2902">
                  <c:v>1.9843333333333328</c:v>
                </c:pt>
                <c:pt idx="2903">
                  <c:v>1.9509999999999994</c:v>
                </c:pt>
                <c:pt idx="2904">
                  <c:v>2.0059999999999993</c:v>
                </c:pt>
                <c:pt idx="2905">
                  <c:v>2.0169999999999999</c:v>
                </c:pt>
                <c:pt idx="2906">
                  <c:v>1.9840000000000002</c:v>
                </c:pt>
                <c:pt idx="2907">
                  <c:v>1.9969999999999997</c:v>
                </c:pt>
                <c:pt idx="2908">
                  <c:v>2.0436666666666663</c:v>
                </c:pt>
                <c:pt idx="2909">
                  <c:v>2.0646666666666662</c:v>
                </c:pt>
                <c:pt idx="2910">
                  <c:v>2.0626666666666664</c:v>
                </c:pt>
                <c:pt idx="2911">
                  <c:v>2.0816666666666661</c:v>
                </c:pt>
                <c:pt idx="2912">
                  <c:v>2.1133333333333328</c:v>
                </c:pt>
                <c:pt idx="2913">
                  <c:v>2.1306666666666665</c:v>
                </c:pt>
                <c:pt idx="2914">
                  <c:v>2.0539999999999998</c:v>
                </c:pt>
                <c:pt idx="2915">
                  <c:v>1.9969999999999999</c:v>
                </c:pt>
                <c:pt idx="2916">
                  <c:v>1.9983333333333335</c:v>
                </c:pt>
                <c:pt idx="2917">
                  <c:v>1.9756666666666667</c:v>
                </c:pt>
                <c:pt idx="2918">
                  <c:v>1.9300000000000002</c:v>
                </c:pt>
                <c:pt idx="2919">
                  <c:v>1.9119999999999999</c:v>
                </c:pt>
                <c:pt idx="2920">
                  <c:v>1.8953333333333331</c:v>
                </c:pt>
                <c:pt idx="2921">
                  <c:v>1.876333333333333</c:v>
                </c:pt>
                <c:pt idx="2922">
                  <c:v>1.8316666666666666</c:v>
                </c:pt>
                <c:pt idx="2923">
                  <c:v>1.7726666666666666</c:v>
                </c:pt>
                <c:pt idx="2924">
                  <c:v>1.7283333333333331</c:v>
                </c:pt>
                <c:pt idx="2925">
                  <c:v>1.7139999999999997</c:v>
                </c:pt>
                <c:pt idx="2926">
                  <c:v>1.6899999999999997</c:v>
                </c:pt>
                <c:pt idx="2927">
                  <c:v>1.6816666666666662</c:v>
                </c:pt>
                <c:pt idx="2928">
                  <c:v>1.7046666666666661</c:v>
                </c:pt>
                <c:pt idx="2929">
                  <c:v>1.7166666666666661</c:v>
                </c:pt>
                <c:pt idx="2930">
                  <c:v>1.7299999999999998</c:v>
                </c:pt>
                <c:pt idx="2931">
                  <c:v>1.7643333333333331</c:v>
                </c:pt>
                <c:pt idx="2932">
                  <c:v>1.7959999999999998</c:v>
                </c:pt>
                <c:pt idx="2933">
                  <c:v>1.8379999999999996</c:v>
                </c:pt>
                <c:pt idx="2934">
                  <c:v>1.7969999999999997</c:v>
                </c:pt>
                <c:pt idx="2935">
                  <c:v>1.7659999999999998</c:v>
                </c:pt>
                <c:pt idx="2936">
                  <c:v>1.7246666666666668</c:v>
                </c:pt>
                <c:pt idx="2937">
                  <c:v>1.7053333333333334</c:v>
                </c:pt>
                <c:pt idx="2938">
                  <c:v>1.6663333333333334</c:v>
                </c:pt>
                <c:pt idx="2939">
                  <c:v>1.6550000000000002</c:v>
                </c:pt>
                <c:pt idx="2940">
                  <c:v>1.6376666666666668</c:v>
                </c:pt>
                <c:pt idx="2941">
                  <c:v>1.6046666666666667</c:v>
                </c:pt>
                <c:pt idx="2942">
                  <c:v>1.6043333333333334</c:v>
                </c:pt>
                <c:pt idx="2943">
                  <c:v>1.6283333333333334</c:v>
                </c:pt>
                <c:pt idx="2944">
                  <c:v>1.681</c:v>
                </c:pt>
                <c:pt idx="2945">
                  <c:v>1.7046666666666666</c:v>
                </c:pt>
                <c:pt idx="2946">
                  <c:v>1.6473333333333333</c:v>
                </c:pt>
                <c:pt idx="2947">
                  <c:v>1.5913333333333333</c:v>
                </c:pt>
                <c:pt idx="2948">
                  <c:v>1.6083333333333332</c:v>
                </c:pt>
                <c:pt idx="2949">
                  <c:v>1.6319999999999999</c:v>
                </c:pt>
                <c:pt idx="2950">
                  <c:v>1.6386666666666663</c:v>
                </c:pt>
                <c:pt idx="2951">
                  <c:v>1.6626666666666665</c:v>
                </c:pt>
                <c:pt idx="2952">
                  <c:v>1.6829999999999996</c:v>
                </c:pt>
                <c:pt idx="2953">
                  <c:v>1.6949999999999996</c:v>
                </c:pt>
                <c:pt idx="2954">
                  <c:v>1.7256666666666665</c:v>
                </c:pt>
                <c:pt idx="2955">
                  <c:v>1.7440000000000002</c:v>
                </c:pt>
                <c:pt idx="2956">
                  <c:v>1.7603333333333333</c:v>
                </c:pt>
                <c:pt idx="2957">
                  <c:v>1.756</c:v>
                </c:pt>
                <c:pt idx="2958">
                  <c:v>1.758</c:v>
                </c:pt>
                <c:pt idx="2959">
                  <c:v>1.7490000000000001</c:v>
                </c:pt>
                <c:pt idx="2960">
                  <c:v>1.7500000000000002</c:v>
                </c:pt>
                <c:pt idx="2961">
                  <c:v>1.7420000000000002</c:v>
                </c:pt>
                <c:pt idx="2962">
                  <c:v>1.7066666666666666</c:v>
                </c:pt>
                <c:pt idx="2963">
                  <c:v>1.6613333333333331</c:v>
                </c:pt>
                <c:pt idx="2964">
                  <c:v>1.663</c:v>
                </c:pt>
                <c:pt idx="2965">
                  <c:v>1.6539999999999999</c:v>
                </c:pt>
                <c:pt idx="2966">
                  <c:v>1.6743333333333332</c:v>
                </c:pt>
                <c:pt idx="2967">
                  <c:v>1.6753333333333333</c:v>
                </c:pt>
                <c:pt idx="2968">
                  <c:v>1.681</c:v>
                </c:pt>
                <c:pt idx="2969">
                  <c:v>1.7036666666666667</c:v>
                </c:pt>
                <c:pt idx="2970">
                  <c:v>1.7236666666666667</c:v>
                </c:pt>
                <c:pt idx="2971">
                  <c:v>1.7450000000000003</c:v>
                </c:pt>
                <c:pt idx="2972">
                  <c:v>1.7346666666666668</c:v>
                </c:pt>
                <c:pt idx="2973">
                  <c:v>1.7180000000000004</c:v>
                </c:pt>
                <c:pt idx="2974">
                  <c:v>1.714666666666667</c:v>
                </c:pt>
                <c:pt idx="2975">
                  <c:v>1.7200000000000004</c:v>
                </c:pt>
                <c:pt idx="2976">
                  <c:v>1.7430000000000005</c:v>
                </c:pt>
                <c:pt idx="2977">
                  <c:v>1.7923333333333338</c:v>
                </c:pt>
                <c:pt idx="2978">
                  <c:v>1.7766666666666671</c:v>
                </c:pt>
                <c:pt idx="2979">
                  <c:v>1.748666666666667</c:v>
                </c:pt>
                <c:pt idx="2980">
                  <c:v>1.7109999999999999</c:v>
                </c:pt>
                <c:pt idx="2981">
                  <c:v>1.6606666666666665</c:v>
                </c:pt>
                <c:pt idx="2982">
                  <c:v>1.6103333333333332</c:v>
                </c:pt>
                <c:pt idx="2983">
                  <c:v>1.6096666666666666</c:v>
                </c:pt>
                <c:pt idx="2984">
                  <c:v>1.6186666666666665</c:v>
                </c:pt>
                <c:pt idx="2985">
                  <c:v>1.6119999999999999</c:v>
                </c:pt>
                <c:pt idx="2986">
                  <c:v>1.6086666666666667</c:v>
                </c:pt>
                <c:pt idx="2987">
                  <c:v>1.5799999999999998</c:v>
                </c:pt>
                <c:pt idx="2988">
                  <c:v>1.5943333333333334</c:v>
                </c:pt>
                <c:pt idx="2989">
                  <c:v>1.6093333333333333</c:v>
                </c:pt>
                <c:pt idx="2990">
                  <c:v>1.6313333333333333</c:v>
                </c:pt>
                <c:pt idx="2991">
                  <c:v>1.6679999999999999</c:v>
                </c:pt>
                <c:pt idx="2992">
                  <c:v>1.716</c:v>
                </c:pt>
                <c:pt idx="2993">
                  <c:v>1.7336666666666665</c:v>
                </c:pt>
                <c:pt idx="2994">
                  <c:v>1.757333333333333</c:v>
                </c:pt>
                <c:pt idx="2995">
                  <c:v>1.8139999999999998</c:v>
                </c:pt>
                <c:pt idx="2996">
                  <c:v>1.9119999999999997</c:v>
                </c:pt>
                <c:pt idx="2997">
                  <c:v>1.9893333333333332</c:v>
                </c:pt>
                <c:pt idx="2998">
                  <c:v>2.0903333333333332</c:v>
                </c:pt>
                <c:pt idx="2999">
                  <c:v>2.148333333333333</c:v>
                </c:pt>
                <c:pt idx="3000">
                  <c:v>2.1906666666666665</c:v>
                </c:pt>
                <c:pt idx="3001">
                  <c:v>2.2313333333333332</c:v>
                </c:pt>
                <c:pt idx="3002">
                  <c:v>2.2629999999999999</c:v>
                </c:pt>
                <c:pt idx="3003">
                  <c:v>2.3163333333333336</c:v>
                </c:pt>
                <c:pt idx="3004">
                  <c:v>2.3513333333333337</c:v>
                </c:pt>
                <c:pt idx="3005">
                  <c:v>2.367</c:v>
                </c:pt>
                <c:pt idx="3006">
                  <c:v>2.3960000000000004</c:v>
                </c:pt>
                <c:pt idx="3007">
                  <c:v>2.4296666666666673</c:v>
                </c:pt>
                <c:pt idx="3008">
                  <c:v>2.4550000000000001</c:v>
                </c:pt>
                <c:pt idx="3009">
                  <c:v>2.4613333333333336</c:v>
                </c:pt>
                <c:pt idx="3010">
                  <c:v>2.4716666666666667</c:v>
                </c:pt>
                <c:pt idx="3011">
                  <c:v>2.5020000000000002</c:v>
                </c:pt>
                <c:pt idx="3012">
                  <c:v>2.5263333333333335</c:v>
                </c:pt>
                <c:pt idx="3013">
                  <c:v>2.5413333333333337</c:v>
                </c:pt>
                <c:pt idx="3014">
                  <c:v>2.5166666666666666</c:v>
                </c:pt>
                <c:pt idx="3015">
                  <c:v>2.5070000000000001</c:v>
                </c:pt>
                <c:pt idx="3016">
                  <c:v>2.4986666666666668</c:v>
                </c:pt>
                <c:pt idx="3017">
                  <c:v>2.5280000000000005</c:v>
                </c:pt>
                <c:pt idx="3018">
                  <c:v>2.5303333333333335</c:v>
                </c:pt>
                <c:pt idx="3019">
                  <c:v>2.552</c:v>
                </c:pt>
                <c:pt idx="3020">
                  <c:v>2.6143333333333336</c:v>
                </c:pt>
                <c:pt idx="3021">
                  <c:v>2.6350000000000002</c:v>
                </c:pt>
                <c:pt idx="3022">
                  <c:v>2.6659999999999999</c:v>
                </c:pt>
                <c:pt idx="3023">
                  <c:v>2.6829999999999998</c:v>
                </c:pt>
                <c:pt idx="3024">
                  <c:v>2.7329999999999992</c:v>
                </c:pt>
                <c:pt idx="3025">
                  <c:v>2.7803333333333327</c:v>
                </c:pt>
                <c:pt idx="3026">
                  <c:v>2.7459999999999991</c:v>
                </c:pt>
                <c:pt idx="3027">
                  <c:v>2.737333333333333</c:v>
                </c:pt>
                <c:pt idx="3028">
                  <c:v>2.7373333333333325</c:v>
                </c:pt>
                <c:pt idx="3029">
                  <c:v>2.7223333333333328</c:v>
                </c:pt>
                <c:pt idx="3030">
                  <c:v>2.7263333333333333</c:v>
                </c:pt>
                <c:pt idx="3031">
                  <c:v>2.716333333333333</c:v>
                </c:pt>
                <c:pt idx="3032">
                  <c:v>2.7113333333333332</c:v>
                </c:pt>
                <c:pt idx="3033">
                  <c:v>2.7089999999999992</c:v>
                </c:pt>
                <c:pt idx="3034">
                  <c:v>2.7473333333333323</c:v>
                </c:pt>
                <c:pt idx="3035">
                  <c:v>2.7949999999999995</c:v>
                </c:pt>
                <c:pt idx="3036">
                  <c:v>2.832666666666666</c:v>
                </c:pt>
                <c:pt idx="3037">
                  <c:v>2.8516666666666666</c:v>
                </c:pt>
                <c:pt idx="3038">
                  <c:v>2.8596666666666666</c:v>
                </c:pt>
                <c:pt idx="3039">
                  <c:v>2.8676666666666661</c:v>
                </c:pt>
                <c:pt idx="3040">
                  <c:v>2.8726666666666665</c:v>
                </c:pt>
                <c:pt idx="3041">
                  <c:v>2.8836666666666662</c:v>
                </c:pt>
                <c:pt idx="3042">
                  <c:v>2.9016666666666664</c:v>
                </c:pt>
                <c:pt idx="3043">
                  <c:v>2.8846666666666665</c:v>
                </c:pt>
                <c:pt idx="3044">
                  <c:v>2.8563333333333332</c:v>
                </c:pt>
                <c:pt idx="3045">
                  <c:v>2.8596666666666666</c:v>
                </c:pt>
                <c:pt idx="3046">
                  <c:v>2.8636666666666661</c:v>
                </c:pt>
                <c:pt idx="3047">
                  <c:v>2.9016666666666664</c:v>
                </c:pt>
                <c:pt idx="3048">
                  <c:v>2.9186666666666663</c:v>
                </c:pt>
                <c:pt idx="3049">
                  <c:v>2.9169999999999998</c:v>
                </c:pt>
                <c:pt idx="3050">
                  <c:v>2.8329999999999997</c:v>
                </c:pt>
                <c:pt idx="3051">
                  <c:v>2.8140000000000001</c:v>
                </c:pt>
                <c:pt idx="3052">
                  <c:v>2.783666666666667</c:v>
                </c:pt>
                <c:pt idx="3053">
                  <c:v>2.7483333333333335</c:v>
                </c:pt>
                <c:pt idx="3054">
                  <c:v>2.629</c:v>
                </c:pt>
                <c:pt idx="3055">
                  <c:v>2.5339999999999998</c:v>
                </c:pt>
                <c:pt idx="3056">
                  <c:v>2.4993333333333334</c:v>
                </c:pt>
                <c:pt idx="3057">
                  <c:v>2.4496666666666664</c:v>
                </c:pt>
                <c:pt idx="3058">
                  <c:v>2.3140000000000001</c:v>
                </c:pt>
                <c:pt idx="3059">
                  <c:v>2.2646666666666673</c:v>
                </c:pt>
                <c:pt idx="3060">
                  <c:v>2.2426666666666666</c:v>
                </c:pt>
                <c:pt idx="3061">
                  <c:v>2.1700000000000004</c:v>
                </c:pt>
                <c:pt idx="3062">
                  <c:v>2.1043333333333334</c:v>
                </c:pt>
                <c:pt idx="3063">
                  <c:v>2.0933333333333333</c:v>
                </c:pt>
                <c:pt idx="3064">
                  <c:v>2.055333333333333</c:v>
                </c:pt>
                <c:pt idx="3065">
                  <c:v>1.9989999999999999</c:v>
                </c:pt>
                <c:pt idx="3066">
                  <c:v>1.9690000000000005</c:v>
                </c:pt>
                <c:pt idx="3067">
                  <c:v>1.9930000000000001</c:v>
                </c:pt>
                <c:pt idx="3068">
                  <c:v>2.0136666666666665</c:v>
                </c:pt>
                <c:pt idx="3069">
                  <c:v>2.0140000000000002</c:v>
                </c:pt>
                <c:pt idx="3070">
                  <c:v>2.0363333333333333</c:v>
                </c:pt>
                <c:pt idx="3071">
                  <c:v>2.0416666666666661</c:v>
                </c:pt>
                <c:pt idx="3072">
                  <c:v>1.9979999999999998</c:v>
                </c:pt>
                <c:pt idx="3073">
                  <c:v>2.0046666666666666</c:v>
                </c:pt>
                <c:pt idx="3074">
                  <c:v>2.0390000000000001</c:v>
                </c:pt>
                <c:pt idx="3075">
                  <c:v>2.0146666666666664</c:v>
                </c:pt>
                <c:pt idx="3076">
                  <c:v>1.9543333333333335</c:v>
                </c:pt>
                <c:pt idx="3077">
                  <c:v>1.9023333333333334</c:v>
                </c:pt>
                <c:pt idx="3078">
                  <c:v>1.8893333333333333</c:v>
                </c:pt>
                <c:pt idx="3079">
                  <c:v>1.8816666666666668</c:v>
                </c:pt>
                <c:pt idx="3080">
                  <c:v>1.9813333333333338</c:v>
                </c:pt>
                <c:pt idx="3081">
                  <c:v>2.0780000000000003</c:v>
                </c:pt>
                <c:pt idx="3082">
                  <c:v>2.1250000000000004</c:v>
                </c:pt>
                <c:pt idx="3083">
                  <c:v>2.1476666666666668</c:v>
                </c:pt>
                <c:pt idx="3084">
                  <c:v>2.2393333333333336</c:v>
                </c:pt>
                <c:pt idx="3085">
                  <c:v>2.2796666666666665</c:v>
                </c:pt>
                <c:pt idx="3086">
                  <c:v>2.2930000000000001</c:v>
                </c:pt>
                <c:pt idx="3087">
                  <c:v>2.2893333333333334</c:v>
                </c:pt>
                <c:pt idx="3088">
                  <c:v>2.3163333333333331</c:v>
                </c:pt>
                <c:pt idx="3089">
                  <c:v>2.2970000000000002</c:v>
                </c:pt>
                <c:pt idx="3090">
                  <c:v>2.2543333333333337</c:v>
                </c:pt>
                <c:pt idx="3091">
                  <c:v>2.2760000000000007</c:v>
                </c:pt>
                <c:pt idx="3092">
                  <c:v>2.2930000000000006</c:v>
                </c:pt>
                <c:pt idx="3093">
                  <c:v>2.2503333333333333</c:v>
                </c:pt>
                <c:pt idx="3094">
                  <c:v>2.2159999999999997</c:v>
                </c:pt>
                <c:pt idx="3095">
                  <c:v>2.1873333333333336</c:v>
                </c:pt>
                <c:pt idx="3096">
                  <c:v>2.1229999999999998</c:v>
                </c:pt>
                <c:pt idx="3097">
                  <c:v>2.0289999999999995</c:v>
                </c:pt>
                <c:pt idx="3098">
                  <c:v>1.98</c:v>
                </c:pt>
                <c:pt idx="3099">
                  <c:v>1.9490000000000001</c:v>
                </c:pt>
                <c:pt idx="3100">
                  <c:v>1.9036666666666664</c:v>
                </c:pt>
                <c:pt idx="3101">
                  <c:v>1.8596666666666661</c:v>
                </c:pt>
                <c:pt idx="3102">
                  <c:v>1.8506666666666662</c:v>
                </c:pt>
                <c:pt idx="3103">
                  <c:v>1.8466666666666662</c:v>
                </c:pt>
                <c:pt idx="3104">
                  <c:v>1.8759999999999997</c:v>
                </c:pt>
                <c:pt idx="3105">
                  <c:v>1.9506666666666661</c:v>
                </c:pt>
                <c:pt idx="3106">
                  <c:v>2.0476666666666659</c:v>
                </c:pt>
                <c:pt idx="3107">
                  <c:v>2.122666666666666</c:v>
                </c:pt>
                <c:pt idx="3108">
                  <c:v>2.1626666666666665</c:v>
                </c:pt>
                <c:pt idx="3109">
                  <c:v>2.1806666666666663</c:v>
                </c:pt>
                <c:pt idx="3110">
                  <c:v>2.1179999999999999</c:v>
                </c:pt>
                <c:pt idx="3111">
                  <c:v>1.9783333333333328</c:v>
                </c:pt>
                <c:pt idx="3112">
                  <c:v>1.9266666666666665</c:v>
                </c:pt>
                <c:pt idx="3113">
                  <c:v>1.9663333333333335</c:v>
                </c:pt>
                <c:pt idx="3114">
                  <c:v>1.9313333333333336</c:v>
                </c:pt>
                <c:pt idx="3115">
                  <c:v>1.9220000000000004</c:v>
                </c:pt>
                <c:pt idx="3116">
                  <c:v>1.9403333333333335</c:v>
                </c:pt>
                <c:pt idx="3117">
                  <c:v>1.9846666666666668</c:v>
                </c:pt>
                <c:pt idx="3118">
                  <c:v>2.0306666666666668</c:v>
                </c:pt>
                <c:pt idx="3119">
                  <c:v>2.1126666666666667</c:v>
                </c:pt>
                <c:pt idx="3120">
                  <c:v>2.2133333333333334</c:v>
                </c:pt>
                <c:pt idx="3121">
                  <c:v>2.2323333333333339</c:v>
                </c:pt>
                <c:pt idx="3122">
                  <c:v>2.2456666666666667</c:v>
                </c:pt>
                <c:pt idx="3123">
                  <c:v>2.2899999999999996</c:v>
                </c:pt>
                <c:pt idx="3124">
                  <c:v>2.3753333333333329</c:v>
                </c:pt>
                <c:pt idx="3125">
                  <c:v>2.4676666666666662</c:v>
                </c:pt>
                <c:pt idx="3126">
                  <c:v>2.5463333333333327</c:v>
                </c:pt>
                <c:pt idx="3127">
                  <c:v>2.6</c:v>
                </c:pt>
                <c:pt idx="3128">
                  <c:v>2.6599999999999997</c:v>
                </c:pt>
                <c:pt idx="3129">
                  <c:v>2.74</c:v>
                </c:pt>
                <c:pt idx="3130">
                  <c:v>2.8046666666666669</c:v>
                </c:pt>
                <c:pt idx="3131">
                  <c:v>2.8460000000000005</c:v>
                </c:pt>
                <c:pt idx="3132">
                  <c:v>2.9053333333333331</c:v>
                </c:pt>
                <c:pt idx="3133">
                  <c:v>2.9903333333333331</c:v>
                </c:pt>
                <c:pt idx="3134">
                  <c:v>3.0216666666666665</c:v>
                </c:pt>
                <c:pt idx="3135">
                  <c:v>3.0020000000000002</c:v>
                </c:pt>
                <c:pt idx="3136">
                  <c:v>2.9496666666666669</c:v>
                </c:pt>
                <c:pt idx="3137">
                  <c:v>2.875</c:v>
                </c:pt>
                <c:pt idx="3138">
                  <c:v>2.8143333333333325</c:v>
                </c:pt>
                <c:pt idx="3139">
                  <c:v>2.7746666666666666</c:v>
                </c:pt>
                <c:pt idx="3140">
                  <c:v>2.7659999999999996</c:v>
                </c:pt>
                <c:pt idx="3141">
                  <c:v>2.8043333333333331</c:v>
                </c:pt>
                <c:pt idx="3142">
                  <c:v>2.8019999999999992</c:v>
                </c:pt>
                <c:pt idx="3143">
                  <c:v>2.7509999999999999</c:v>
                </c:pt>
                <c:pt idx="3144">
                  <c:v>2.7683333333333326</c:v>
                </c:pt>
                <c:pt idx="3145">
                  <c:v>2.7769999999999997</c:v>
                </c:pt>
                <c:pt idx="3146">
                  <c:v>2.7586666666666662</c:v>
                </c:pt>
                <c:pt idx="3147">
                  <c:v>2.7483333333333331</c:v>
                </c:pt>
                <c:pt idx="3148">
                  <c:v>2.7583333333333333</c:v>
                </c:pt>
                <c:pt idx="3149">
                  <c:v>2.7523333333333331</c:v>
                </c:pt>
                <c:pt idx="3150">
                  <c:v>2.7046666666666663</c:v>
                </c:pt>
                <c:pt idx="3151">
                  <c:v>2.734</c:v>
                </c:pt>
                <c:pt idx="3152">
                  <c:v>2.7243333333333335</c:v>
                </c:pt>
                <c:pt idx="3153">
                  <c:v>2.7093333333333334</c:v>
                </c:pt>
                <c:pt idx="3154">
                  <c:v>2.6616666666666666</c:v>
                </c:pt>
                <c:pt idx="3155">
                  <c:v>2.6159999999999997</c:v>
                </c:pt>
                <c:pt idx="3156">
                  <c:v>2.6160000000000001</c:v>
                </c:pt>
                <c:pt idx="3157">
                  <c:v>2.6079999999999997</c:v>
                </c:pt>
                <c:pt idx="3158">
                  <c:v>2.5836666666666659</c:v>
                </c:pt>
                <c:pt idx="3159">
                  <c:v>2.5306666666666664</c:v>
                </c:pt>
                <c:pt idx="3160">
                  <c:v>2.4786666666666668</c:v>
                </c:pt>
                <c:pt idx="3161">
                  <c:v>2.4356666666666658</c:v>
                </c:pt>
                <c:pt idx="3162">
                  <c:v>2.3876666666666666</c:v>
                </c:pt>
                <c:pt idx="3163">
                  <c:v>2.3286666666666664</c:v>
                </c:pt>
                <c:pt idx="3164">
                  <c:v>2.3093333333333335</c:v>
                </c:pt>
                <c:pt idx="3165">
                  <c:v>2.3089999999999997</c:v>
                </c:pt>
                <c:pt idx="3166">
                  <c:v>2.3530000000000002</c:v>
                </c:pt>
                <c:pt idx="3167">
                  <c:v>2.3990000000000005</c:v>
                </c:pt>
                <c:pt idx="3168">
                  <c:v>2.4376666666666669</c:v>
                </c:pt>
                <c:pt idx="3169">
                  <c:v>2.4983333333333331</c:v>
                </c:pt>
                <c:pt idx="3170">
                  <c:v>2.4996666666666667</c:v>
                </c:pt>
                <c:pt idx="3171">
                  <c:v>2.5129999999999999</c:v>
                </c:pt>
                <c:pt idx="3172">
                  <c:v>2.5129999999999999</c:v>
                </c:pt>
                <c:pt idx="3173">
                  <c:v>2.516</c:v>
                </c:pt>
                <c:pt idx="3174">
                  <c:v>2.4830000000000001</c:v>
                </c:pt>
                <c:pt idx="3175">
                  <c:v>2.4636666666666667</c:v>
                </c:pt>
                <c:pt idx="3176">
                  <c:v>2.46</c:v>
                </c:pt>
                <c:pt idx="3177">
                  <c:v>2.399</c:v>
                </c:pt>
                <c:pt idx="3178">
                  <c:v>2.323</c:v>
                </c:pt>
                <c:pt idx="3179">
                  <c:v>2.2349999999999999</c:v>
                </c:pt>
                <c:pt idx="3180">
                  <c:v>2.1653333333333338</c:v>
                </c:pt>
                <c:pt idx="3181">
                  <c:v>2.0866666666666664</c:v>
                </c:pt>
                <c:pt idx="3182">
                  <c:v>2.069</c:v>
                </c:pt>
                <c:pt idx="3183">
                  <c:v>2.0213333333333332</c:v>
                </c:pt>
                <c:pt idx="3184">
                  <c:v>1.9703333333333328</c:v>
                </c:pt>
                <c:pt idx="3185">
                  <c:v>1.9219999999999995</c:v>
                </c:pt>
                <c:pt idx="3186">
                  <c:v>1.8529999999999995</c:v>
                </c:pt>
                <c:pt idx="3187">
                  <c:v>1.769333333333333</c:v>
                </c:pt>
                <c:pt idx="3188">
                  <c:v>1.6959999999999995</c:v>
                </c:pt>
                <c:pt idx="3189">
                  <c:v>1.6416666666666662</c:v>
                </c:pt>
                <c:pt idx="3190">
                  <c:v>1.6073333333333331</c:v>
                </c:pt>
                <c:pt idx="3191">
                  <c:v>1.5723333333333331</c:v>
                </c:pt>
                <c:pt idx="3192">
                  <c:v>1.541333333333333</c:v>
                </c:pt>
                <c:pt idx="3193">
                  <c:v>1.4673333333333329</c:v>
                </c:pt>
                <c:pt idx="3194">
                  <c:v>1.3739999999999999</c:v>
                </c:pt>
                <c:pt idx="3195">
                  <c:v>1.305666666666667</c:v>
                </c:pt>
                <c:pt idx="3196">
                  <c:v>1.2366666666666668</c:v>
                </c:pt>
                <c:pt idx="3197">
                  <c:v>1.1729999999999998</c:v>
                </c:pt>
                <c:pt idx="3198">
                  <c:v>1.1039999999999999</c:v>
                </c:pt>
                <c:pt idx="3199">
                  <c:v>1.0216666666666663</c:v>
                </c:pt>
                <c:pt idx="3200">
                  <c:v>0.97433333333333316</c:v>
                </c:pt>
                <c:pt idx="3201">
                  <c:v>0.9089999999999997</c:v>
                </c:pt>
                <c:pt idx="3202">
                  <c:v>0.85599999999999987</c:v>
                </c:pt>
                <c:pt idx="3203">
                  <c:v>0.80433333333333323</c:v>
                </c:pt>
                <c:pt idx="3204">
                  <c:v>0.77366666666666661</c:v>
                </c:pt>
                <c:pt idx="3205">
                  <c:v>0.74799999999999989</c:v>
                </c:pt>
                <c:pt idx="3206">
                  <c:v>0.69833333333333336</c:v>
                </c:pt>
                <c:pt idx="3207">
                  <c:v>0.69533333333333336</c:v>
                </c:pt>
                <c:pt idx="3208">
                  <c:v>0.71299999999999997</c:v>
                </c:pt>
                <c:pt idx="3209">
                  <c:v>0.72399999999999998</c:v>
                </c:pt>
                <c:pt idx="3210">
                  <c:v>0.74466666666666681</c:v>
                </c:pt>
                <c:pt idx="3211">
                  <c:v>0.76500000000000012</c:v>
                </c:pt>
                <c:pt idx="3212">
                  <c:v>0.76266666666666683</c:v>
                </c:pt>
                <c:pt idx="3213">
                  <c:v>0.75900000000000012</c:v>
                </c:pt>
                <c:pt idx="3214">
                  <c:v>0.73000000000000009</c:v>
                </c:pt>
                <c:pt idx="3215">
                  <c:v>0.72499999999999998</c:v>
                </c:pt>
                <c:pt idx="3216">
                  <c:v>0.70066666666666677</c:v>
                </c:pt>
                <c:pt idx="3217">
                  <c:v>0.70700000000000007</c:v>
                </c:pt>
                <c:pt idx="3218">
                  <c:v>0.70533333333333348</c:v>
                </c:pt>
                <c:pt idx="3219">
                  <c:v>0.70066666666666677</c:v>
                </c:pt>
                <c:pt idx="3220">
                  <c:v>0.67733333333333334</c:v>
                </c:pt>
                <c:pt idx="3221">
                  <c:v>0.68633333333333324</c:v>
                </c:pt>
                <c:pt idx="3222">
                  <c:v>0.68066666666666664</c:v>
                </c:pt>
                <c:pt idx="3223">
                  <c:v>0.67666666666666653</c:v>
                </c:pt>
                <c:pt idx="3224">
                  <c:v>0.68166666666666653</c:v>
                </c:pt>
                <c:pt idx="3225">
                  <c:v>0.68566666666666654</c:v>
                </c:pt>
                <c:pt idx="3226">
                  <c:v>0.68166666666666653</c:v>
                </c:pt>
                <c:pt idx="3227">
                  <c:v>0.66699999999999993</c:v>
                </c:pt>
                <c:pt idx="3228">
                  <c:v>0.65166666666666662</c:v>
                </c:pt>
                <c:pt idx="3229">
                  <c:v>0.65166666666666662</c:v>
                </c:pt>
                <c:pt idx="3230">
                  <c:v>0.65400000000000003</c:v>
                </c:pt>
                <c:pt idx="3231">
                  <c:v>0.66166666666666674</c:v>
                </c:pt>
                <c:pt idx="3232">
                  <c:v>0.66</c:v>
                </c:pt>
                <c:pt idx="3233">
                  <c:v>0.66300000000000003</c:v>
                </c:pt>
                <c:pt idx="3234">
                  <c:v>0.64800000000000002</c:v>
                </c:pt>
                <c:pt idx="3235">
                  <c:v>0.6156666666666667</c:v>
                </c:pt>
                <c:pt idx="3236">
                  <c:v>0.6216666666666667</c:v>
                </c:pt>
                <c:pt idx="3237">
                  <c:v>0.6206666666666667</c:v>
                </c:pt>
                <c:pt idx="3238">
                  <c:v>0.61099999999999999</c:v>
                </c:pt>
                <c:pt idx="3239">
                  <c:v>0.61033333333333328</c:v>
                </c:pt>
                <c:pt idx="3240">
                  <c:v>0.59033333333333327</c:v>
                </c:pt>
                <c:pt idx="3241">
                  <c:v>0.57366666666666666</c:v>
                </c:pt>
                <c:pt idx="3242">
                  <c:v>0.55633333333333346</c:v>
                </c:pt>
                <c:pt idx="3243">
                  <c:v>0.53199999999999992</c:v>
                </c:pt>
                <c:pt idx="3244">
                  <c:v>0.53033333333333332</c:v>
                </c:pt>
                <c:pt idx="3245">
                  <c:v>0.52066666666666661</c:v>
                </c:pt>
                <c:pt idx="3246">
                  <c:v>0.54066666666666663</c:v>
                </c:pt>
                <c:pt idx="3247">
                  <c:v>0.56300000000000006</c:v>
                </c:pt>
                <c:pt idx="3248">
                  <c:v>0.56900000000000006</c:v>
                </c:pt>
                <c:pt idx="3249">
                  <c:v>0.6166666666666667</c:v>
                </c:pt>
                <c:pt idx="3250">
                  <c:v>0.70233333333333325</c:v>
                </c:pt>
                <c:pt idx="3251">
                  <c:v>0.7579999999999999</c:v>
                </c:pt>
                <c:pt idx="3252">
                  <c:v>0.82000000000000006</c:v>
                </c:pt>
                <c:pt idx="3253">
                  <c:v>0.90900000000000003</c:v>
                </c:pt>
                <c:pt idx="3254">
                  <c:v>0.96466666666666667</c:v>
                </c:pt>
                <c:pt idx="3255">
                  <c:v>1.0109999999999999</c:v>
                </c:pt>
                <c:pt idx="3256">
                  <c:v>1.0469999999999999</c:v>
                </c:pt>
                <c:pt idx="3257">
                  <c:v>1.1329999999999998</c:v>
                </c:pt>
                <c:pt idx="3258">
                  <c:v>1.2443333333333333</c:v>
                </c:pt>
                <c:pt idx="3259">
                  <c:v>1.345</c:v>
                </c:pt>
                <c:pt idx="3260">
                  <c:v>1.4343333333333335</c:v>
                </c:pt>
                <c:pt idx="3261">
                  <c:v>1.5043333333333335</c:v>
                </c:pt>
                <c:pt idx="3262">
                  <c:v>1.5799999999999998</c:v>
                </c:pt>
                <c:pt idx="3263">
                  <c:v>1.681</c:v>
                </c:pt>
                <c:pt idx="3264">
                  <c:v>1.8816666666666668</c:v>
                </c:pt>
                <c:pt idx="3265">
                  <c:v>2.0496666666666665</c:v>
                </c:pt>
                <c:pt idx="3266">
                  <c:v>2.1933333333333334</c:v>
                </c:pt>
                <c:pt idx="3267">
                  <c:v>2.3226666666666662</c:v>
                </c:pt>
                <c:pt idx="3268">
                  <c:v>2.4459999999999997</c:v>
                </c:pt>
                <c:pt idx="3269">
                  <c:v>2.5029999999999997</c:v>
                </c:pt>
                <c:pt idx="3270">
                  <c:v>2.563333333333333</c:v>
                </c:pt>
                <c:pt idx="3271">
                  <c:v>2.6399999999999997</c:v>
                </c:pt>
                <c:pt idx="3272">
                  <c:v>2.7009999999999996</c:v>
                </c:pt>
                <c:pt idx="3273">
                  <c:v>2.7513333333333332</c:v>
                </c:pt>
                <c:pt idx="3274">
                  <c:v>2.7749999999999995</c:v>
                </c:pt>
                <c:pt idx="3275">
                  <c:v>2.8136666666666668</c:v>
                </c:pt>
                <c:pt idx="3276">
                  <c:v>2.8523333333333332</c:v>
                </c:pt>
                <c:pt idx="3277">
                  <c:v>2.8743333333333339</c:v>
                </c:pt>
                <c:pt idx="3278">
                  <c:v>2.9186666666666672</c:v>
                </c:pt>
                <c:pt idx="3279">
                  <c:v>2.9276666666666675</c:v>
                </c:pt>
                <c:pt idx="3280">
                  <c:v>2.9146666666666672</c:v>
                </c:pt>
                <c:pt idx="3281">
                  <c:v>2.8913333333333338</c:v>
                </c:pt>
                <c:pt idx="3282">
                  <c:v>2.8293333333333335</c:v>
                </c:pt>
                <c:pt idx="3283">
                  <c:v>2.7500000000000004</c:v>
                </c:pt>
                <c:pt idx="3284">
                  <c:v>2.6896666666666671</c:v>
                </c:pt>
                <c:pt idx="3285">
                  <c:v>2.6476666666666668</c:v>
                </c:pt>
                <c:pt idx="3286">
                  <c:v>2.6160000000000005</c:v>
                </c:pt>
                <c:pt idx="3287">
                  <c:v>2.5333333333333332</c:v>
                </c:pt>
                <c:pt idx="3288">
                  <c:v>2.4316666666666666</c:v>
                </c:pt>
                <c:pt idx="3289">
                  <c:v>2.3416666666666672</c:v>
                </c:pt>
                <c:pt idx="3290">
                  <c:v>2.2836666666666674</c:v>
                </c:pt>
                <c:pt idx="3291">
                  <c:v>2.238</c:v>
                </c:pt>
                <c:pt idx="3292">
                  <c:v>2.1983333333333337</c:v>
                </c:pt>
                <c:pt idx="3293">
                  <c:v>2.12</c:v>
                </c:pt>
                <c:pt idx="3294">
                  <c:v>1.9493333333333338</c:v>
                </c:pt>
                <c:pt idx="3295">
                  <c:v>1.8173333333333337</c:v>
                </c:pt>
                <c:pt idx="3296">
                  <c:v>1.6643333333333337</c:v>
                </c:pt>
                <c:pt idx="3297">
                  <c:v>1.5333333333333334</c:v>
                </c:pt>
                <c:pt idx="3298">
                  <c:v>1.4283333333333332</c:v>
                </c:pt>
                <c:pt idx="3299">
                  <c:v>1.3766666666666663</c:v>
                </c:pt>
                <c:pt idx="3300">
                  <c:v>1.3069999999999995</c:v>
                </c:pt>
                <c:pt idx="3301">
                  <c:v>1.2173333333333332</c:v>
                </c:pt>
                <c:pt idx="3302">
                  <c:v>1.1716666666666669</c:v>
                </c:pt>
                <c:pt idx="3303">
                  <c:v>1.1406666666666669</c:v>
                </c:pt>
                <c:pt idx="3304">
                  <c:v>1.1296666666666666</c:v>
                </c:pt>
                <c:pt idx="3305">
                  <c:v>1.1086666666666667</c:v>
                </c:pt>
                <c:pt idx="3306">
                  <c:v>1.0760000000000001</c:v>
                </c:pt>
                <c:pt idx="3307">
                  <c:v>1.0416666666666667</c:v>
                </c:pt>
                <c:pt idx="3308">
                  <c:v>0.9996666666666667</c:v>
                </c:pt>
                <c:pt idx="3309">
                  <c:v>0.95933333333333337</c:v>
                </c:pt>
                <c:pt idx="3310">
                  <c:v>0.8903333333333332</c:v>
                </c:pt>
                <c:pt idx="3311">
                  <c:v>0.84533333333333316</c:v>
                </c:pt>
                <c:pt idx="3312">
                  <c:v>0.84133333333333327</c:v>
                </c:pt>
                <c:pt idx="3313">
                  <c:v>0.85333333333333328</c:v>
                </c:pt>
                <c:pt idx="3314">
                  <c:v>0.85299999999999987</c:v>
                </c:pt>
                <c:pt idx="3315">
                  <c:v>0.82666666666666677</c:v>
                </c:pt>
                <c:pt idx="3316">
                  <c:v>0.81300000000000006</c:v>
                </c:pt>
                <c:pt idx="3317">
                  <c:v>0.80366666666666675</c:v>
                </c:pt>
                <c:pt idx="3318">
                  <c:v>0.80033333333333367</c:v>
                </c:pt>
                <c:pt idx="3319">
                  <c:v>0.77866666666666673</c:v>
                </c:pt>
                <c:pt idx="3320">
                  <c:v>0.7370000000000001</c:v>
                </c:pt>
                <c:pt idx="3321">
                  <c:v>0.70033333333333336</c:v>
                </c:pt>
                <c:pt idx="3322">
                  <c:v>0.67333333333333334</c:v>
                </c:pt>
                <c:pt idx="3323">
                  <c:v>0.63166666666666649</c:v>
                </c:pt>
                <c:pt idx="3324">
                  <c:v>0.6323333333333333</c:v>
                </c:pt>
                <c:pt idx="3325">
                  <c:v>0.59766666666666668</c:v>
                </c:pt>
                <c:pt idx="3326">
                  <c:v>0.58466666666666667</c:v>
                </c:pt>
                <c:pt idx="3327">
                  <c:v>0.56000000000000005</c:v>
                </c:pt>
                <c:pt idx="3328">
                  <c:v>0.52933333333333332</c:v>
                </c:pt>
                <c:pt idx="3329">
                  <c:v>0.5053333333333333</c:v>
                </c:pt>
                <c:pt idx="3330">
                  <c:v>0.49833333333333329</c:v>
                </c:pt>
                <c:pt idx="3331">
                  <c:v>0.49966666666666665</c:v>
                </c:pt>
                <c:pt idx="3332">
                  <c:v>0.47333333333333338</c:v>
                </c:pt>
                <c:pt idx="3333">
                  <c:v>0.45133333333333331</c:v>
                </c:pt>
                <c:pt idx="3334">
                  <c:v>0.45633333333333331</c:v>
                </c:pt>
                <c:pt idx="3335">
                  <c:v>0.43933333333333319</c:v>
                </c:pt>
                <c:pt idx="3336">
                  <c:v>0.40399999999999991</c:v>
                </c:pt>
                <c:pt idx="3337">
                  <c:v>0.38766666666666666</c:v>
                </c:pt>
                <c:pt idx="3338">
                  <c:v>0.37333333333333335</c:v>
                </c:pt>
                <c:pt idx="3339">
                  <c:v>0.34933333333333333</c:v>
                </c:pt>
                <c:pt idx="3340">
                  <c:v>0.34433333333333332</c:v>
                </c:pt>
                <c:pt idx="3341">
                  <c:v>0.34200000000000003</c:v>
                </c:pt>
                <c:pt idx="3342">
                  <c:v>0.35666666666666674</c:v>
                </c:pt>
                <c:pt idx="3343">
                  <c:v>0.34833333333333338</c:v>
                </c:pt>
                <c:pt idx="3344">
                  <c:v>0.34966666666666668</c:v>
                </c:pt>
                <c:pt idx="3345">
                  <c:v>0.35300000000000004</c:v>
                </c:pt>
                <c:pt idx="3346">
                  <c:v>0.34700000000000003</c:v>
                </c:pt>
                <c:pt idx="3347">
                  <c:v>0.35066666666666657</c:v>
                </c:pt>
                <c:pt idx="3348">
                  <c:v>0.35099999999999998</c:v>
                </c:pt>
                <c:pt idx="3349">
                  <c:v>0.34966666666666657</c:v>
                </c:pt>
                <c:pt idx="3350">
                  <c:v>0.35233333333333328</c:v>
                </c:pt>
                <c:pt idx="3351">
                  <c:v>0.36033333333333323</c:v>
                </c:pt>
                <c:pt idx="3352">
                  <c:v>0.34833333333333322</c:v>
                </c:pt>
                <c:pt idx="3353">
                  <c:v>0.35033333333333322</c:v>
                </c:pt>
                <c:pt idx="3354">
                  <c:v>0.3216666666666666</c:v>
                </c:pt>
                <c:pt idx="3355">
                  <c:v>0.31633333333333336</c:v>
                </c:pt>
                <c:pt idx="3356">
                  <c:v>0.3143333333333333</c:v>
                </c:pt>
                <c:pt idx="3357">
                  <c:v>0.312</c:v>
                </c:pt>
                <c:pt idx="3358">
                  <c:v>0.31166666666666665</c:v>
                </c:pt>
                <c:pt idx="3359">
                  <c:v>0.31200000000000006</c:v>
                </c:pt>
                <c:pt idx="3360">
                  <c:v>0.32800000000000007</c:v>
                </c:pt>
                <c:pt idx="3361">
                  <c:v>0.34133333333333338</c:v>
                </c:pt>
                <c:pt idx="3362">
                  <c:v>0.35366666666666668</c:v>
                </c:pt>
                <c:pt idx="3363">
                  <c:v>0.35433333333333333</c:v>
                </c:pt>
                <c:pt idx="3364">
                  <c:v>0.32800000000000007</c:v>
                </c:pt>
                <c:pt idx="3365">
                  <c:v>0.31966666666666671</c:v>
                </c:pt>
                <c:pt idx="3366">
                  <c:v>0.32700000000000001</c:v>
                </c:pt>
                <c:pt idx="3367">
                  <c:v>0.33499999999999996</c:v>
                </c:pt>
                <c:pt idx="3368">
                  <c:v>0.35466666666666663</c:v>
                </c:pt>
                <c:pt idx="3369">
                  <c:v>0.38633333333333325</c:v>
                </c:pt>
                <c:pt idx="3370">
                  <c:v>0.42833333333333329</c:v>
                </c:pt>
                <c:pt idx="3371">
                  <c:v>0.4519999999999999</c:v>
                </c:pt>
                <c:pt idx="3372">
                  <c:v>0.47433333333333327</c:v>
                </c:pt>
                <c:pt idx="3373">
                  <c:v>0.5046666666666666</c:v>
                </c:pt>
                <c:pt idx="3374">
                  <c:v>0.51700000000000002</c:v>
                </c:pt>
                <c:pt idx="3375">
                  <c:v>0.55899999999999994</c:v>
                </c:pt>
                <c:pt idx="3376">
                  <c:v>0.60633333333333328</c:v>
                </c:pt>
                <c:pt idx="3377">
                  <c:v>0.65999999999999992</c:v>
                </c:pt>
                <c:pt idx="3378">
                  <c:v>0.71466666666666667</c:v>
                </c:pt>
                <c:pt idx="3379">
                  <c:v>0.77200000000000002</c:v>
                </c:pt>
                <c:pt idx="3380">
                  <c:v>0.81</c:v>
                </c:pt>
                <c:pt idx="3381">
                  <c:v>0.82400000000000007</c:v>
                </c:pt>
                <c:pt idx="3382">
                  <c:v>0.83566666666666667</c:v>
                </c:pt>
                <c:pt idx="3383">
                  <c:v>0.85933333333333339</c:v>
                </c:pt>
                <c:pt idx="3384">
                  <c:v>0.90100000000000002</c:v>
                </c:pt>
                <c:pt idx="3385">
                  <c:v>0.95233333333333337</c:v>
                </c:pt>
                <c:pt idx="3386">
                  <c:v>0.96633333333333338</c:v>
                </c:pt>
                <c:pt idx="3387">
                  <c:v>0.97500000000000009</c:v>
                </c:pt>
                <c:pt idx="3388">
                  <c:v>0.99633333333333352</c:v>
                </c:pt>
                <c:pt idx="3389">
                  <c:v>0.9993333333333333</c:v>
                </c:pt>
                <c:pt idx="3390">
                  <c:v>0.99300000000000022</c:v>
                </c:pt>
                <c:pt idx="3391">
                  <c:v>0.99900000000000011</c:v>
                </c:pt>
                <c:pt idx="3392">
                  <c:v>1.0503333333333333</c:v>
                </c:pt>
                <c:pt idx="3393">
                  <c:v>1.1013333333333333</c:v>
                </c:pt>
                <c:pt idx="3394">
                  <c:v>1.1126666666666667</c:v>
                </c:pt>
                <c:pt idx="3395">
                  <c:v>1.1513333333333333</c:v>
                </c:pt>
                <c:pt idx="3396">
                  <c:v>1.1733333333333333</c:v>
                </c:pt>
                <c:pt idx="3397">
                  <c:v>1.1730000000000003</c:v>
                </c:pt>
                <c:pt idx="3398">
                  <c:v>1.1540000000000001</c:v>
                </c:pt>
                <c:pt idx="3399">
                  <c:v>1.1740000000000002</c:v>
                </c:pt>
                <c:pt idx="3400">
                  <c:v>1.181</c:v>
                </c:pt>
                <c:pt idx="3401">
                  <c:v>1.1906666666666668</c:v>
                </c:pt>
                <c:pt idx="3402">
                  <c:v>1.1890000000000001</c:v>
                </c:pt>
                <c:pt idx="3403">
                  <c:v>1.2053333333333331</c:v>
                </c:pt>
                <c:pt idx="3404">
                  <c:v>1.2286666666666666</c:v>
                </c:pt>
                <c:pt idx="3405">
                  <c:v>1.222</c:v>
                </c:pt>
                <c:pt idx="3406">
                  <c:v>1.204</c:v>
                </c:pt>
                <c:pt idx="3407">
                  <c:v>1.1906666666666665</c:v>
                </c:pt>
                <c:pt idx="3408">
                  <c:v>1.2103333333333333</c:v>
                </c:pt>
                <c:pt idx="3409">
                  <c:v>1.2033333333333334</c:v>
                </c:pt>
                <c:pt idx="3410">
                  <c:v>1.2236666666666667</c:v>
                </c:pt>
                <c:pt idx="3411">
                  <c:v>1.2563333333333333</c:v>
                </c:pt>
                <c:pt idx="3412">
                  <c:v>1.2450000000000001</c:v>
                </c:pt>
                <c:pt idx="3413">
                  <c:v>1.2253333333333329</c:v>
                </c:pt>
                <c:pt idx="3414">
                  <c:v>1.1936666666666664</c:v>
                </c:pt>
                <c:pt idx="3415">
                  <c:v>1.1523333333333332</c:v>
                </c:pt>
                <c:pt idx="3416">
                  <c:v>1.1353333333333331</c:v>
                </c:pt>
                <c:pt idx="3417">
                  <c:v>1.1413333333333331</c:v>
                </c:pt>
                <c:pt idx="3418">
                  <c:v>1.1273333333333333</c:v>
                </c:pt>
                <c:pt idx="3419">
                  <c:v>1.1326666666666667</c:v>
                </c:pt>
                <c:pt idx="3420">
                  <c:v>1.1279999999999999</c:v>
                </c:pt>
                <c:pt idx="3421">
                  <c:v>1.0986666666666665</c:v>
                </c:pt>
                <c:pt idx="3422">
                  <c:v>1.0446666666666664</c:v>
                </c:pt>
                <c:pt idx="3423">
                  <c:v>1.0159999999999998</c:v>
                </c:pt>
                <c:pt idx="3424">
                  <c:v>1.0459999999999998</c:v>
                </c:pt>
                <c:pt idx="3425">
                  <c:v>1.0453333333333332</c:v>
                </c:pt>
                <c:pt idx="3426">
                  <c:v>1.0656666666666665</c:v>
                </c:pt>
                <c:pt idx="3427">
                  <c:v>1.0963333333333334</c:v>
                </c:pt>
                <c:pt idx="3428">
                  <c:v>1.145</c:v>
                </c:pt>
                <c:pt idx="3429">
                  <c:v>1.1196666666666668</c:v>
                </c:pt>
                <c:pt idx="3430">
                  <c:v>1.0960000000000001</c:v>
                </c:pt>
                <c:pt idx="3431">
                  <c:v>1.0826666666666667</c:v>
                </c:pt>
                <c:pt idx="3432">
                  <c:v>1.1003333333333332</c:v>
                </c:pt>
                <c:pt idx="3433">
                  <c:v>1.0843333333333334</c:v>
                </c:pt>
                <c:pt idx="3434">
                  <c:v>1.1020000000000003</c:v>
                </c:pt>
                <c:pt idx="3435">
                  <c:v>1.1246666666666667</c:v>
                </c:pt>
                <c:pt idx="3436">
                  <c:v>1.147</c:v>
                </c:pt>
                <c:pt idx="3437">
                  <c:v>1.1683333333333334</c:v>
                </c:pt>
                <c:pt idx="3438">
                  <c:v>1.1453333333333335</c:v>
                </c:pt>
                <c:pt idx="3439">
                  <c:v>1.153</c:v>
                </c:pt>
                <c:pt idx="3440">
                  <c:v>1.1320000000000001</c:v>
                </c:pt>
                <c:pt idx="3441">
                  <c:v>1.1076666666666666</c:v>
                </c:pt>
                <c:pt idx="3442">
                  <c:v>1.1343333333333334</c:v>
                </c:pt>
                <c:pt idx="3443">
                  <c:v>1.1533333333333333</c:v>
                </c:pt>
                <c:pt idx="3444">
                  <c:v>1.1506666666666667</c:v>
                </c:pt>
                <c:pt idx="3445">
                  <c:v>1.1853333333333333</c:v>
                </c:pt>
                <c:pt idx="3446">
                  <c:v>1.2460000000000002</c:v>
                </c:pt>
                <c:pt idx="3447">
                  <c:v>1.3020000000000003</c:v>
                </c:pt>
                <c:pt idx="3448">
                  <c:v>1.3586666666666669</c:v>
                </c:pt>
                <c:pt idx="3449">
                  <c:v>1.3996666666666671</c:v>
                </c:pt>
                <c:pt idx="3450">
                  <c:v>1.4200000000000006</c:v>
                </c:pt>
                <c:pt idx="3451">
                  <c:v>1.4193333333333338</c:v>
                </c:pt>
                <c:pt idx="3452">
                  <c:v>1.420666666666667</c:v>
                </c:pt>
                <c:pt idx="3453">
                  <c:v>1.4016666666666671</c:v>
                </c:pt>
                <c:pt idx="3454">
                  <c:v>1.4373333333333338</c:v>
                </c:pt>
                <c:pt idx="3455">
                  <c:v>1.4396666666666669</c:v>
                </c:pt>
                <c:pt idx="3456">
                  <c:v>1.4480000000000002</c:v>
                </c:pt>
                <c:pt idx="3457">
                  <c:v>1.4450000000000001</c:v>
                </c:pt>
                <c:pt idx="3458">
                  <c:v>1.430666666666667</c:v>
                </c:pt>
                <c:pt idx="3459">
                  <c:v>1.4043333333333337</c:v>
                </c:pt>
                <c:pt idx="3460">
                  <c:v>1.3910000000000002</c:v>
                </c:pt>
                <c:pt idx="3461">
                  <c:v>1.4073333333333335</c:v>
                </c:pt>
                <c:pt idx="3462">
                  <c:v>1.4096666666666668</c:v>
                </c:pt>
                <c:pt idx="3463">
                  <c:v>1.413</c:v>
                </c:pt>
                <c:pt idx="3464">
                  <c:v>1.3670000000000002</c:v>
                </c:pt>
                <c:pt idx="3465">
                  <c:v>1.3823333333333332</c:v>
                </c:pt>
                <c:pt idx="3466">
                  <c:v>1.3396666666666668</c:v>
                </c:pt>
                <c:pt idx="3467">
                  <c:v>1.3453333333333333</c:v>
                </c:pt>
                <c:pt idx="3468">
                  <c:v>1.363</c:v>
                </c:pt>
                <c:pt idx="3469">
                  <c:v>1.4040000000000001</c:v>
                </c:pt>
                <c:pt idx="3470">
                  <c:v>1.448</c:v>
                </c:pt>
                <c:pt idx="3471">
                  <c:v>1.5183333333333333</c:v>
                </c:pt>
                <c:pt idx="3472">
                  <c:v>1.5949999999999995</c:v>
                </c:pt>
                <c:pt idx="3473">
                  <c:v>1.6609999999999998</c:v>
                </c:pt>
                <c:pt idx="3474">
                  <c:v>1.7303333333333331</c:v>
                </c:pt>
                <c:pt idx="3475">
                  <c:v>1.8083333333333331</c:v>
                </c:pt>
                <c:pt idx="3476">
                  <c:v>1.8043333333333327</c:v>
                </c:pt>
                <c:pt idx="3477">
                  <c:v>1.7836666666666663</c:v>
                </c:pt>
                <c:pt idx="3478">
                  <c:v>1.7576666666666663</c:v>
                </c:pt>
                <c:pt idx="3479">
                  <c:v>1.743333333333333</c:v>
                </c:pt>
                <c:pt idx="3480">
                  <c:v>1.7469999999999999</c:v>
                </c:pt>
                <c:pt idx="3481">
                  <c:v>1.7806666666666664</c:v>
                </c:pt>
                <c:pt idx="3482">
                  <c:v>1.7846666666666666</c:v>
                </c:pt>
                <c:pt idx="3483">
                  <c:v>1.8066666666666669</c:v>
                </c:pt>
                <c:pt idx="3484">
                  <c:v>1.7446666666666666</c:v>
                </c:pt>
                <c:pt idx="3485">
                  <c:v>1.7043333333333335</c:v>
                </c:pt>
                <c:pt idx="3486">
                  <c:v>1.645</c:v>
                </c:pt>
                <c:pt idx="3487">
                  <c:v>1.6523333333333334</c:v>
                </c:pt>
                <c:pt idx="3488">
                  <c:v>1.6843333333333335</c:v>
                </c:pt>
                <c:pt idx="3489">
                  <c:v>1.7536666666666667</c:v>
                </c:pt>
                <c:pt idx="3490">
                  <c:v>1.8216666666666665</c:v>
                </c:pt>
                <c:pt idx="3491">
                  <c:v>1.8180000000000003</c:v>
                </c:pt>
                <c:pt idx="3492">
                  <c:v>1.7810000000000001</c:v>
                </c:pt>
                <c:pt idx="3493">
                  <c:v>1.7556666666666667</c:v>
                </c:pt>
                <c:pt idx="3494">
                  <c:v>1.7616666666666669</c:v>
                </c:pt>
                <c:pt idx="3495">
                  <c:v>1.6973333333333336</c:v>
                </c:pt>
                <c:pt idx="3496">
                  <c:v>1.6826666666666668</c:v>
                </c:pt>
                <c:pt idx="3497">
                  <c:v>1.6096666666666666</c:v>
                </c:pt>
                <c:pt idx="3498">
                  <c:v>1.5466666666666666</c:v>
                </c:pt>
                <c:pt idx="3499">
                  <c:v>1.4506666666666668</c:v>
                </c:pt>
                <c:pt idx="3500">
                  <c:v>1.3793333333333331</c:v>
                </c:pt>
                <c:pt idx="3501">
                  <c:v>1.2786666666666666</c:v>
                </c:pt>
                <c:pt idx="3502">
                  <c:v>1.1556666666666664</c:v>
                </c:pt>
                <c:pt idx="3503">
                  <c:v>1.0780000000000001</c:v>
                </c:pt>
                <c:pt idx="3504">
                  <c:v>1.0013333333333334</c:v>
                </c:pt>
                <c:pt idx="3505">
                  <c:v>0.8819999999999999</c:v>
                </c:pt>
                <c:pt idx="3506">
                  <c:v>0.82133333333333336</c:v>
                </c:pt>
                <c:pt idx="3507">
                  <c:v>0.76933333333333342</c:v>
                </c:pt>
                <c:pt idx="3508">
                  <c:v>0.7246666666666669</c:v>
                </c:pt>
                <c:pt idx="3509">
                  <c:v>0.67900000000000005</c:v>
                </c:pt>
                <c:pt idx="3510">
                  <c:v>0.64566666666666661</c:v>
                </c:pt>
                <c:pt idx="3511">
                  <c:v>0.60666666666666669</c:v>
                </c:pt>
                <c:pt idx="3512">
                  <c:v>0.59066666666666656</c:v>
                </c:pt>
                <c:pt idx="3513">
                  <c:v>0.56099999999999994</c:v>
                </c:pt>
                <c:pt idx="3514">
                  <c:v>0.54033333333333333</c:v>
                </c:pt>
                <c:pt idx="3515">
                  <c:v>0.53633333333333333</c:v>
                </c:pt>
                <c:pt idx="3516">
                  <c:v>0.53366666666666673</c:v>
                </c:pt>
                <c:pt idx="3517">
                  <c:v>0.48733333333333334</c:v>
                </c:pt>
                <c:pt idx="3518">
                  <c:v>0.41566666666666668</c:v>
                </c:pt>
                <c:pt idx="3519">
                  <c:v>0.34600000000000009</c:v>
                </c:pt>
                <c:pt idx="3520">
                  <c:v>0.2606666666666666</c:v>
                </c:pt>
                <c:pt idx="3521">
                  <c:v>0.21833333333333324</c:v>
                </c:pt>
                <c:pt idx="3522">
                  <c:v>0.19866666666666657</c:v>
                </c:pt>
                <c:pt idx="3523">
                  <c:v>0.17366666666666658</c:v>
                </c:pt>
                <c:pt idx="3524">
                  <c:v>0.15033333333333329</c:v>
                </c:pt>
                <c:pt idx="3525">
                  <c:v>0.13366666666666663</c:v>
                </c:pt>
                <c:pt idx="3526">
                  <c:v>0.13299999999999998</c:v>
                </c:pt>
                <c:pt idx="3527">
                  <c:v>0.13166666666666665</c:v>
                </c:pt>
                <c:pt idx="3528">
                  <c:v>0.11966666666666664</c:v>
                </c:pt>
                <c:pt idx="3529">
                  <c:v>0.11666666666666665</c:v>
                </c:pt>
                <c:pt idx="3530">
                  <c:v>9.7666666666666666E-2</c:v>
                </c:pt>
                <c:pt idx="3531">
                  <c:v>8.4333333333333343E-2</c:v>
                </c:pt>
                <c:pt idx="3532">
                  <c:v>8.4666666666666682E-2</c:v>
                </c:pt>
                <c:pt idx="3533">
                  <c:v>7.1000000000000008E-2</c:v>
                </c:pt>
                <c:pt idx="3534">
                  <c:v>6.8000000000000033E-2</c:v>
                </c:pt>
                <c:pt idx="3535">
                  <c:v>6.733333333333337E-2</c:v>
                </c:pt>
                <c:pt idx="3536">
                  <c:v>7.2000000000000022E-2</c:v>
                </c:pt>
                <c:pt idx="3537">
                  <c:v>7.2666666666666685E-2</c:v>
                </c:pt>
                <c:pt idx="3538">
                  <c:v>7.7333333333333351E-2</c:v>
                </c:pt>
                <c:pt idx="3539">
                  <c:v>7.866666666666669E-2</c:v>
                </c:pt>
                <c:pt idx="3540">
                  <c:v>7.5666666666666688E-2</c:v>
                </c:pt>
                <c:pt idx="3541">
                  <c:v>7.8000000000000028E-2</c:v>
                </c:pt>
                <c:pt idx="3542">
                  <c:v>7.866666666666669E-2</c:v>
                </c:pt>
                <c:pt idx="3543">
                  <c:v>7.9333333333333353E-2</c:v>
                </c:pt>
                <c:pt idx="3544">
                  <c:v>8.034482758620691E-2</c:v>
                </c:pt>
                <c:pt idx="3545">
                  <c:v>8.0357142857142877E-2</c:v>
                </c:pt>
                <c:pt idx="3546">
                  <c:v>8.2592592592592606E-2</c:v>
                </c:pt>
                <c:pt idx="3547">
                  <c:v>8.500000000000002E-2</c:v>
                </c:pt>
                <c:pt idx="3548">
                  <c:v>8.3600000000000008E-2</c:v>
                </c:pt>
                <c:pt idx="3549">
                  <c:v>8.2083333333333355E-2</c:v>
                </c:pt>
                <c:pt idx="3550">
                  <c:v>8.4782608695652198E-2</c:v>
                </c:pt>
                <c:pt idx="3551">
                  <c:v>8.4545454545454576E-2</c:v>
                </c:pt>
                <c:pt idx="3552">
                  <c:v>8.4761904761904788E-2</c:v>
                </c:pt>
                <c:pt idx="3553">
                  <c:v>8.7000000000000022E-2</c:v>
                </c:pt>
                <c:pt idx="3554">
                  <c:v>8.894736842105265E-2</c:v>
                </c:pt>
                <c:pt idx="3555">
                  <c:v>8.9444444444444465E-2</c:v>
                </c:pt>
                <c:pt idx="3556">
                  <c:v>9.1176470588235303E-2</c:v>
                </c:pt>
                <c:pt idx="3557">
                  <c:v>9.2500000000000027E-2</c:v>
                </c:pt>
                <c:pt idx="3558">
                  <c:v>9.4666666666666691E-2</c:v>
                </c:pt>
                <c:pt idx="3559">
                  <c:v>9.4285714285714306E-2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AC-4AD5-96A0-9F61E0741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192520"/>
        <c:axId val="580194488"/>
      </c:lineChart>
      <c:catAx>
        <c:axId val="58019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4488"/>
        <c:crosses val="autoZero"/>
        <c:auto val="1"/>
        <c:lblAlgn val="ctr"/>
        <c:lblOffset val="100"/>
        <c:tickLblSkip val="200"/>
        <c:tickMarkSkip val="50"/>
        <c:noMultiLvlLbl val="0"/>
      </c:catAx>
      <c:valAx>
        <c:axId val="58019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Wind 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2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12970004485876"/>
          <c:y val="3.5401457358053792E-2"/>
          <c:w val="0.18105107175834981"/>
          <c:h val="0.10760080817699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745117" y="3072796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Ideal Sound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2487913" y="898699"/>
            <a:ext cx="114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2500149" y="52111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CD5CB-7E59-4C95-963D-7573AB62E535}"/>
              </a:ext>
            </a:extLst>
          </p:cNvPr>
          <p:cNvSpPr/>
          <p:nvPr/>
        </p:nvSpPr>
        <p:spPr>
          <a:xfrm>
            <a:off x="2198254" y="16772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7905-7698-4783-A3B0-CD430DEDC4A3}"/>
              </a:ext>
            </a:extLst>
          </p:cNvPr>
          <p:cNvSpPr/>
          <p:nvPr/>
        </p:nvSpPr>
        <p:spPr>
          <a:xfrm>
            <a:off x="6022791" y="16827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BA243-9116-4F37-9423-CA3B27D0D9FF}"/>
              </a:ext>
            </a:extLst>
          </p:cNvPr>
          <p:cNvSpPr txBox="1"/>
          <p:nvPr/>
        </p:nvSpPr>
        <p:spPr>
          <a:xfrm>
            <a:off x="5047274" y="36204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Pillars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9928531-DE18-482E-8DF0-AB62A67E4BBC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267002" y="425019"/>
            <a:ext cx="2172" cy="2524374"/>
          </a:xfrm>
          <a:prstGeom prst="curvedConnector3">
            <a:avLst>
              <a:gd name="adj1" fmla="val 109172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78DFEB-F3B2-4C00-ABA7-09BC755E04C7}"/>
              </a:ext>
            </a:extLst>
          </p:cNvPr>
          <p:cNvSpPr/>
          <p:nvPr/>
        </p:nvSpPr>
        <p:spPr>
          <a:xfrm>
            <a:off x="2332286" y="1631950"/>
            <a:ext cx="453066" cy="3733231"/>
          </a:xfrm>
          <a:custGeom>
            <a:avLst/>
            <a:gdLst>
              <a:gd name="connsiteX0" fmla="*/ 379164 w 379164"/>
              <a:gd name="connsiteY0" fmla="*/ 0 h 4013200"/>
              <a:gd name="connsiteX1" fmla="*/ 106114 w 379164"/>
              <a:gd name="connsiteY1" fmla="*/ 146050 h 4013200"/>
              <a:gd name="connsiteX2" fmla="*/ 29914 w 379164"/>
              <a:gd name="connsiteY2" fmla="*/ 749300 h 4013200"/>
              <a:gd name="connsiteX3" fmla="*/ 23564 w 379164"/>
              <a:gd name="connsiteY3" fmla="*/ 3321050 h 4013200"/>
              <a:gd name="connsiteX4" fmla="*/ 328364 w 379164"/>
              <a:gd name="connsiteY4" fmla="*/ 4013200 h 4013200"/>
              <a:gd name="connsiteX5" fmla="*/ 328364 w 379164"/>
              <a:gd name="connsiteY5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164" h="4013200">
                <a:moveTo>
                  <a:pt x="379164" y="0"/>
                </a:moveTo>
                <a:cubicBezTo>
                  <a:pt x="271743" y="10583"/>
                  <a:pt x="164322" y="21167"/>
                  <a:pt x="106114" y="146050"/>
                </a:cubicBezTo>
                <a:cubicBezTo>
                  <a:pt x="47906" y="270933"/>
                  <a:pt x="43672" y="220133"/>
                  <a:pt x="29914" y="749300"/>
                </a:cubicBezTo>
                <a:cubicBezTo>
                  <a:pt x="16156" y="1278467"/>
                  <a:pt x="-26178" y="2777067"/>
                  <a:pt x="23564" y="3321050"/>
                </a:cubicBezTo>
                <a:cubicBezTo>
                  <a:pt x="73306" y="3865033"/>
                  <a:pt x="328364" y="4013200"/>
                  <a:pt x="328364" y="4013200"/>
                </a:cubicBezTo>
                <a:lnTo>
                  <a:pt x="328364" y="4013200"/>
                </a:ln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73BA9-1C39-42F8-AF86-B68CDDE0ACF2}"/>
              </a:ext>
            </a:extLst>
          </p:cNvPr>
          <p:cNvCxnSpPr>
            <a:cxnSpLocks/>
          </p:cNvCxnSpPr>
          <p:nvPr/>
        </p:nvCxnSpPr>
        <p:spPr>
          <a:xfrm>
            <a:off x="3436643" y="1572344"/>
            <a:ext cx="1700507" cy="1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9B7AD-854E-47B1-B0D2-91FF58458023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804000" y="1860439"/>
            <a:ext cx="1691378" cy="3519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C3D5630-1823-47BA-83C1-234880588353}"/>
              </a:ext>
            </a:extLst>
          </p:cNvPr>
          <p:cNvSpPr txBox="1"/>
          <p:nvPr/>
        </p:nvSpPr>
        <p:spPr>
          <a:xfrm>
            <a:off x="5047274" y="901532"/>
            <a:ext cx="89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3802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AFF1D8-1D9F-4179-8C93-0FF82337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397193"/>
            <a:ext cx="10457001" cy="5676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7051B-9112-4584-9144-1E2D03C94187}"/>
              </a:ext>
            </a:extLst>
          </p:cNvPr>
          <p:cNvCxnSpPr>
            <a:cxnSpLocks/>
          </p:cNvCxnSpPr>
          <p:nvPr/>
        </p:nvCxnSpPr>
        <p:spPr>
          <a:xfrm>
            <a:off x="4785360" y="1552575"/>
            <a:ext cx="1470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21941-D4ED-4A9A-992C-094DB93C421E}"/>
              </a:ext>
            </a:extLst>
          </p:cNvPr>
          <p:cNvSpPr txBox="1"/>
          <p:nvPr/>
        </p:nvSpPr>
        <p:spPr>
          <a:xfrm>
            <a:off x="6730991" y="2174141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2nd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21100-5C35-42E5-B948-0A02E69B37D9}"/>
              </a:ext>
            </a:extLst>
          </p:cNvPr>
          <p:cNvSpPr txBox="1"/>
          <p:nvPr/>
        </p:nvSpPr>
        <p:spPr>
          <a:xfrm>
            <a:off x="5076850" y="1214021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1st echo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7F393-17D4-4E90-9184-78B2034B0236}"/>
              </a:ext>
            </a:extLst>
          </p:cNvPr>
          <p:cNvSpPr txBox="1"/>
          <p:nvPr/>
        </p:nvSpPr>
        <p:spPr>
          <a:xfrm>
            <a:off x="8018771" y="2669441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3rd echo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1807870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095128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382386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878728" y="10189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B9843E1-4ECC-4D7A-882B-3EFB70CE9A86}"/>
              </a:ext>
            </a:extLst>
          </p:cNvPr>
          <p:cNvSpPr txBox="1"/>
          <p:nvPr/>
        </p:nvSpPr>
        <p:spPr>
          <a:xfrm>
            <a:off x="2669644" y="87546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CB3A1AB-1A8B-4471-B884-6DCE1C174A2F}"/>
              </a:ext>
            </a:extLst>
          </p:cNvPr>
          <p:cNvSpPr txBox="1"/>
          <p:nvPr/>
        </p:nvSpPr>
        <p:spPr>
          <a:xfrm>
            <a:off x="3095432" y="112888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99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6E9EA5-071C-4183-8291-B352B3B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71" y="1029000"/>
            <a:ext cx="9342857" cy="4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5AA2-08FC-44BD-9E54-7FDF4278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49" y="3183352"/>
            <a:ext cx="2924755" cy="178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D4EDE-0AE9-40F7-AE6D-B2F36701BFF6}"/>
              </a:ext>
            </a:extLst>
          </p:cNvPr>
          <p:cNvCxnSpPr>
            <a:cxnSpLocks/>
          </p:cNvCxnSpPr>
          <p:nvPr/>
        </p:nvCxnSpPr>
        <p:spPr>
          <a:xfrm>
            <a:off x="5204460" y="3337560"/>
            <a:ext cx="2720340" cy="739139"/>
          </a:xfrm>
          <a:prstGeom prst="straightConnector1">
            <a:avLst/>
          </a:prstGeom>
          <a:ln w="38100">
            <a:solidFill>
              <a:srgbClr val="FF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06A608-FC09-44F4-8D4D-C43FA5B5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370712"/>
              </p:ext>
            </p:extLst>
          </p:nvPr>
        </p:nvGraphicFramePr>
        <p:xfrm>
          <a:off x="352424" y="723899"/>
          <a:ext cx="11487151" cy="541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9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45</cp:revision>
  <dcterms:created xsi:type="dcterms:W3CDTF">2021-03-12T17:51:09Z</dcterms:created>
  <dcterms:modified xsi:type="dcterms:W3CDTF">2021-04-09T00:21:36Z</dcterms:modified>
</cp:coreProperties>
</file>