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6CEF-A135-477C-9D57-A139E7870D43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C70-58F8-4994-BB64-0CF8E05C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9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6CEF-A135-477C-9D57-A139E7870D43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C70-58F8-4994-BB64-0CF8E05C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6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6CEF-A135-477C-9D57-A139E7870D43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C70-58F8-4994-BB64-0CF8E05C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8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6CEF-A135-477C-9D57-A139E7870D43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C70-58F8-4994-BB64-0CF8E05C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2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6CEF-A135-477C-9D57-A139E7870D43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C70-58F8-4994-BB64-0CF8E05C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8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6CEF-A135-477C-9D57-A139E7870D43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C70-58F8-4994-BB64-0CF8E05C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4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6CEF-A135-477C-9D57-A139E7870D43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C70-58F8-4994-BB64-0CF8E05C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1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6CEF-A135-477C-9D57-A139E7870D43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C70-58F8-4994-BB64-0CF8E05C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9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6CEF-A135-477C-9D57-A139E7870D43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C70-58F8-4994-BB64-0CF8E05C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6CEF-A135-477C-9D57-A139E7870D43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C70-58F8-4994-BB64-0CF8E05C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85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6CEF-A135-477C-9D57-A139E7870D43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C70-58F8-4994-BB64-0CF8E05C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46CEF-A135-477C-9D57-A139E7870D43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4DC70-58F8-4994-BB64-0CF8E05C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4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07" y="350372"/>
            <a:ext cx="1722745" cy="1309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542" y="105127"/>
            <a:ext cx="1535303" cy="1280833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579188" y="1999642"/>
            <a:ext cx="1733265" cy="7779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Video frame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2460034" y="2092014"/>
            <a:ext cx="1733265" cy="7779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Video frame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3396319" y="2163791"/>
            <a:ext cx="1733265" cy="7779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Video frame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4350845" y="2254239"/>
            <a:ext cx="1733265" cy="7779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56979" y="2344419"/>
            <a:ext cx="1733265" cy="7779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82780" y="2428137"/>
            <a:ext cx="1733265" cy="7779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8897" y="4204188"/>
            <a:ext cx="1306335" cy="728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Global Reference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458329" y="4204188"/>
            <a:ext cx="1586449" cy="728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new stabilize image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817005" y="4215554"/>
            <a:ext cx="1365776" cy="728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“No-Hand” Mask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920571" y="4215554"/>
            <a:ext cx="1187068" cy="728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the difference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909695" y="4215554"/>
            <a:ext cx="1354651" cy="728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the key pressed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115625" y="2504686"/>
            <a:ext cx="1733265" cy="7779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107638" y="2591603"/>
            <a:ext cx="1733265" cy="7779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974270" y="2678520"/>
            <a:ext cx="1733265" cy="7779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Video frame</a:t>
            </a:r>
            <a:endParaRPr lang="en-US" sz="1200" dirty="0"/>
          </a:p>
        </p:txBody>
      </p:sp>
      <p:sp>
        <p:nvSpPr>
          <p:cNvPr id="28" name="Right Arrow 27"/>
          <p:cNvSpPr/>
          <p:nvPr/>
        </p:nvSpPr>
        <p:spPr>
          <a:xfrm>
            <a:off x="2792627" y="543697"/>
            <a:ext cx="1558218" cy="461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5309765" y="1514297"/>
            <a:ext cx="498856" cy="623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3645118">
            <a:off x="1568298" y="2570064"/>
            <a:ext cx="539347" cy="188626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Each frame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>
            <a:off x="1774114" y="4445095"/>
            <a:ext cx="596204" cy="247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4132789" y="4445095"/>
            <a:ext cx="596204" cy="247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8244556" y="4445095"/>
            <a:ext cx="596204" cy="247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6270793" y="4445095"/>
            <a:ext cx="596204" cy="247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10333281" y="4456461"/>
            <a:ext cx="565378" cy="247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947805" y="4228692"/>
            <a:ext cx="1120627" cy="728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Playback the sound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585" y="2622996"/>
            <a:ext cx="768971" cy="22428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163" y="2662119"/>
            <a:ext cx="793810" cy="23152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837" y="2774548"/>
            <a:ext cx="872918" cy="25460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528" y="2869937"/>
            <a:ext cx="781975" cy="22807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161" y="2540413"/>
            <a:ext cx="813089" cy="237151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790832" y="105127"/>
            <a:ext cx="1667497" cy="226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the video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98697" y="5053283"/>
            <a:ext cx="1906734" cy="1405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Using best match feature</a:t>
            </a: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Creating  Piano key location map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175105" y="5053283"/>
            <a:ext cx="2152896" cy="1405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New image that has the ‘Casio’ match with the reference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497675" y="5065691"/>
            <a:ext cx="1829170" cy="1405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Using color detection to detect the hand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496519" y="5053283"/>
            <a:ext cx="1906734" cy="1405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Taking the different of the current frame from the previous frame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8467472" y="5053283"/>
            <a:ext cx="2431187" cy="1405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</a:rPr>
              <a:t>Reducing dimension of the difference</a:t>
            </a:r>
          </a:p>
          <a:p>
            <a:pPr marL="285750" indent="-285750" algn="ctr">
              <a:buFontTx/>
              <a:buChar char="-"/>
            </a:pP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</a:rPr>
              <a:t>Find index of max value</a:t>
            </a:r>
          </a:p>
          <a:p>
            <a:pPr marL="285750" indent="-285750" algn="ctr">
              <a:buFontTx/>
              <a:buChar char="-"/>
            </a:pP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</a:rPr>
              <a:t>Map index with the corresponding location  </a:t>
            </a:r>
            <a:endParaRPr lang="en-US" sz="1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0898659" y="5053283"/>
            <a:ext cx="1293341" cy="1405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-playback the sound using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MIDI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05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Columbia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Default</cp:lastModifiedBy>
  <cp:revision>10</cp:revision>
  <dcterms:created xsi:type="dcterms:W3CDTF">2015-04-29T07:45:50Z</dcterms:created>
  <dcterms:modified xsi:type="dcterms:W3CDTF">2015-04-29T09:11:43Z</dcterms:modified>
</cp:coreProperties>
</file>