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6CEF-A135-477C-9D57-A139E7870D4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DC70-58F8-4994-BB64-0CF8E05C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7" y="350372"/>
            <a:ext cx="1722745" cy="1309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9289" y="1059951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047575" y="765288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87136" y="566812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Video frame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63106" y="332112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36789" y="297317"/>
            <a:ext cx="1306335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Global Reference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6776" y="2802014"/>
            <a:ext cx="1515379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tabilize </a:t>
            </a:r>
            <a:r>
              <a:rPr lang="en-US" dirty="0" smtClean="0"/>
              <a:t>image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3988" y="2802014"/>
            <a:ext cx="1365776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“No-Hand” Mask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26169" y="2800300"/>
            <a:ext cx="1403764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Windowed Differential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95827" y="4455674"/>
            <a:ext cx="1354651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key pressed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92627" y="467297"/>
            <a:ext cx="955125" cy="46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645118">
            <a:off x="2271901" y="1162780"/>
            <a:ext cx="539347" cy="1886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Each frame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2004828" y="3104112"/>
            <a:ext cx="596204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10548402" y="4581460"/>
            <a:ext cx="596204" cy="24713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468644" y="3112074"/>
            <a:ext cx="891125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214186" y="4744305"/>
            <a:ext cx="1372949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25" y="602497"/>
            <a:ext cx="813089" cy="23715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0232784" y="5091916"/>
            <a:ext cx="1120627" cy="728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 the sound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0832" y="105127"/>
            <a:ext cx="1667497" cy="22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the video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387914" y="1124686"/>
            <a:ext cx="1804086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Using best match feature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Creating  Piano key location map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-2111" y="3565490"/>
            <a:ext cx="2253155" cy="715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Stabilize according to reference frame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00357" y="3578627"/>
            <a:ext cx="1937864" cy="702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Use color detection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626385" y="3578627"/>
            <a:ext cx="3665503" cy="702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-Apply “No-Hand” mask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-Convert to Black and White image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61905" y="5232348"/>
            <a:ext cx="3653272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Reducing dimension of the difference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Find index of max value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Map index with the corresponding location  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808142" y="5909261"/>
            <a:ext cx="1988266" cy="83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-playback the sound using MIDI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03253" y="133155"/>
            <a:ext cx="1796874" cy="93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smtClean="0"/>
              <a:t>note map using the 1</a:t>
            </a:r>
            <a:r>
              <a:rPr lang="en-US" baseline="30000" dirty="0" smtClean="0"/>
              <a:t>st</a:t>
            </a:r>
            <a:r>
              <a:rPr lang="en-US" dirty="0" smtClean="0"/>
              <a:t> frame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80840" y="177850"/>
            <a:ext cx="1733265" cy="777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7213424" y="332112"/>
            <a:ext cx="1189829" cy="46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281728" y="1131134"/>
            <a:ext cx="1982618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-Edge Detection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-Boundary detection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-Canny detection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57073" y="4447675"/>
            <a:ext cx="1354651" cy="7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Correlation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49884" y="3578627"/>
            <a:ext cx="2193240" cy="728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and Evaluation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013319" y="5232348"/>
            <a:ext cx="3642157" cy="1405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Reducing dimension of the difference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Find index of max value</a:t>
            </a:r>
          </a:p>
          <a:p>
            <a:pPr marL="285750" indent="-285750" algn="ctr">
              <a:buFontTx/>
              <a:buChar char="-"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Map index with the corresponding location  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8032300" y="4627448"/>
            <a:ext cx="1900514" cy="751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Mindy NGUYEN</cp:lastModifiedBy>
  <cp:revision>14</cp:revision>
  <dcterms:created xsi:type="dcterms:W3CDTF">2015-04-29T07:45:50Z</dcterms:created>
  <dcterms:modified xsi:type="dcterms:W3CDTF">2015-05-12T23:23:48Z</dcterms:modified>
</cp:coreProperties>
</file>