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271" r:id="rId2"/>
    <p:sldId id="272" r:id="rId3"/>
    <p:sldId id="332" r:id="rId4"/>
    <p:sldId id="273" r:id="rId5"/>
    <p:sldId id="274" r:id="rId6"/>
    <p:sldId id="465" r:id="rId7"/>
    <p:sldId id="404" r:id="rId8"/>
    <p:sldId id="405" r:id="rId9"/>
    <p:sldId id="378" r:id="rId10"/>
    <p:sldId id="281" r:id="rId11"/>
  </p:sldIdLst>
  <p:sldSz cx="9144000" cy="6858000" type="screen4x3"/>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Tahoma" charset="0"/>
        <a:ea typeface="SimSun" charset="-122"/>
        <a:cs typeface="+mn-cs"/>
      </a:defRPr>
    </a:lvl1pPr>
    <a:lvl2pPr marL="742950" indent="-285750" algn="l" defTabSz="457200" rtl="0" eaLnBrk="0" fontAlgn="base" hangingPunct="0">
      <a:spcBef>
        <a:spcPct val="0"/>
      </a:spcBef>
      <a:spcAft>
        <a:spcPct val="0"/>
      </a:spcAft>
      <a:defRPr sz="2400" kern="1200">
        <a:solidFill>
          <a:schemeClr val="bg1"/>
        </a:solidFill>
        <a:latin typeface="Tahoma" charset="0"/>
        <a:ea typeface="SimSun" charset="-122"/>
        <a:cs typeface="+mn-cs"/>
      </a:defRPr>
    </a:lvl2pPr>
    <a:lvl3pPr marL="1143000" indent="-228600" algn="l" defTabSz="457200" rtl="0" eaLnBrk="0" fontAlgn="base" hangingPunct="0">
      <a:spcBef>
        <a:spcPct val="0"/>
      </a:spcBef>
      <a:spcAft>
        <a:spcPct val="0"/>
      </a:spcAft>
      <a:defRPr sz="2400" kern="1200">
        <a:solidFill>
          <a:schemeClr val="bg1"/>
        </a:solidFill>
        <a:latin typeface="Tahoma" charset="0"/>
        <a:ea typeface="SimSun" charset="-122"/>
        <a:cs typeface="+mn-cs"/>
      </a:defRPr>
    </a:lvl3pPr>
    <a:lvl4pPr marL="1600200" indent="-228600" algn="l" defTabSz="457200" rtl="0" eaLnBrk="0" fontAlgn="base" hangingPunct="0">
      <a:spcBef>
        <a:spcPct val="0"/>
      </a:spcBef>
      <a:spcAft>
        <a:spcPct val="0"/>
      </a:spcAft>
      <a:defRPr sz="2400" kern="1200">
        <a:solidFill>
          <a:schemeClr val="bg1"/>
        </a:solidFill>
        <a:latin typeface="Tahoma" charset="0"/>
        <a:ea typeface="SimSun" charset="-122"/>
        <a:cs typeface="+mn-cs"/>
      </a:defRPr>
    </a:lvl4pPr>
    <a:lvl5pPr marL="2057400" indent="-228600" algn="l" defTabSz="457200" rtl="0" eaLnBrk="0" fontAlgn="base" hangingPunct="0">
      <a:spcBef>
        <a:spcPct val="0"/>
      </a:spcBef>
      <a:spcAft>
        <a:spcPct val="0"/>
      </a:spcAft>
      <a:defRPr sz="2400" kern="1200">
        <a:solidFill>
          <a:schemeClr val="bg1"/>
        </a:solidFill>
        <a:latin typeface="Tahoma" charset="0"/>
        <a:ea typeface="SimSun" charset="-122"/>
        <a:cs typeface="+mn-cs"/>
      </a:defRPr>
    </a:lvl5pPr>
    <a:lvl6pPr marL="2286000" algn="l" defTabSz="914400" rtl="0" eaLnBrk="1" latinLnBrk="0" hangingPunct="1">
      <a:defRPr sz="2400" kern="1200">
        <a:solidFill>
          <a:schemeClr val="bg1"/>
        </a:solidFill>
        <a:latin typeface="Tahoma" charset="0"/>
        <a:ea typeface="SimSun" charset="-122"/>
        <a:cs typeface="+mn-cs"/>
      </a:defRPr>
    </a:lvl6pPr>
    <a:lvl7pPr marL="2743200" algn="l" defTabSz="914400" rtl="0" eaLnBrk="1" latinLnBrk="0" hangingPunct="1">
      <a:defRPr sz="2400" kern="1200">
        <a:solidFill>
          <a:schemeClr val="bg1"/>
        </a:solidFill>
        <a:latin typeface="Tahoma" charset="0"/>
        <a:ea typeface="SimSun" charset="-122"/>
        <a:cs typeface="+mn-cs"/>
      </a:defRPr>
    </a:lvl7pPr>
    <a:lvl8pPr marL="3200400" algn="l" defTabSz="914400" rtl="0" eaLnBrk="1" latinLnBrk="0" hangingPunct="1">
      <a:defRPr sz="2400" kern="1200">
        <a:solidFill>
          <a:schemeClr val="bg1"/>
        </a:solidFill>
        <a:latin typeface="Tahoma" charset="0"/>
        <a:ea typeface="SimSun" charset="-122"/>
        <a:cs typeface="+mn-cs"/>
      </a:defRPr>
    </a:lvl8pPr>
    <a:lvl9pPr marL="3657600" algn="l" defTabSz="914400" rtl="0" eaLnBrk="1" latinLnBrk="0" hangingPunct="1">
      <a:defRPr sz="2400" kern="1200">
        <a:solidFill>
          <a:schemeClr val="bg1"/>
        </a:solidFill>
        <a:latin typeface="Tahoma" charset="0"/>
        <a:ea typeface="SimSun"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4040D0"/>
    <a:srgbClr val="2D2DB5"/>
    <a:srgbClr val="5B5B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00"/>
    <p:restoredTop sz="95161"/>
  </p:normalViewPr>
  <p:slideViewPr>
    <p:cSldViewPr>
      <p:cViewPr varScale="1">
        <p:scale>
          <a:sx n="128" d="100"/>
          <a:sy n="128" d="100"/>
        </p:scale>
        <p:origin x="2192" y="176"/>
      </p:cViewPr>
      <p:guideLst>
        <p:guide orient="horz" pos="2160"/>
        <p:guide pos="2880"/>
      </p:guideLst>
    </p:cSldViewPr>
  </p:slideViewPr>
  <p:outlineViewPr>
    <p:cViewPr varScale="1">
      <p:scale>
        <a:sx n="170" d="200"/>
        <a:sy n="170" d="200"/>
      </p:scale>
      <p:origin x="0" y="45024"/>
    </p:cViewPr>
  </p:outlineViewPr>
  <p:notesTextViewPr>
    <p:cViewPr>
      <p:scale>
        <a:sx n="185" d="100"/>
        <a:sy n="185" d="100"/>
      </p:scale>
      <p:origin x="0" y="0"/>
    </p:cViewPr>
  </p:notesTextViewPr>
  <p:notesViewPr>
    <p:cSldViewPr>
      <p:cViewPr varScale="1">
        <p:scale>
          <a:sx n="64" d="100"/>
          <a:sy n="64" d="100"/>
        </p:scale>
        <p:origin x="2664"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Clr>
                <a:srgbClr val="000000"/>
              </a:buClr>
              <a:buSzPct val="100000"/>
              <a:buFont typeface="Times New Roman" charset="0"/>
              <a:buNone/>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Clr>
                <a:srgbClr val="000000"/>
              </a:buClr>
              <a:buSzPct val="100000"/>
              <a:buFont typeface="Times New Roman" charset="0"/>
              <a:buNone/>
              <a:defRPr sz="1200"/>
            </a:lvl1pPr>
          </a:lstStyle>
          <a:p>
            <a:pPr>
              <a:defRPr/>
            </a:pPr>
            <a:fld id="{CFFD47D4-9370-FB48-B0BA-4E35E6B4AAD1}" type="datetimeFigureOut">
              <a:rPr lang="en-US"/>
              <a:pPr>
                <a:defRPr/>
              </a:pPr>
              <a:t>9/10/23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Clr>
                <a:srgbClr val="000000"/>
              </a:buClr>
              <a:buSzPct val="100000"/>
              <a:buFont typeface="Times New Roman" charset="0"/>
              <a:buNone/>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Clr>
                <a:srgbClr val="000000"/>
              </a:buClr>
              <a:buSzPct val="100000"/>
              <a:buFont typeface="Times New Roman" charset="0"/>
              <a:buNone/>
              <a:defRPr sz="1200"/>
            </a:lvl1pPr>
          </a:lstStyle>
          <a:p>
            <a:pPr>
              <a:defRPr/>
            </a:pPr>
            <a:fld id="{5A2EF25C-0A34-154C-9AD5-DEDB06B75ECC}"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x-none"/>
          </a:p>
        </p:txBody>
      </p:sp>
      <p:sp>
        <p:nvSpPr>
          <p:cNvPr id="25603" name="Text Box 2"/>
          <p:cNvSpPr txBox="1">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x-none"/>
          </a:p>
        </p:txBody>
      </p:sp>
      <p:sp>
        <p:nvSpPr>
          <p:cNvPr id="25604" name="Text Box 3"/>
          <p:cNvSpPr txBox="1">
            <a:spLocks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x-none"/>
          </a:p>
        </p:txBody>
      </p:sp>
      <p:sp>
        <p:nvSpPr>
          <p:cNvPr id="25605" name="Rectangle 4"/>
          <p:cNvSpPr>
            <a:spLocks noGrp="1" noRot="1" noChangeAspect="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p:nvPr>
        </p:nvSpPr>
        <p:spPr bwMode="auto">
          <a:xfrm>
            <a:off x="685800" y="4343400"/>
            <a:ext cx="5484813" cy="41132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5607" name="Text Box 6"/>
          <p:cNvSpPr txBox="1">
            <a:spLocks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x-none"/>
          </a:p>
        </p:txBody>
      </p:sp>
      <p:sp>
        <p:nvSpPr>
          <p:cNvPr id="3079" name="Rectangle 7"/>
          <p:cNvSpPr>
            <a:spLocks noGrp="1" noChangeArrowheads="1"/>
          </p:cNvSpPr>
          <p:nvPr>
            <p:ph type="sldNum"/>
          </p:nvPr>
        </p:nvSpPr>
        <p:spPr bwMode="auto">
          <a:xfrm>
            <a:off x="3884613" y="8685213"/>
            <a:ext cx="2970212" cy="455612"/>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723900" algn="l"/>
                <a:tab pos="1447800" algn="l"/>
                <a:tab pos="2171700" algn="l"/>
                <a:tab pos="2895600" algn="l"/>
              </a:tabLst>
              <a:defRPr sz="1200">
                <a:solidFill>
                  <a:srgbClr val="000000"/>
                </a:solidFill>
                <a:latin typeface="Times New Roman" charset="0"/>
              </a:defRPr>
            </a:lvl1pPr>
          </a:lstStyle>
          <a:p>
            <a:pPr>
              <a:defRPr/>
            </a:pPr>
            <a:fld id="{4FA170C2-B4E9-D246-97AE-7A337CFC4F6B}"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9pPr>
          </a:lstStyle>
          <a:p>
            <a:pPr>
              <a:spcBef>
                <a:spcPct val="0"/>
              </a:spcBef>
              <a:buClrTx/>
              <a:buFontTx/>
              <a:buNone/>
            </a:pPr>
            <a:fld id="{E78B7882-3CFF-0F46-8DBC-2F0697EE4530}" type="slidenum">
              <a:rPr lang="en-US" altLang="x-none">
                <a:ea typeface="SimSun" charset="-122"/>
              </a:rPr>
              <a:pPr>
                <a:spcBef>
                  <a:spcPct val="0"/>
                </a:spcBef>
                <a:buClrTx/>
                <a:buFontTx/>
                <a:buNone/>
              </a:pPr>
              <a:t>1</a:t>
            </a:fld>
            <a:endParaRPr lang="en-US" altLang="x-none">
              <a:ea typeface="SimSun" charset="-122"/>
            </a:endParaRPr>
          </a:p>
        </p:txBody>
      </p:sp>
      <p:sp>
        <p:nvSpPr>
          <p:cNvPr id="5427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276"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lIns="0" tIns="0" rIns="0" bIns="0"/>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latin typeface="Times New Roman" charset="0"/>
                <a:ea typeface="SimSun" charset="-122"/>
              </a:rPr>
              <a:t>Logbook is important because when you take your first flight, the CFI (instructor) will enter the information in your log book.</a:t>
            </a: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latin typeface="Times New Roman" charset="0"/>
              <a:ea typeface="SimSun" charset="-122"/>
            </a:endParaRP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latin typeface="Times New Roman" charset="0"/>
                <a:ea typeface="SimSun" charset="-122"/>
              </a:rPr>
              <a:t>There are a number of flight schools that participate in the First Flight Lesson program. Check the EAA website for names, locations &amp; contact information.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9pPr>
          </a:lstStyle>
          <a:p>
            <a:pPr>
              <a:spcBef>
                <a:spcPct val="0"/>
              </a:spcBef>
              <a:buClrTx/>
              <a:buFontTx/>
              <a:buNone/>
            </a:pPr>
            <a:fld id="{EBA71ACA-5B06-594C-9241-94309BDB494C}" type="slidenum">
              <a:rPr lang="en-US" altLang="x-none">
                <a:ea typeface="SimSun" charset="-122"/>
              </a:rPr>
              <a:pPr>
                <a:spcBef>
                  <a:spcPct val="0"/>
                </a:spcBef>
                <a:buClrTx/>
                <a:buFontTx/>
                <a:buNone/>
              </a:pPr>
              <a:t>10</a:t>
            </a:fld>
            <a:endParaRPr lang="en-US" altLang="x-none">
              <a:ea typeface="SimSun" charset="-122"/>
            </a:endParaRPr>
          </a:p>
        </p:txBody>
      </p:sp>
      <p:sp>
        <p:nvSpPr>
          <p:cNvPr id="7680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6804"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tLang="x-none">
              <a:latin typeface="Times New Roman"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9pPr>
          </a:lstStyle>
          <a:p>
            <a:pPr>
              <a:spcBef>
                <a:spcPct val="0"/>
              </a:spcBef>
              <a:buClrTx/>
              <a:buFontTx/>
              <a:buNone/>
            </a:pPr>
            <a:fld id="{9B7969EB-A634-7B4A-B4CC-0DC849943B4C}" type="slidenum">
              <a:rPr lang="en-US" altLang="x-none">
                <a:ea typeface="SimSun" charset="-122"/>
              </a:rPr>
              <a:pPr>
                <a:spcBef>
                  <a:spcPct val="0"/>
                </a:spcBef>
                <a:buClrTx/>
                <a:buFontTx/>
                <a:buNone/>
              </a:pPr>
              <a:t>2</a:t>
            </a:fld>
            <a:endParaRPr lang="en-US" altLang="x-none">
              <a:ea typeface="SimSun" charset="-122"/>
            </a:endParaRPr>
          </a:p>
        </p:txBody>
      </p:sp>
      <p:sp>
        <p:nvSpPr>
          <p:cNvPr id="5632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6324" name="Text Box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lIns="0" tIns="0" rIns="0" bIns="0"/>
          <a:lstStyle/>
          <a:p>
            <a:pPr marL="0" marR="0" indent="0" algn="l" defTabSz="457200" rtl="0" eaLnBrk="0" fontAlgn="base" latinLnBrk="0" hangingPunct="0">
              <a:lnSpc>
                <a:spcPct val="100000"/>
              </a:lnSpc>
              <a:spcBef>
                <a:spcPts val="45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200" kern="1200">
                <a:solidFill>
                  <a:srgbClr val="000000"/>
                </a:solidFill>
                <a:effectLst/>
                <a:latin typeface="Times New Roman" pitchFamily="16" charset="0"/>
                <a:ea typeface="ＭＳ Ｐゴシック" charset="0"/>
                <a:cs typeface="ＭＳ Ｐゴシック" charset="0"/>
              </a:rPr>
              <a:t>EAA HQ will send you a welcome package that includes the EAA magazine, more details about the online ground school, a certificate for a free initial flight lesson (worth $150 or more!), scholarships and more!</a:t>
            </a: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latin typeface="Times New Roman" charset="0"/>
              <a:ea typeface="SimSun"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a:lstStyle/>
          <a:p>
            <a:endParaRPr lang="en-US" altLang="x-none">
              <a:latin typeface="Times New Roman" charset="0"/>
              <a:ea typeface="ＭＳ Ｐゴシック" charset="-128"/>
            </a:endParaRPr>
          </a:p>
        </p:txBody>
      </p:sp>
      <p:sp>
        <p:nvSpPr>
          <p:cNvPr id="58371"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9pPr>
          </a:lstStyle>
          <a:p>
            <a:pPr>
              <a:spcBef>
                <a:spcPct val="0"/>
              </a:spcBef>
              <a:buClrTx/>
              <a:buFontTx/>
              <a:buNone/>
            </a:pPr>
            <a:fld id="{F20B3F98-2327-D04D-93B6-7770D96357E6}" type="slidenum">
              <a:rPr lang="en-US" altLang="x-none">
                <a:solidFill>
                  <a:schemeClr val="tx1"/>
                </a:solidFill>
              </a:rPr>
              <a:pPr>
                <a:spcBef>
                  <a:spcPct val="0"/>
                </a:spcBef>
                <a:buClrTx/>
                <a:buFontTx/>
                <a:buNone/>
              </a:pPr>
              <a:t>3</a:t>
            </a:fld>
            <a:endParaRPr lang="en-US" altLang="x-none">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9pPr>
          </a:lstStyle>
          <a:p>
            <a:pPr>
              <a:spcBef>
                <a:spcPct val="0"/>
              </a:spcBef>
              <a:buClrTx/>
              <a:buFontTx/>
              <a:buNone/>
            </a:pPr>
            <a:fld id="{C7513601-1CE2-7946-A956-9FBD51207255}" type="slidenum">
              <a:rPr lang="en-US" altLang="x-none">
                <a:ea typeface="SimSun" charset="-122"/>
              </a:rPr>
              <a:pPr>
                <a:spcBef>
                  <a:spcPct val="0"/>
                </a:spcBef>
                <a:buClrTx/>
                <a:buFontTx/>
                <a:buNone/>
              </a:pPr>
              <a:t>4</a:t>
            </a:fld>
            <a:endParaRPr lang="en-US" altLang="x-none">
              <a:ea typeface="SimSun" charset="-122"/>
            </a:endParaRPr>
          </a:p>
        </p:txBody>
      </p:sp>
      <p:sp>
        <p:nvSpPr>
          <p:cNvPr id="604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042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wrap="none" anchor="ctr"/>
          <a:lstStyle/>
          <a:p>
            <a:r>
              <a:rPr lang="en-US" sz="1200" kern="1200">
                <a:solidFill>
                  <a:srgbClr val="000000"/>
                </a:solidFill>
                <a:effectLst/>
                <a:latin typeface="Times New Roman" pitchFamily="16" charset="0"/>
                <a:ea typeface="ＭＳ Ｐゴシック" charset="0"/>
                <a:cs typeface="ＭＳ Ｐゴシック" charset="0"/>
              </a:rPr>
              <a:t>Always pay attention where you are and what's happening - situational awareness.</a:t>
            </a:r>
          </a:p>
          <a:p>
            <a:r>
              <a:rPr lang="en-US" sz="1200" kern="1200">
                <a:solidFill>
                  <a:srgbClr val="000000"/>
                </a:solidFill>
                <a:effectLst/>
                <a:latin typeface="Times New Roman" pitchFamily="16" charset="0"/>
                <a:ea typeface="ＭＳ Ｐゴシック" charset="0"/>
                <a:cs typeface="ＭＳ Ｐゴシック" charset="0"/>
              </a:rPr>
              <a:t>Our #1 Priority is to keep you safe and have fun.</a:t>
            </a:r>
          </a:p>
          <a:p>
            <a:r>
              <a:rPr lang="en-US" sz="1200" kern="1200">
                <a:solidFill>
                  <a:srgbClr val="000000"/>
                </a:solidFill>
                <a:effectLst/>
                <a:latin typeface="Times New Roman" pitchFamily="16" charset="0"/>
                <a:ea typeface="ＭＳ Ｐゴシック" charset="0"/>
                <a:cs typeface="ＭＳ Ｐゴシック" charset="0"/>
              </a:rPr>
              <a:t>You will ALWAYS be escorted once you leave the building. You will never be alone on the ramp or around an airplane. </a:t>
            </a:r>
          </a:p>
          <a:p>
            <a:r>
              <a:rPr lang="en-US" sz="1200" kern="1200">
                <a:solidFill>
                  <a:srgbClr val="000000"/>
                </a:solidFill>
                <a:effectLst/>
                <a:latin typeface="Times New Roman" pitchFamily="16" charset="0"/>
                <a:ea typeface="ＭＳ Ｐゴシック" charset="0"/>
                <a:cs typeface="ＭＳ Ｐゴシック" charset="0"/>
              </a:rPr>
              <a:t>Propellers are very dangerous and almost invisible when spinning.</a:t>
            </a:r>
          </a:p>
          <a:p>
            <a:endParaRPr lang="en-US" altLang="x-none">
              <a:latin typeface="Times New Roman" charset="0"/>
              <a:ea typeface="ＭＳ Ｐゴシック" charset="-128"/>
            </a:endParaRPr>
          </a:p>
          <a:p>
            <a:r>
              <a:rPr lang="en-US" altLang="x-none">
                <a:latin typeface="Times New Roman" charset="0"/>
                <a:ea typeface="ＭＳ Ｐゴシック" charset="-128"/>
              </a:rPr>
              <a:t>Propellers, even when everything is turned off, can be dangerous</a:t>
            </a:r>
          </a:p>
          <a:p>
            <a:r>
              <a:rPr lang="en-US" altLang="x-none">
                <a:latin typeface="Times New Roman" charset="0"/>
                <a:ea typeface="ＭＳ Ｐゴシック" charset="-128"/>
              </a:rPr>
              <a:t>The pilot is very busy when taking off &amp; landing. Listening to radios, looking for traffic, flying the airplane.</a:t>
            </a:r>
          </a:p>
          <a:p>
            <a:r>
              <a:rPr lang="en-US" altLang="x-none">
                <a:latin typeface="Times New Roman" charset="0"/>
                <a:ea typeface="ＭＳ Ｐゴシック" charset="-128"/>
              </a:rPr>
              <a:t>So</a:t>
            </a:r>
            <a:r>
              <a:rPr lang="en-US" altLang="x-none" baseline="0">
                <a:latin typeface="Times New Roman" charset="0"/>
                <a:ea typeface="ＭＳ Ｐゴシック" charset="-128"/>
              </a:rPr>
              <a:t> Be </a:t>
            </a:r>
            <a:r>
              <a:rPr lang="en-US" altLang="x-none">
                <a:latin typeface="Times New Roman" charset="0"/>
                <a:ea typeface="ＭＳ Ｐゴシック" charset="-128"/>
              </a:rPr>
              <a:t>Quiet when taking off &amp; landing.</a:t>
            </a:r>
          </a:p>
          <a:p>
            <a:endParaRPr lang="en-US" altLang="x-none">
              <a:latin typeface="Times New Roman" charset="0"/>
              <a:ea typeface="ＭＳ Ｐゴシック" charset="-128"/>
            </a:endParaRPr>
          </a:p>
          <a:p>
            <a:r>
              <a:rPr lang="en-US" altLang="x-none">
                <a:latin typeface="Times New Roman" charset="0"/>
                <a:ea typeface="ＭＳ Ｐゴシック" charset="-128"/>
              </a:rPr>
              <a:t>Want to fly? After takeoff, the pilot will ask if you want to fly. </a:t>
            </a:r>
          </a:p>
          <a:p>
            <a:endParaRPr lang="en-US" altLang="x-none">
              <a:latin typeface="Times New Roman" charset="0"/>
              <a:ea typeface="ＭＳ Ｐゴシック" charset="-128"/>
            </a:endParaRPr>
          </a:p>
          <a:p>
            <a:r>
              <a:rPr lang="en-US" altLang="x-none">
                <a:latin typeface="Times New Roman" charset="0"/>
                <a:ea typeface="ＭＳ Ｐゴシック" charset="-128"/>
              </a:rPr>
              <a:t>Otherwise, do not touch anything. Do whatever the pilot tells you to do. If the pilot tells you to stick your finger in your nose, do it. Once on the ground, you can ask why your finger is in your nose.</a:t>
            </a:r>
          </a:p>
          <a:p>
            <a:endParaRPr lang="en-US" altLang="x-none">
              <a:latin typeface="Times New Roman" charset="0"/>
              <a:ea typeface="ＭＳ Ｐゴシック" charset="-128"/>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a:solidFill>
                  <a:srgbClr val="000000"/>
                </a:solidFill>
                <a:effectLst/>
                <a:latin typeface="Times New Roman" pitchFamily="16" charset="0"/>
                <a:ea typeface="ＭＳ Ｐゴシック" charset="0"/>
                <a:cs typeface="ＭＳ Ｐゴシック" charset="0"/>
              </a:rPr>
              <a:t>If at any time you're not having fun or don't feel well, tell the pilot and he or she will immediately bring you back to the airport.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9pPr>
          </a:lstStyle>
          <a:p>
            <a:pPr>
              <a:spcBef>
                <a:spcPct val="0"/>
              </a:spcBef>
              <a:buClrTx/>
              <a:buFontTx/>
              <a:buNone/>
            </a:pPr>
            <a:fld id="{A4A66D81-B278-7F48-B93F-57BC0868D711}" type="slidenum">
              <a:rPr lang="en-US" altLang="x-none">
                <a:ea typeface="SimSun" charset="-122"/>
              </a:rPr>
              <a:pPr>
                <a:spcBef>
                  <a:spcPct val="0"/>
                </a:spcBef>
                <a:buClrTx/>
                <a:buFontTx/>
                <a:buNone/>
              </a:pPr>
              <a:t>5</a:t>
            </a:fld>
            <a:endParaRPr lang="en-US" altLang="x-none">
              <a:ea typeface="SimSun" charset="-122"/>
            </a:endParaRPr>
          </a:p>
        </p:txBody>
      </p:sp>
      <p:sp>
        <p:nvSpPr>
          <p:cNvPr id="6246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2468"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tLang="x-none">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x-none">
                <a:latin typeface="Times New Roman" charset="0"/>
                <a:ea typeface="ＭＳ Ｐゴシック" charset="-128"/>
              </a:rPr>
              <a:t>How many people here have been lost – other than the mall? If you're lost, you'll probably be found by a Civil Air Patrol airplane.</a:t>
            </a:r>
          </a:p>
          <a:p>
            <a:r>
              <a:rPr lang="en-US" altLang="x-none">
                <a:latin typeface="Times New Roman" charset="0"/>
                <a:ea typeface="ＭＳ Ｐゴシック" charset="-128"/>
              </a:rPr>
              <a:t>You can join CAP at age 8 and learn to fly gliders at 14.</a:t>
            </a:r>
          </a:p>
        </p:txBody>
      </p:sp>
      <p:sp>
        <p:nvSpPr>
          <p:cNvPr id="66563" name="Slide Number Placeholder 3"/>
          <p:cNvSpPr>
            <a:spLocks noGrp="1"/>
          </p:cNvSpPr>
          <p:nvPr>
            <p:ph type="sldNum" sz="quarter"/>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9pPr>
          </a:lstStyle>
          <a:p>
            <a:pPr>
              <a:spcBef>
                <a:spcPct val="0"/>
              </a:spcBef>
              <a:buClrTx/>
              <a:buFontTx/>
              <a:buNone/>
            </a:pPr>
            <a:fld id="{8D4887A4-6DF8-8645-9C69-7CBF8E6B5525}" type="slidenum">
              <a:rPr lang="en-US" altLang="x-none">
                <a:solidFill>
                  <a:schemeClr val="tx1"/>
                </a:solidFill>
              </a:rPr>
              <a:pPr>
                <a:spcBef>
                  <a:spcPct val="0"/>
                </a:spcBef>
                <a:buClrTx/>
                <a:buFontTx/>
                <a:buNone/>
              </a:pPr>
              <a:t>6</a:t>
            </a:fld>
            <a:endParaRPr lang="en-US" altLang="x-none">
              <a:solidFill>
                <a:schemeClr val="tx1"/>
              </a:solidFill>
            </a:endParaRPr>
          </a:p>
        </p:txBody>
      </p:sp>
    </p:spTree>
    <p:extLst>
      <p:ext uri="{BB962C8B-B14F-4D97-AF65-F5344CB8AC3E}">
        <p14:creationId xmlns:p14="http://schemas.microsoft.com/office/powerpoint/2010/main" val="197158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x-none">
                <a:latin typeface="Times New Roman" charset="0"/>
                <a:ea typeface="ＭＳ Ｐゴシック" charset="-128"/>
              </a:rPr>
              <a:t>How many people here have been lost – other than the mall? If you're lost, you'll probably be found by a Civil Air Patrol airplane.</a:t>
            </a:r>
          </a:p>
          <a:p>
            <a:r>
              <a:rPr lang="en-US" altLang="x-none">
                <a:latin typeface="Times New Roman" charset="0"/>
                <a:ea typeface="ＭＳ Ｐゴシック" charset="-128"/>
              </a:rPr>
              <a:t>You can join CAP at age 8 and learn to fly gliders at 14.</a:t>
            </a:r>
          </a:p>
        </p:txBody>
      </p:sp>
      <p:sp>
        <p:nvSpPr>
          <p:cNvPr id="66563" name="Slide Number Placeholder 3"/>
          <p:cNvSpPr>
            <a:spLocks noGrp="1"/>
          </p:cNvSpPr>
          <p:nvPr>
            <p:ph type="sldNum" sz="quarter"/>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9pPr>
          </a:lstStyle>
          <a:p>
            <a:pPr>
              <a:spcBef>
                <a:spcPct val="0"/>
              </a:spcBef>
              <a:buClrTx/>
              <a:buFontTx/>
              <a:buNone/>
            </a:pPr>
            <a:fld id="{8D4887A4-6DF8-8645-9C69-7CBF8E6B5525}" type="slidenum">
              <a:rPr lang="en-US" altLang="x-none">
                <a:solidFill>
                  <a:schemeClr val="tx1"/>
                </a:solidFill>
              </a:rPr>
              <a:pPr>
                <a:spcBef>
                  <a:spcPct val="0"/>
                </a:spcBef>
                <a:buClrTx/>
                <a:buFontTx/>
                <a:buNone/>
              </a:pPr>
              <a:t>7</a:t>
            </a:fld>
            <a:endParaRPr lang="en-US" altLang="x-none">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x-none">
                <a:latin typeface="Times New Roman" charset="0"/>
                <a:ea typeface="ＭＳ Ｐゴシック" charset="-128"/>
              </a:rPr>
              <a:t>Little spots on the 747 is a window. Park it here, and it's bigger than the building. Take the little homebuilt, we can put it in this room and walk around it.</a:t>
            </a:r>
          </a:p>
          <a:p>
            <a:endParaRPr lang="en-US" altLang="x-none">
              <a:latin typeface="Times New Roman" charset="0"/>
              <a:ea typeface="ＭＳ Ｐゴシック" charset="-128"/>
            </a:endParaRPr>
          </a:p>
          <a:p>
            <a:r>
              <a:rPr lang="en-US" altLang="x-none">
                <a:latin typeface="Times New Roman" charset="0"/>
                <a:ea typeface="ＭＳ Ｐゴシック" charset="-128"/>
              </a:rPr>
              <a:t>Ag pilots – most agressive flying without being a fighter pilot – and you don't get shot at.</a:t>
            </a:r>
          </a:p>
          <a:p>
            <a:endParaRPr lang="en-US" altLang="x-none">
              <a:latin typeface="Times New Roman" charset="0"/>
              <a:ea typeface="ＭＳ Ｐゴシック" charset="-128"/>
            </a:endParaRPr>
          </a:p>
        </p:txBody>
      </p:sp>
      <p:sp>
        <p:nvSpPr>
          <p:cNvPr id="68611" name="Slide Number Placeholder 3"/>
          <p:cNvSpPr>
            <a:spLocks noGrp="1"/>
          </p:cNvSpPr>
          <p:nvPr>
            <p:ph type="sldNum" sz="quarter"/>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9pPr>
          </a:lstStyle>
          <a:p>
            <a:pPr>
              <a:spcBef>
                <a:spcPct val="0"/>
              </a:spcBef>
              <a:buClrTx/>
              <a:buFontTx/>
              <a:buNone/>
            </a:pPr>
            <a:fld id="{08C6B875-941A-EE44-A117-0A6AC54FDBDF}" type="slidenum">
              <a:rPr lang="en-US" altLang="x-none">
                <a:solidFill>
                  <a:schemeClr val="tx1"/>
                </a:solidFill>
              </a:rPr>
              <a:pPr>
                <a:spcBef>
                  <a:spcPct val="0"/>
                </a:spcBef>
                <a:buClrTx/>
                <a:buFontTx/>
                <a:buNone/>
              </a:pPr>
              <a:t>8</a:t>
            </a:fld>
            <a:endParaRPr lang="en-US" altLang="x-none">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1pPr>
            <a:lvl2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2pPr>
            <a:lvl3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3pPr>
            <a:lvl4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4pPr>
            <a:lvl5pPr>
              <a:spcBef>
                <a:spcPct val="30000"/>
              </a:spcBef>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Lst>
              <a:defRPr sz="1200">
                <a:solidFill>
                  <a:srgbClr val="000000"/>
                </a:solidFill>
                <a:latin typeface="Times New Roman" charset="0"/>
                <a:ea typeface="ＭＳ Ｐゴシック" charset="-128"/>
              </a:defRPr>
            </a:lvl9pPr>
          </a:lstStyle>
          <a:p>
            <a:pPr>
              <a:spcBef>
                <a:spcPct val="0"/>
              </a:spcBef>
              <a:buClrTx/>
              <a:buFontTx/>
              <a:buNone/>
            </a:pPr>
            <a:fld id="{94EDFC59-76B1-094D-B84B-56154CE761F4}" type="slidenum">
              <a:rPr lang="en-US" altLang="x-none">
                <a:ea typeface="SimSun" charset="-122"/>
              </a:rPr>
              <a:pPr>
                <a:spcBef>
                  <a:spcPct val="0"/>
                </a:spcBef>
                <a:buClrTx/>
                <a:buFontTx/>
                <a:buNone/>
              </a:pPr>
              <a:t>9</a:t>
            </a:fld>
            <a:endParaRPr lang="en-US" altLang="x-none">
              <a:ea typeface="SimSun" charset="-122"/>
            </a:endParaRPr>
          </a:p>
        </p:txBody>
      </p:sp>
      <p:sp>
        <p:nvSpPr>
          <p:cNvPr id="7475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128"/>
              </a:defRPr>
            </a:lvl1pPr>
            <a:lvl2pPr>
              <a:spcBef>
                <a:spcPct val="300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128"/>
              </a:defRPr>
            </a:lvl2pPr>
            <a:lvl3pPr>
              <a:spcBef>
                <a:spcPct val="300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128"/>
              </a:defRPr>
            </a:lvl3pPr>
            <a:lvl4pPr>
              <a:spcBef>
                <a:spcPct val="300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128"/>
              </a:defRPr>
            </a:lvl4pPr>
            <a:lvl5pPr>
              <a:spcBef>
                <a:spcPct val="300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128"/>
              </a:defRPr>
            </a:lvl9pPr>
          </a:lstStyle>
          <a:p>
            <a:pPr algn="r" eaLnBrk="1" hangingPunct="1">
              <a:spcBef>
                <a:spcPct val="0"/>
              </a:spcBef>
              <a:buClrTx/>
              <a:buFontTx/>
              <a:buNone/>
            </a:pPr>
            <a:fld id="{2569EEC8-003C-1B47-B315-E99E2409BAF3}" type="slidenum">
              <a:rPr lang="en-US" altLang="x-none">
                <a:ea typeface="SimSun" charset="-122"/>
              </a:rPr>
              <a:pPr algn="r" eaLnBrk="1" hangingPunct="1">
                <a:spcBef>
                  <a:spcPct val="0"/>
                </a:spcBef>
                <a:buClrTx/>
                <a:buFontTx/>
                <a:buNone/>
              </a:pPr>
              <a:t>9</a:t>
            </a:fld>
            <a:endParaRPr lang="en-US" altLang="x-none">
              <a:ea typeface="SimSun" charset="-122"/>
            </a:endParaRPr>
          </a:p>
        </p:txBody>
      </p:sp>
      <p:sp>
        <p:nvSpPr>
          <p:cNvPr id="7475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4757" name="Text Box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Lst>
        </p:spPr>
        <p:txBody>
          <a:bodyPr/>
          <a:lstStyle/>
          <a:p>
            <a:r>
              <a:rPr lang="en-US" sz="1200" b="1" kern="1200">
                <a:solidFill>
                  <a:srgbClr val="000000"/>
                </a:solidFill>
                <a:effectLst/>
                <a:latin typeface="Times New Roman" pitchFamily="16" charset="0"/>
                <a:ea typeface="ＭＳ Ｐゴシック" charset="0"/>
                <a:cs typeface="ＭＳ Ｐゴシック" charset="0"/>
              </a:rPr>
              <a:t>Wright Brothers</a:t>
            </a:r>
            <a:r>
              <a:rPr lang="en-US" sz="1200" kern="1200">
                <a:solidFill>
                  <a:srgbClr val="000000"/>
                </a:solidFill>
                <a:effectLst/>
                <a:latin typeface="Times New Roman" pitchFamily="16" charset="0"/>
                <a:ea typeface="ＭＳ Ｐゴシック" charset="0"/>
                <a:cs typeface="ＭＳ Ｐゴシック" charset="0"/>
              </a:rPr>
              <a:t> - high school dropouts, self-educated</a:t>
            </a:r>
          </a:p>
          <a:p>
            <a:pPr lvl="0"/>
            <a:r>
              <a:rPr lang="en-US" sz="1200" kern="1200">
                <a:solidFill>
                  <a:srgbClr val="000000"/>
                </a:solidFill>
                <a:effectLst/>
                <a:latin typeface="Times New Roman" pitchFamily="16" charset="0"/>
                <a:ea typeface="ＭＳ Ｐゴシック" charset="0"/>
                <a:cs typeface="ＭＳ Ｐゴシック" charset="0"/>
              </a:rPr>
              <a:t>Built own wind tunnels and experimented</a:t>
            </a:r>
          </a:p>
          <a:p>
            <a:pPr lvl="0"/>
            <a:r>
              <a:rPr lang="en-US" sz="1200" kern="1200">
                <a:solidFill>
                  <a:srgbClr val="000000"/>
                </a:solidFill>
                <a:effectLst/>
                <a:latin typeface="Times New Roman" pitchFamily="16" charset="0"/>
                <a:ea typeface="ＭＳ Ｐゴシック" charset="0"/>
                <a:cs typeface="ＭＳ Ｐゴシック" charset="0"/>
              </a:rPr>
              <a:t>NOT aeronautical engineers</a:t>
            </a:r>
          </a:p>
          <a:p>
            <a:pPr lvl="0"/>
            <a:r>
              <a:rPr lang="en-US" sz="1200" kern="1200">
                <a:solidFill>
                  <a:srgbClr val="000000"/>
                </a:solidFill>
                <a:effectLst/>
                <a:latin typeface="Times New Roman" pitchFamily="16" charset="0"/>
                <a:ea typeface="ＭＳ Ｐゴシック" charset="0"/>
                <a:cs typeface="ＭＳ Ｐゴシック" charset="0"/>
              </a:rPr>
              <a:t>They designed the most efficient propeller - after more than 100 years, still can't design a better prop.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6"/>
          <p:cNvSpPr>
            <a:spLocks noGrp="1" noChangeArrowheads="1"/>
          </p:cNvSpPr>
          <p:nvPr>
            <p:ph type="sldNum" idx="10"/>
          </p:nvPr>
        </p:nvSpPr>
        <p:spPr>
          <a:ln/>
        </p:spPr>
        <p:txBody>
          <a:bodyPr/>
          <a:lstStyle>
            <a:lvl1pPr>
              <a:defRPr/>
            </a:lvl1pPr>
          </a:lstStyle>
          <a:p>
            <a:pPr>
              <a:defRPr/>
            </a:pPr>
            <a:fld id="{BEB09B1A-7A86-3C44-BF3A-8F6306FA2540}" type="slidenum">
              <a:rPr lang="en-US" altLang="x-none"/>
              <a:pPr>
                <a:defRPr/>
              </a:pPr>
              <a:t>‹#›</a:t>
            </a:fld>
            <a:endParaRPr lang="en-US" altLang="x-none"/>
          </a:p>
        </p:txBody>
      </p:sp>
    </p:spTree>
    <p:extLst>
      <p:ext uri="{BB962C8B-B14F-4D97-AF65-F5344CB8AC3E}">
        <p14:creationId xmlns:p14="http://schemas.microsoft.com/office/powerpoint/2010/main" val="65683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6"/>
          <p:cNvSpPr>
            <a:spLocks noGrp="1" noChangeArrowheads="1"/>
          </p:cNvSpPr>
          <p:nvPr>
            <p:ph type="sldNum" idx="10"/>
          </p:nvPr>
        </p:nvSpPr>
        <p:spPr>
          <a:ln/>
        </p:spPr>
        <p:txBody>
          <a:bodyPr/>
          <a:lstStyle>
            <a:lvl1pPr>
              <a:defRPr/>
            </a:lvl1pPr>
          </a:lstStyle>
          <a:p>
            <a:pPr>
              <a:defRPr/>
            </a:pPr>
            <a:fld id="{C7C5FB57-31AF-304C-8738-2C50383AE720}" type="slidenum">
              <a:rPr lang="en-US" altLang="x-none"/>
              <a:pPr>
                <a:defRPr/>
              </a:pPr>
              <a:t>‹#›</a:t>
            </a:fld>
            <a:endParaRPr lang="en-US" altLang="x-none"/>
          </a:p>
        </p:txBody>
      </p:sp>
    </p:spTree>
    <p:extLst>
      <p:ext uri="{BB962C8B-B14F-4D97-AF65-F5344CB8AC3E}">
        <p14:creationId xmlns:p14="http://schemas.microsoft.com/office/powerpoint/2010/main" val="206512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1998663" cy="57134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3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6"/>
          <p:cNvSpPr>
            <a:spLocks noGrp="1" noChangeArrowheads="1"/>
          </p:cNvSpPr>
          <p:nvPr>
            <p:ph type="sldNum" idx="10"/>
          </p:nvPr>
        </p:nvSpPr>
        <p:spPr>
          <a:ln/>
        </p:spPr>
        <p:txBody>
          <a:bodyPr/>
          <a:lstStyle>
            <a:lvl1pPr>
              <a:defRPr/>
            </a:lvl1pPr>
          </a:lstStyle>
          <a:p>
            <a:pPr>
              <a:defRPr/>
            </a:pPr>
            <a:fld id="{3020EE30-381A-3A4C-9F5D-35055486B75A}" type="slidenum">
              <a:rPr lang="en-US" altLang="x-none"/>
              <a:pPr>
                <a:defRPr/>
              </a:pPr>
              <a:t>‹#›</a:t>
            </a:fld>
            <a:endParaRPr lang="en-US" altLang="x-none"/>
          </a:p>
        </p:txBody>
      </p:sp>
    </p:spTree>
    <p:extLst>
      <p:ext uri="{BB962C8B-B14F-4D97-AF65-F5344CB8AC3E}">
        <p14:creationId xmlns:p14="http://schemas.microsoft.com/office/powerpoint/2010/main" val="84481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6"/>
          <p:cNvSpPr>
            <a:spLocks noGrp="1" noChangeArrowheads="1"/>
          </p:cNvSpPr>
          <p:nvPr>
            <p:ph type="sldNum" idx="10"/>
          </p:nvPr>
        </p:nvSpPr>
        <p:spPr>
          <a:ln/>
        </p:spPr>
        <p:txBody>
          <a:bodyPr/>
          <a:lstStyle>
            <a:lvl1pPr>
              <a:defRPr/>
            </a:lvl1pPr>
          </a:lstStyle>
          <a:p>
            <a:pPr>
              <a:defRPr/>
            </a:pPr>
            <a:fld id="{442D15DA-2818-3446-9A10-08984719504B}" type="slidenum">
              <a:rPr lang="en-US" altLang="x-none"/>
              <a:pPr>
                <a:defRPr/>
              </a:pPr>
              <a:t>‹#›</a:t>
            </a:fld>
            <a:endParaRPr lang="en-US" altLang="x-none"/>
          </a:p>
        </p:txBody>
      </p:sp>
    </p:spTree>
    <p:extLst>
      <p:ext uri="{BB962C8B-B14F-4D97-AF65-F5344CB8AC3E}">
        <p14:creationId xmlns:p14="http://schemas.microsoft.com/office/powerpoint/2010/main" val="131895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6"/>
          <p:cNvSpPr>
            <a:spLocks noGrp="1" noChangeArrowheads="1"/>
          </p:cNvSpPr>
          <p:nvPr>
            <p:ph type="sldNum" idx="10"/>
          </p:nvPr>
        </p:nvSpPr>
        <p:spPr>
          <a:ln/>
        </p:spPr>
        <p:txBody>
          <a:bodyPr/>
          <a:lstStyle>
            <a:lvl1pPr>
              <a:defRPr/>
            </a:lvl1pPr>
          </a:lstStyle>
          <a:p>
            <a:pPr>
              <a:defRPr/>
            </a:pPr>
            <a:fld id="{123F96F0-A774-D74C-A5A4-396A9C4541E3}" type="slidenum">
              <a:rPr lang="en-US" altLang="x-none"/>
              <a:pPr>
                <a:defRPr/>
              </a:pPr>
              <a:t>‹#›</a:t>
            </a:fld>
            <a:endParaRPr lang="en-US" altLang="x-none"/>
          </a:p>
        </p:txBody>
      </p:sp>
    </p:spTree>
    <p:extLst>
      <p:ext uri="{BB962C8B-B14F-4D97-AF65-F5344CB8AC3E}">
        <p14:creationId xmlns:p14="http://schemas.microsoft.com/office/powerpoint/2010/main" val="139364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08413"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99013" y="1905000"/>
            <a:ext cx="381000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6"/>
          <p:cNvSpPr>
            <a:spLocks noGrp="1" noChangeArrowheads="1"/>
          </p:cNvSpPr>
          <p:nvPr>
            <p:ph type="sldNum" idx="10"/>
          </p:nvPr>
        </p:nvSpPr>
        <p:spPr>
          <a:ln/>
        </p:spPr>
        <p:txBody>
          <a:bodyPr/>
          <a:lstStyle>
            <a:lvl1pPr>
              <a:defRPr/>
            </a:lvl1pPr>
          </a:lstStyle>
          <a:p>
            <a:pPr>
              <a:defRPr/>
            </a:pPr>
            <a:fld id="{A0E5A0F1-A436-F647-B6FD-C2970E40FE00}" type="slidenum">
              <a:rPr lang="en-US" altLang="x-none"/>
              <a:pPr>
                <a:defRPr/>
              </a:pPr>
              <a:t>‹#›</a:t>
            </a:fld>
            <a:endParaRPr lang="en-US" altLang="x-none"/>
          </a:p>
        </p:txBody>
      </p:sp>
    </p:spTree>
    <p:extLst>
      <p:ext uri="{BB962C8B-B14F-4D97-AF65-F5344CB8AC3E}">
        <p14:creationId xmlns:p14="http://schemas.microsoft.com/office/powerpoint/2010/main" val="32085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6"/>
          <p:cNvSpPr>
            <a:spLocks noGrp="1" noChangeArrowheads="1"/>
          </p:cNvSpPr>
          <p:nvPr>
            <p:ph type="sldNum" idx="10"/>
          </p:nvPr>
        </p:nvSpPr>
        <p:spPr>
          <a:ln/>
        </p:spPr>
        <p:txBody>
          <a:bodyPr/>
          <a:lstStyle>
            <a:lvl1pPr>
              <a:defRPr/>
            </a:lvl1pPr>
          </a:lstStyle>
          <a:p>
            <a:pPr>
              <a:defRPr/>
            </a:pPr>
            <a:fld id="{9A946F2C-248C-CC45-ADF2-DFF8BD929EEC}" type="slidenum">
              <a:rPr lang="en-US" altLang="x-none"/>
              <a:pPr>
                <a:defRPr/>
              </a:pPr>
              <a:t>‹#›</a:t>
            </a:fld>
            <a:endParaRPr lang="en-US" altLang="x-none"/>
          </a:p>
        </p:txBody>
      </p:sp>
    </p:spTree>
    <p:extLst>
      <p:ext uri="{BB962C8B-B14F-4D97-AF65-F5344CB8AC3E}">
        <p14:creationId xmlns:p14="http://schemas.microsoft.com/office/powerpoint/2010/main" val="27963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6"/>
          <p:cNvSpPr>
            <a:spLocks noGrp="1" noChangeArrowheads="1"/>
          </p:cNvSpPr>
          <p:nvPr>
            <p:ph type="sldNum" idx="10"/>
          </p:nvPr>
        </p:nvSpPr>
        <p:spPr>
          <a:ln/>
        </p:spPr>
        <p:txBody>
          <a:bodyPr/>
          <a:lstStyle>
            <a:lvl1pPr>
              <a:defRPr/>
            </a:lvl1pPr>
          </a:lstStyle>
          <a:p>
            <a:pPr>
              <a:defRPr/>
            </a:pPr>
            <a:fld id="{0AED5A51-EA00-2049-A9F8-C0F59821662C}" type="slidenum">
              <a:rPr lang="en-US" altLang="x-none"/>
              <a:pPr>
                <a:defRPr/>
              </a:pPr>
              <a:t>‹#›</a:t>
            </a:fld>
            <a:endParaRPr lang="en-US" altLang="x-none"/>
          </a:p>
        </p:txBody>
      </p:sp>
    </p:spTree>
    <p:extLst>
      <p:ext uri="{BB962C8B-B14F-4D97-AF65-F5344CB8AC3E}">
        <p14:creationId xmlns:p14="http://schemas.microsoft.com/office/powerpoint/2010/main" val="12125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
        <p:nvSpPr>
          <p:cNvPr id="2" name="Rectangle 66"/>
          <p:cNvSpPr>
            <a:spLocks noGrp="1" noChangeArrowheads="1"/>
          </p:cNvSpPr>
          <p:nvPr>
            <p:ph type="sldNum" idx="10"/>
          </p:nvPr>
        </p:nvSpPr>
        <p:spPr>
          <a:ln/>
        </p:spPr>
        <p:txBody>
          <a:bodyPr/>
          <a:lstStyle>
            <a:lvl1pPr>
              <a:defRPr/>
            </a:lvl1pPr>
          </a:lstStyle>
          <a:p>
            <a:pPr>
              <a:defRPr/>
            </a:pPr>
            <a:fld id="{15158FE0-8AA5-D142-81CC-389F7E844549}" type="slidenum">
              <a:rPr lang="en-US" altLang="x-none"/>
              <a:pPr>
                <a:defRPr/>
              </a:pPr>
              <a:t>‹#›</a:t>
            </a:fld>
            <a:endParaRPr lang="en-US" altLang="x-none"/>
          </a:p>
        </p:txBody>
      </p:sp>
    </p:spTree>
    <p:extLst>
      <p:ext uri="{BB962C8B-B14F-4D97-AF65-F5344CB8AC3E}">
        <p14:creationId xmlns:p14="http://schemas.microsoft.com/office/powerpoint/2010/main" val="1647621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6"/>
          <p:cNvSpPr>
            <a:spLocks noGrp="1" noChangeArrowheads="1"/>
          </p:cNvSpPr>
          <p:nvPr>
            <p:ph type="sldNum" idx="10"/>
          </p:nvPr>
        </p:nvSpPr>
        <p:spPr>
          <a:ln/>
        </p:spPr>
        <p:txBody>
          <a:bodyPr/>
          <a:lstStyle>
            <a:lvl1pPr>
              <a:defRPr/>
            </a:lvl1pPr>
          </a:lstStyle>
          <a:p>
            <a:pPr>
              <a:defRPr/>
            </a:pPr>
            <a:fld id="{D527C709-B83B-604F-8D5D-7E38460BF0CE}" type="slidenum">
              <a:rPr lang="en-US" altLang="x-none"/>
              <a:pPr>
                <a:defRPr/>
              </a:pPr>
              <a:t>‹#›</a:t>
            </a:fld>
            <a:endParaRPr lang="en-US" altLang="x-none"/>
          </a:p>
        </p:txBody>
      </p:sp>
    </p:spTree>
    <p:extLst>
      <p:ext uri="{BB962C8B-B14F-4D97-AF65-F5344CB8AC3E}">
        <p14:creationId xmlns:p14="http://schemas.microsoft.com/office/powerpoint/2010/main" val="1912456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6"/>
          <p:cNvSpPr>
            <a:spLocks noGrp="1" noChangeArrowheads="1"/>
          </p:cNvSpPr>
          <p:nvPr>
            <p:ph type="sldNum" idx="10"/>
          </p:nvPr>
        </p:nvSpPr>
        <p:spPr>
          <a:ln/>
        </p:spPr>
        <p:txBody>
          <a:bodyPr/>
          <a:lstStyle>
            <a:lvl1pPr>
              <a:defRPr/>
            </a:lvl1pPr>
          </a:lstStyle>
          <a:p>
            <a:pPr>
              <a:defRPr/>
            </a:pPr>
            <a:fld id="{1A56CD36-F1A8-9E4D-A216-C350DB27318F}" type="slidenum">
              <a:rPr lang="en-US" altLang="x-none"/>
              <a:pPr>
                <a:defRPr/>
              </a:pPr>
              <a:t>‹#›</a:t>
            </a:fld>
            <a:endParaRPr lang="en-US" altLang="x-none"/>
          </a:p>
        </p:txBody>
      </p:sp>
    </p:spTree>
    <p:extLst>
      <p:ext uri="{BB962C8B-B14F-4D97-AF65-F5344CB8AC3E}">
        <p14:creationId xmlns:p14="http://schemas.microsoft.com/office/powerpoint/2010/main" val="1266482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0"/>
            <a:ext cx="9142413" cy="6856413"/>
            <a:chOff x="0" y="0"/>
            <a:chExt cx="5759" cy="4319"/>
          </a:xfrm>
        </p:grpSpPr>
        <p:grpSp>
          <p:nvGrpSpPr>
            <p:cNvPr id="1032" name="Group 2"/>
            <p:cNvGrpSpPr>
              <a:grpSpLocks/>
            </p:cNvGrpSpPr>
            <p:nvPr/>
          </p:nvGrpSpPr>
          <p:grpSpPr bwMode="auto">
            <a:xfrm>
              <a:off x="0" y="0"/>
              <a:ext cx="5759" cy="4319"/>
              <a:chOff x="0" y="0"/>
              <a:chExt cx="5759" cy="4319"/>
            </a:xfrm>
          </p:grpSpPr>
          <p:grpSp>
            <p:nvGrpSpPr>
              <p:cNvPr id="1039" name="Group 3"/>
              <p:cNvGrpSpPr>
                <a:grpSpLocks/>
              </p:cNvGrpSpPr>
              <p:nvPr/>
            </p:nvGrpSpPr>
            <p:grpSpPr bwMode="auto">
              <a:xfrm>
                <a:off x="0" y="192"/>
                <a:ext cx="5759" cy="4031"/>
                <a:chOff x="0" y="192"/>
                <a:chExt cx="5759" cy="4031"/>
              </a:xfrm>
            </p:grpSpPr>
            <p:sp>
              <p:nvSpPr>
                <p:cNvPr id="1070" name="Line 4"/>
                <p:cNvSpPr>
                  <a:spLocks noChangeShapeType="1"/>
                </p:cNvSpPr>
                <p:nvPr/>
              </p:nvSpPr>
              <p:spPr bwMode="auto">
                <a:xfrm>
                  <a:off x="0" y="192"/>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71" name="Line 5"/>
                <p:cNvSpPr>
                  <a:spLocks noChangeShapeType="1"/>
                </p:cNvSpPr>
                <p:nvPr/>
              </p:nvSpPr>
              <p:spPr bwMode="auto">
                <a:xfrm>
                  <a:off x="0" y="384"/>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72" name="Line 6"/>
                <p:cNvSpPr>
                  <a:spLocks noChangeShapeType="1"/>
                </p:cNvSpPr>
                <p:nvPr/>
              </p:nvSpPr>
              <p:spPr bwMode="auto">
                <a:xfrm>
                  <a:off x="0" y="576"/>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73" name="Line 7"/>
                <p:cNvSpPr>
                  <a:spLocks noChangeShapeType="1"/>
                </p:cNvSpPr>
                <p:nvPr/>
              </p:nvSpPr>
              <p:spPr bwMode="auto">
                <a:xfrm>
                  <a:off x="0" y="768"/>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74" name="Line 8"/>
                <p:cNvSpPr>
                  <a:spLocks noChangeShapeType="1"/>
                </p:cNvSpPr>
                <p:nvPr/>
              </p:nvSpPr>
              <p:spPr bwMode="auto">
                <a:xfrm>
                  <a:off x="0" y="960"/>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75" name="Line 9"/>
                <p:cNvSpPr>
                  <a:spLocks noChangeShapeType="1"/>
                </p:cNvSpPr>
                <p:nvPr/>
              </p:nvSpPr>
              <p:spPr bwMode="auto">
                <a:xfrm>
                  <a:off x="0" y="1152"/>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76" name="Line 10"/>
                <p:cNvSpPr>
                  <a:spLocks noChangeShapeType="1"/>
                </p:cNvSpPr>
                <p:nvPr/>
              </p:nvSpPr>
              <p:spPr bwMode="auto">
                <a:xfrm>
                  <a:off x="0" y="1344"/>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77" name="Line 11"/>
                <p:cNvSpPr>
                  <a:spLocks noChangeShapeType="1"/>
                </p:cNvSpPr>
                <p:nvPr/>
              </p:nvSpPr>
              <p:spPr bwMode="auto">
                <a:xfrm>
                  <a:off x="0" y="1536"/>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78" name="Line 12"/>
                <p:cNvSpPr>
                  <a:spLocks noChangeShapeType="1"/>
                </p:cNvSpPr>
                <p:nvPr/>
              </p:nvSpPr>
              <p:spPr bwMode="auto">
                <a:xfrm>
                  <a:off x="0" y="1728"/>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79" name="Line 13"/>
                <p:cNvSpPr>
                  <a:spLocks noChangeShapeType="1"/>
                </p:cNvSpPr>
                <p:nvPr/>
              </p:nvSpPr>
              <p:spPr bwMode="auto">
                <a:xfrm>
                  <a:off x="0" y="1920"/>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80" name="Line 14"/>
                <p:cNvSpPr>
                  <a:spLocks noChangeShapeType="1"/>
                </p:cNvSpPr>
                <p:nvPr/>
              </p:nvSpPr>
              <p:spPr bwMode="auto">
                <a:xfrm>
                  <a:off x="0" y="2112"/>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81" name="Line 15"/>
                <p:cNvSpPr>
                  <a:spLocks noChangeShapeType="1"/>
                </p:cNvSpPr>
                <p:nvPr/>
              </p:nvSpPr>
              <p:spPr bwMode="auto">
                <a:xfrm>
                  <a:off x="0" y="2304"/>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82" name="Line 16"/>
                <p:cNvSpPr>
                  <a:spLocks noChangeShapeType="1"/>
                </p:cNvSpPr>
                <p:nvPr/>
              </p:nvSpPr>
              <p:spPr bwMode="auto">
                <a:xfrm>
                  <a:off x="0" y="2496"/>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83" name="Line 17"/>
                <p:cNvSpPr>
                  <a:spLocks noChangeShapeType="1"/>
                </p:cNvSpPr>
                <p:nvPr/>
              </p:nvSpPr>
              <p:spPr bwMode="auto">
                <a:xfrm>
                  <a:off x="0" y="2688"/>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84" name="Line 18"/>
                <p:cNvSpPr>
                  <a:spLocks noChangeShapeType="1"/>
                </p:cNvSpPr>
                <p:nvPr/>
              </p:nvSpPr>
              <p:spPr bwMode="auto">
                <a:xfrm>
                  <a:off x="0" y="2880"/>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85" name="Line 19"/>
                <p:cNvSpPr>
                  <a:spLocks noChangeShapeType="1"/>
                </p:cNvSpPr>
                <p:nvPr/>
              </p:nvSpPr>
              <p:spPr bwMode="auto">
                <a:xfrm>
                  <a:off x="0" y="3072"/>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86" name="Line 20"/>
                <p:cNvSpPr>
                  <a:spLocks noChangeShapeType="1"/>
                </p:cNvSpPr>
                <p:nvPr/>
              </p:nvSpPr>
              <p:spPr bwMode="auto">
                <a:xfrm>
                  <a:off x="0" y="3264"/>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87" name="Line 21"/>
                <p:cNvSpPr>
                  <a:spLocks noChangeShapeType="1"/>
                </p:cNvSpPr>
                <p:nvPr/>
              </p:nvSpPr>
              <p:spPr bwMode="auto">
                <a:xfrm>
                  <a:off x="0" y="3456"/>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88" name="Line 22"/>
                <p:cNvSpPr>
                  <a:spLocks noChangeShapeType="1"/>
                </p:cNvSpPr>
                <p:nvPr/>
              </p:nvSpPr>
              <p:spPr bwMode="auto">
                <a:xfrm>
                  <a:off x="0" y="3648"/>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89" name="Line 23"/>
                <p:cNvSpPr>
                  <a:spLocks noChangeShapeType="1"/>
                </p:cNvSpPr>
                <p:nvPr/>
              </p:nvSpPr>
              <p:spPr bwMode="auto">
                <a:xfrm>
                  <a:off x="0" y="3840"/>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 name="Line 24"/>
                <p:cNvSpPr>
                  <a:spLocks noChangeShapeType="1"/>
                </p:cNvSpPr>
                <p:nvPr/>
              </p:nvSpPr>
              <p:spPr bwMode="auto">
                <a:xfrm>
                  <a:off x="0" y="4032"/>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91" name="Line 25"/>
                <p:cNvSpPr>
                  <a:spLocks noChangeShapeType="1"/>
                </p:cNvSpPr>
                <p:nvPr/>
              </p:nvSpPr>
              <p:spPr bwMode="auto">
                <a:xfrm>
                  <a:off x="0" y="4224"/>
                  <a:ext cx="5759" cy="0"/>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40" name="Group 26"/>
              <p:cNvGrpSpPr>
                <a:grpSpLocks/>
              </p:cNvGrpSpPr>
              <p:nvPr/>
            </p:nvGrpSpPr>
            <p:grpSpPr bwMode="auto">
              <a:xfrm>
                <a:off x="192" y="0"/>
                <a:ext cx="5375" cy="4319"/>
                <a:chOff x="192" y="0"/>
                <a:chExt cx="5375" cy="4319"/>
              </a:xfrm>
            </p:grpSpPr>
            <p:sp>
              <p:nvSpPr>
                <p:cNvPr id="1041" name="Line 27"/>
                <p:cNvSpPr>
                  <a:spLocks noChangeShapeType="1"/>
                </p:cNvSpPr>
                <p:nvPr/>
              </p:nvSpPr>
              <p:spPr bwMode="auto">
                <a:xfrm>
                  <a:off x="192"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2" name="Line 28"/>
                <p:cNvSpPr>
                  <a:spLocks noChangeShapeType="1"/>
                </p:cNvSpPr>
                <p:nvPr/>
              </p:nvSpPr>
              <p:spPr bwMode="auto">
                <a:xfrm>
                  <a:off x="384"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3" name="Line 29"/>
                <p:cNvSpPr>
                  <a:spLocks noChangeShapeType="1"/>
                </p:cNvSpPr>
                <p:nvPr/>
              </p:nvSpPr>
              <p:spPr bwMode="auto">
                <a:xfrm>
                  <a:off x="576"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4" name="Line 30"/>
                <p:cNvSpPr>
                  <a:spLocks noChangeShapeType="1"/>
                </p:cNvSpPr>
                <p:nvPr/>
              </p:nvSpPr>
              <p:spPr bwMode="auto">
                <a:xfrm>
                  <a:off x="768"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5" name="Line 31"/>
                <p:cNvSpPr>
                  <a:spLocks noChangeShapeType="1"/>
                </p:cNvSpPr>
                <p:nvPr/>
              </p:nvSpPr>
              <p:spPr bwMode="auto">
                <a:xfrm>
                  <a:off x="960"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6" name="Line 32"/>
                <p:cNvSpPr>
                  <a:spLocks noChangeShapeType="1"/>
                </p:cNvSpPr>
                <p:nvPr/>
              </p:nvSpPr>
              <p:spPr bwMode="auto">
                <a:xfrm>
                  <a:off x="1152"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7" name="Line 33"/>
                <p:cNvSpPr>
                  <a:spLocks noChangeShapeType="1"/>
                </p:cNvSpPr>
                <p:nvPr/>
              </p:nvSpPr>
              <p:spPr bwMode="auto">
                <a:xfrm>
                  <a:off x="1344"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8" name="Line 34"/>
                <p:cNvSpPr>
                  <a:spLocks noChangeShapeType="1"/>
                </p:cNvSpPr>
                <p:nvPr/>
              </p:nvSpPr>
              <p:spPr bwMode="auto">
                <a:xfrm>
                  <a:off x="1536"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9" name="Line 35"/>
                <p:cNvSpPr>
                  <a:spLocks noChangeShapeType="1"/>
                </p:cNvSpPr>
                <p:nvPr/>
              </p:nvSpPr>
              <p:spPr bwMode="auto">
                <a:xfrm>
                  <a:off x="1728"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50" name="Line 36"/>
                <p:cNvSpPr>
                  <a:spLocks noChangeShapeType="1"/>
                </p:cNvSpPr>
                <p:nvPr/>
              </p:nvSpPr>
              <p:spPr bwMode="auto">
                <a:xfrm>
                  <a:off x="1920"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51" name="Line 37"/>
                <p:cNvSpPr>
                  <a:spLocks noChangeShapeType="1"/>
                </p:cNvSpPr>
                <p:nvPr/>
              </p:nvSpPr>
              <p:spPr bwMode="auto">
                <a:xfrm>
                  <a:off x="2112"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52" name="Line 38"/>
                <p:cNvSpPr>
                  <a:spLocks noChangeShapeType="1"/>
                </p:cNvSpPr>
                <p:nvPr/>
              </p:nvSpPr>
              <p:spPr bwMode="auto">
                <a:xfrm>
                  <a:off x="2304"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53" name="Line 39"/>
                <p:cNvSpPr>
                  <a:spLocks noChangeShapeType="1"/>
                </p:cNvSpPr>
                <p:nvPr/>
              </p:nvSpPr>
              <p:spPr bwMode="auto">
                <a:xfrm>
                  <a:off x="2496"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54" name="Line 40"/>
                <p:cNvSpPr>
                  <a:spLocks noChangeShapeType="1"/>
                </p:cNvSpPr>
                <p:nvPr/>
              </p:nvSpPr>
              <p:spPr bwMode="auto">
                <a:xfrm>
                  <a:off x="2688"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55" name="Line 41"/>
                <p:cNvSpPr>
                  <a:spLocks noChangeShapeType="1"/>
                </p:cNvSpPr>
                <p:nvPr/>
              </p:nvSpPr>
              <p:spPr bwMode="auto">
                <a:xfrm>
                  <a:off x="2880"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56" name="Line 42"/>
                <p:cNvSpPr>
                  <a:spLocks noChangeShapeType="1"/>
                </p:cNvSpPr>
                <p:nvPr/>
              </p:nvSpPr>
              <p:spPr bwMode="auto">
                <a:xfrm>
                  <a:off x="3072"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57" name="Line 43"/>
                <p:cNvSpPr>
                  <a:spLocks noChangeShapeType="1"/>
                </p:cNvSpPr>
                <p:nvPr/>
              </p:nvSpPr>
              <p:spPr bwMode="auto">
                <a:xfrm>
                  <a:off x="3264"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58" name="Line 44"/>
                <p:cNvSpPr>
                  <a:spLocks noChangeShapeType="1"/>
                </p:cNvSpPr>
                <p:nvPr/>
              </p:nvSpPr>
              <p:spPr bwMode="auto">
                <a:xfrm>
                  <a:off x="3456"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59" name="Line 45"/>
                <p:cNvSpPr>
                  <a:spLocks noChangeShapeType="1"/>
                </p:cNvSpPr>
                <p:nvPr/>
              </p:nvSpPr>
              <p:spPr bwMode="auto">
                <a:xfrm>
                  <a:off x="3648"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60" name="Line 46"/>
                <p:cNvSpPr>
                  <a:spLocks noChangeShapeType="1"/>
                </p:cNvSpPr>
                <p:nvPr/>
              </p:nvSpPr>
              <p:spPr bwMode="auto">
                <a:xfrm>
                  <a:off x="3840"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61" name="Line 47"/>
                <p:cNvSpPr>
                  <a:spLocks noChangeShapeType="1"/>
                </p:cNvSpPr>
                <p:nvPr/>
              </p:nvSpPr>
              <p:spPr bwMode="auto">
                <a:xfrm>
                  <a:off x="4032"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62" name="Line 48"/>
                <p:cNvSpPr>
                  <a:spLocks noChangeShapeType="1"/>
                </p:cNvSpPr>
                <p:nvPr/>
              </p:nvSpPr>
              <p:spPr bwMode="auto">
                <a:xfrm>
                  <a:off x="4224"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63" name="Line 49"/>
                <p:cNvSpPr>
                  <a:spLocks noChangeShapeType="1"/>
                </p:cNvSpPr>
                <p:nvPr/>
              </p:nvSpPr>
              <p:spPr bwMode="auto">
                <a:xfrm>
                  <a:off x="4416"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64" name="Line 50"/>
                <p:cNvSpPr>
                  <a:spLocks noChangeShapeType="1"/>
                </p:cNvSpPr>
                <p:nvPr/>
              </p:nvSpPr>
              <p:spPr bwMode="auto">
                <a:xfrm>
                  <a:off x="4608"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65" name="Line 51"/>
                <p:cNvSpPr>
                  <a:spLocks noChangeShapeType="1"/>
                </p:cNvSpPr>
                <p:nvPr/>
              </p:nvSpPr>
              <p:spPr bwMode="auto">
                <a:xfrm>
                  <a:off x="4800"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66" name="Line 52"/>
                <p:cNvSpPr>
                  <a:spLocks noChangeShapeType="1"/>
                </p:cNvSpPr>
                <p:nvPr/>
              </p:nvSpPr>
              <p:spPr bwMode="auto">
                <a:xfrm>
                  <a:off x="4992"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67" name="Line 53"/>
                <p:cNvSpPr>
                  <a:spLocks noChangeShapeType="1"/>
                </p:cNvSpPr>
                <p:nvPr/>
              </p:nvSpPr>
              <p:spPr bwMode="auto">
                <a:xfrm>
                  <a:off x="5184"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68" name="Line 54"/>
                <p:cNvSpPr>
                  <a:spLocks noChangeShapeType="1"/>
                </p:cNvSpPr>
                <p:nvPr/>
              </p:nvSpPr>
              <p:spPr bwMode="auto">
                <a:xfrm>
                  <a:off x="5376"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69" name="Line 55"/>
                <p:cNvSpPr>
                  <a:spLocks noChangeShapeType="1"/>
                </p:cNvSpPr>
                <p:nvPr/>
              </p:nvSpPr>
              <p:spPr bwMode="auto">
                <a:xfrm>
                  <a:off x="5568" y="0"/>
                  <a:ext cx="0" cy="4319"/>
                </a:xfrm>
                <a:prstGeom prst="line">
                  <a:avLst/>
                </a:prstGeom>
                <a:noFill/>
                <a:ln w="9360" cap="sq">
                  <a:solidFill>
                    <a:srgbClr val="CFDBFD"/>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33" name="Rectangle 56"/>
            <p:cNvSpPr>
              <a:spLocks noChangeArrowheads="1"/>
            </p:cNvSpPr>
            <p:nvPr/>
          </p:nvSpPr>
          <p:spPr bwMode="auto">
            <a:xfrm>
              <a:off x="2112" y="0"/>
              <a:ext cx="3647" cy="95"/>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x-none"/>
            </a:p>
          </p:txBody>
        </p:sp>
        <p:sp>
          <p:nvSpPr>
            <p:cNvPr id="1034" name="Line 57"/>
            <p:cNvSpPr>
              <a:spLocks noChangeShapeType="1"/>
            </p:cNvSpPr>
            <p:nvPr/>
          </p:nvSpPr>
          <p:spPr bwMode="auto">
            <a:xfrm>
              <a:off x="5568" y="0"/>
              <a:ext cx="0" cy="1487"/>
            </a:xfrm>
            <a:prstGeom prst="line">
              <a:avLst/>
            </a:prstGeom>
            <a:noFill/>
            <a:ln w="9360" cap="sq">
              <a:solidFill>
                <a:srgbClr val="6F89F7"/>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nvGrpSpPr>
            <p:cNvPr id="1035" name="Group 58"/>
            <p:cNvGrpSpPr>
              <a:grpSpLocks/>
            </p:cNvGrpSpPr>
            <p:nvPr/>
          </p:nvGrpSpPr>
          <p:grpSpPr bwMode="auto">
            <a:xfrm>
              <a:off x="261" y="892"/>
              <a:ext cx="1123" cy="1463"/>
              <a:chOff x="261" y="892"/>
              <a:chExt cx="1123" cy="1463"/>
            </a:xfrm>
          </p:grpSpPr>
          <p:sp>
            <p:nvSpPr>
              <p:cNvPr id="1036" name="Line 59"/>
              <p:cNvSpPr>
                <a:spLocks noChangeShapeType="1"/>
              </p:cNvSpPr>
              <p:nvPr/>
            </p:nvSpPr>
            <p:spPr bwMode="auto">
              <a:xfrm flipH="1">
                <a:off x="260" y="953"/>
                <a:ext cx="1125" cy="0"/>
              </a:xfrm>
              <a:prstGeom prst="line">
                <a:avLst/>
              </a:prstGeom>
              <a:noFill/>
              <a:ln w="9360" cap="sq">
                <a:solidFill>
                  <a:srgbClr val="6F89F7"/>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7" name="Line 60"/>
              <p:cNvSpPr>
                <a:spLocks noChangeShapeType="1"/>
              </p:cNvSpPr>
              <p:nvPr/>
            </p:nvSpPr>
            <p:spPr bwMode="auto">
              <a:xfrm>
                <a:off x="383" y="894"/>
                <a:ext cx="0" cy="1461"/>
              </a:xfrm>
              <a:prstGeom prst="line">
                <a:avLst/>
              </a:prstGeom>
              <a:noFill/>
              <a:ln w="9360" cap="sq">
                <a:solidFill>
                  <a:srgbClr val="6F89F7"/>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8" name="Freeform 61"/>
              <p:cNvSpPr>
                <a:spLocks noChangeArrowheads="1"/>
              </p:cNvSpPr>
              <p:nvPr/>
            </p:nvSpPr>
            <p:spPr bwMode="auto">
              <a:xfrm flipH="1">
                <a:off x="322" y="892"/>
                <a:ext cx="121" cy="121"/>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360" cap="sq">
                <a:solidFill>
                  <a:srgbClr val="6F89F7"/>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027" name="Rectangle 62"/>
          <p:cNvSpPr>
            <a:spLocks noGrp="1" noChangeArrowheads="1"/>
          </p:cNvSpPr>
          <p:nvPr>
            <p:ph type="title"/>
          </p:nvPr>
        </p:nvSpPr>
        <p:spPr bwMode="auto">
          <a:xfrm>
            <a:off x="609600" y="304800"/>
            <a:ext cx="7770813"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ltLang="x-none"/>
              <a:t>Click to edit the title text format</a:t>
            </a:r>
          </a:p>
        </p:txBody>
      </p:sp>
      <p:sp>
        <p:nvSpPr>
          <p:cNvPr id="1028" name="Rectangle 63"/>
          <p:cNvSpPr>
            <a:spLocks noGrp="1" noChangeArrowheads="1"/>
          </p:cNvSpPr>
          <p:nvPr>
            <p:ph type="body" idx="1"/>
          </p:nvPr>
        </p:nvSpPr>
        <p:spPr bwMode="auto">
          <a:xfrm>
            <a:off x="838200" y="1905000"/>
            <a:ext cx="7770813" cy="41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x-none"/>
              <a:t>Click to edit the outline text format</a:t>
            </a:r>
          </a:p>
          <a:p>
            <a:pPr lvl="1"/>
            <a:r>
              <a:rPr lang="en-GB" altLang="x-none"/>
              <a:t>Second Outline Level</a:t>
            </a:r>
          </a:p>
          <a:p>
            <a:pPr lvl="2"/>
            <a:r>
              <a:rPr lang="en-GB" altLang="x-none"/>
              <a:t>Third Outline Level</a:t>
            </a:r>
          </a:p>
          <a:p>
            <a:pPr lvl="3"/>
            <a:r>
              <a:rPr lang="en-GB" altLang="x-none"/>
              <a:t>Fourth Outline Level</a:t>
            </a:r>
          </a:p>
          <a:p>
            <a:pPr lvl="4"/>
            <a:r>
              <a:rPr lang="en-GB" altLang="x-none"/>
              <a:t>Fifth Outline Level</a:t>
            </a:r>
          </a:p>
          <a:p>
            <a:pPr lvl="4"/>
            <a:r>
              <a:rPr lang="en-GB" altLang="x-none"/>
              <a:t>Sixth Outline Level</a:t>
            </a:r>
          </a:p>
          <a:p>
            <a:pPr lvl="4"/>
            <a:r>
              <a:rPr lang="en-GB" altLang="x-none"/>
              <a:t>Seventh Outline Level</a:t>
            </a:r>
          </a:p>
          <a:p>
            <a:pPr lvl="4"/>
            <a:r>
              <a:rPr lang="en-GB" altLang="x-none"/>
              <a:t>Eighth Outline Level</a:t>
            </a:r>
          </a:p>
          <a:p>
            <a:pPr lvl="4"/>
            <a:r>
              <a:rPr lang="en-GB" altLang="x-none"/>
              <a:t>Ninth Outline Level</a:t>
            </a:r>
          </a:p>
        </p:txBody>
      </p:sp>
      <p:sp>
        <p:nvSpPr>
          <p:cNvPr id="1029" name="Text Box 64"/>
          <p:cNvSpPr txBox="1">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x-none"/>
          </a:p>
        </p:txBody>
      </p:sp>
      <p:sp>
        <p:nvSpPr>
          <p:cNvPr id="1030" name="Text Box 65"/>
          <p:cNvSpPr txBox="1">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x-none"/>
          </a:p>
        </p:txBody>
      </p:sp>
      <p:sp>
        <p:nvSpPr>
          <p:cNvPr id="1090" name="Rectangle 66"/>
          <p:cNvSpPr>
            <a:spLocks noGrp="1" noChangeArrowheads="1"/>
          </p:cNvSpPr>
          <p:nvPr>
            <p:ph type="sldNum"/>
          </p:nvPr>
        </p:nvSpPr>
        <p:spPr bwMode="auto">
          <a:xfrm>
            <a:off x="6553200" y="6248400"/>
            <a:ext cx="19034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eaLnBrk="1" hangingPunct="1">
              <a:buClrTx/>
              <a:buSzPct val="100000"/>
              <a:buFontTx/>
              <a:buNone/>
              <a:defRPr>
                <a:solidFill>
                  <a:srgbClr val="C70533"/>
                </a:solidFill>
              </a:defRPr>
            </a:lvl1pPr>
          </a:lstStyle>
          <a:p>
            <a:pPr>
              <a:defRPr/>
            </a:pPr>
            <a:fld id="{972AEE92-CFCC-7C4F-A264-55F3032D2466}"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spcBef>
          <a:spcPct val="0"/>
        </a:spcBef>
        <a:spcAft>
          <a:spcPct val="0"/>
        </a:spcAft>
        <a:buClr>
          <a:srgbClr val="000000"/>
        </a:buClr>
        <a:buSzPct val="100000"/>
        <a:buFont typeface="Times New Roman" charset="0"/>
        <a:defRPr sz="4400">
          <a:solidFill>
            <a:srgbClr val="660066"/>
          </a:solidFill>
          <a:latin typeface="+mj-lt"/>
          <a:ea typeface="+mj-ea"/>
          <a:cs typeface="SimSun" charset="0"/>
        </a:defRPr>
      </a:lvl1pPr>
      <a:lvl2pPr algn="l" defTabSz="457200" rtl="0" eaLnBrk="0" fontAlgn="base" hangingPunct="0">
        <a:spcBef>
          <a:spcPct val="0"/>
        </a:spcBef>
        <a:spcAft>
          <a:spcPct val="0"/>
        </a:spcAft>
        <a:buClr>
          <a:srgbClr val="000000"/>
        </a:buClr>
        <a:buSzPct val="100000"/>
        <a:buFont typeface="Times New Roman" charset="0"/>
        <a:defRPr sz="4400">
          <a:solidFill>
            <a:srgbClr val="660066"/>
          </a:solidFill>
          <a:latin typeface="Tahoma" pitchFamily="32" charset="0"/>
          <a:ea typeface="SimSun" charset="-122"/>
          <a:cs typeface="SimSun" charset="0"/>
        </a:defRPr>
      </a:lvl2pPr>
      <a:lvl3pPr algn="l" defTabSz="457200" rtl="0" eaLnBrk="0" fontAlgn="base" hangingPunct="0">
        <a:spcBef>
          <a:spcPct val="0"/>
        </a:spcBef>
        <a:spcAft>
          <a:spcPct val="0"/>
        </a:spcAft>
        <a:buClr>
          <a:srgbClr val="000000"/>
        </a:buClr>
        <a:buSzPct val="100000"/>
        <a:buFont typeface="Times New Roman" charset="0"/>
        <a:defRPr sz="4400">
          <a:solidFill>
            <a:srgbClr val="660066"/>
          </a:solidFill>
          <a:latin typeface="Tahoma" pitchFamily="32" charset="0"/>
          <a:ea typeface="SimSun" charset="-122"/>
          <a:cs typeface="SimSun" charset="0"/>
        </a:defRPr>
      </a:lvl3pPr>
      <a:lvl4pPr algn="l" defTabSz="457200" rtl="0" eaLnBrk="0" fontAlgn="base" hangingPunct="0">
        <a:spcBef>
          <a:spcPct val="0"/>
        </a:spcBef>
        <a:spcAft>
          <a:spcPct val="0"/>
        </a:spcAft>
        <a:buClr>
          <a:srgbClr val="000000"/>
        </a:buClr>
        <a:buSzPct val="100000"/>
        <a:buFont typeface="Times New Roman" charset="0"/>
        <a:defRPr sz="4400">
          <a:solidFill>
            <a:srgbClr val="660066"/>
          </a:solidFill>
          <a:latin typeface="Tahoma" pitchFamily="32" charset="0"/>
          <a:ea typeface="SimSun" charset="-122"/>
          <a:cs typeface="SimSun" charset="0"/>
        </a:defRPr>
      </a:lvl4pPr>
      <a:lvl5pPr algn="l" defTabSz="457200" rtl="0" eaLnBrk="0" fontAlgn="base" hangingPunct="0">
        <a:spcBef>
          <a:spcPct val="0"/>
        </a:spcBef>
        <a:spcAft>
          <a:spcPct val="0"/>
        </a:spcAft>
        <a:buClr>
          <a:srgbClr val="000000"/>
        </a:buClr>
        <a:buSzPct val="100000"/>
        <a:buFont typeface="Times New Roman" charset="0"/>
        <a:defRPr sz="4400">
          <a:solidFill>
            <a:srgbClr val="660066"/>
          </a:solidFill>
          <a:latin typeface="Tahoma" pitchFamily="32" charset="0"/>
          <a:ea typeface="SimSun" charset="-122"/>
          <a:cs typeface="SimSun"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660066"/>
          </a:solidFill>
          <a:latin typeface="Tahoma" pitchFamily="32" charset="0"/>
          <a:ea typeface="SimSun" charset="-122"/>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660066"/>
          </a:solidFill>
          <a:latin typeface="Tahoma" pitchFamily="32" charset="0"/>
          <a:ea typeface="SimSun" charset="-122"/>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660066"/>
          </a:solidFill>
          <a:latin typeface="Tahoma" pitchFamily="32" charset="0"/>
          <a:ea typeface="SimSun" charset="-122"/>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400">
          <a:solidFill>
            <a:srgbClr val="660066"/>
          </a:solidFill>
          <a:latin typeface="Tahoma" pitchFamily="32" charset="0"/>
          <a:ea typeface="SimSun"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charset="0"/>
        <a:defRPr sz="3200">
          <a:solidFill>
            <a:srgbClr val="40458C"/>
          </a:solidFill>
          <a:latin typeface="+mn-lt"/>
          <a:ea typeface="+mn-ea"/>
          <a:cs typeface="SimSun" charset="0"/>
        </a:defRPr>
      </a:lvl1pPr>
      <a:lvl2pPr marL="742950" indent="-285750" algn="l" defTabSz="457200" rtl="0" eaLnBrk="0" fontAlgn="base" hangingPunct="0">
        <a:spcBef>
          <a:spcPts val="700"/>
        </a:spcBef>
        <a:spcAft>
          <a:spcPct val="0"/>
        </a:spcAft>
        <a:buClr>
          <a:srgbClr val="000000"/>
        </a:buClr>
        <a:buSzPct val="100000"/>
        <a:buFont typeface="Times New Roman" charset="0"/>
        <a:defRPr sz="2800">
          <a:solidFill>
            <a:srgbClr val="40458C"/>
          </a:solidFill>
          <a:latin typeface="+mn-lt"/>
          <a:ea typeface="+mn-ea"/>
          <a:cs typeface="SimSun" charset="0"/>
        </a:defRPr>
      </a:lvl2pPr>
      <a:lvl3pPr marL="1143000" indent="-228600" algn="l" defTabSz="457200" rtl="0" eaLnBrk="0" fontAlgn="base" hangingPunct="0">
        <a:spcBef>
          <a:spcPts val="600"/>
        </a:spcBef>
        <a:spcAft>
          <a:spcPct val="0"/>
        </a:spcAft>
        <a:buClr>
          <a:srgbClr val="000000"/>
        </a:buClr>
        <a:buSzPct val="100000"/>
        <a:buFont typeface="Times New Roman" charset="0"/>
        <a:defRPr sz="2400">
          <a:solidFill>
            <a:srgbClr val="40458C"/>
          </a:solidFill>
          <a:latin typeface="+mn-lt"/>
          <a:ea typeface="+mn-ea"/>
          <a:cs typeface="SimSun" charset="0"/>
        </a:defRPr>
      </a:lvl3pPr>
      <a:lvl4pPr marL="1600200" indent="-228600" algn="l" defTabSz="457200" rtl="0" eaLnBrk="0" fontAlgn="base" hangingPunct="0">
        <a:spcBef>
          <a:spcPts val="500"/>
        </a:spcBef>
        <a:spcAft>
          <a:spcPct val="0"/>
        </a:spcAft>
        <a:buClr>
          <a:srgbClr val="000000"/>
        </a:buClr>
        <a:buSzPct val="100000"/>
        <a:buFont typeface="Times New Roman" charset="0"/>
        <a:defRPr sz="2000">
          <a:solidFill>
            <a:srgbClr val="40458C"/>
          </a:solidFill>
          <a:latin typeface="+mn-lt"/>
          <a:ea typeface="+mn-ea"/>
          <a:cs typeface="SimSun" charset="0"/>
        </a:defRPr>
      </a:lvl4pPr>
      <a:lvl5pPr marL="2057400" indent="-228600" algn="l" defTabSz="457200" rtl="0" eaLnBrk="0" fontAlgn="base" hangingPunct="0">
        <a:spcBef>
          <a:spcPts val="500"/>
        </a:spcBef>
        <a:spcAft>
          <a:spcPct val="0"/>
        </a:spcAft>
        <a:buClr>
          <a:srgbClr val="000000"/>
        </a:buClr>
        <a:buSzPct val="100000"/>
        <a:buFont typeface="Times New Roman" charset="0"/>
        <a:defRPr sz="2000">
          <a:solidFill>
            <a:srgbClr val="40458C"/>
          </a:solidFill>
          <a:latin typeface="+mn-lt"/>
          <a:ea typeface="+mn-ea"/>
          <a:cs typeface="SimSun" charset="0"/>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40458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40458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40458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40458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685800" y="304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8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0458C"/>
                </a:solidFill>
                <a:latin typeface="Tahoma" charset="0"/>
                <a:ea typeface="SimSun" charset="-122"/>
              </a:defRPr>
            </a:lvl1pPr>
            <a:lvl2pPr>
              <a:spcBef>
                <a:spcPts val="7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40458C"/>
                </a:solidFill>
                <a:latin typeface="Tahoma" charset="0"/>
                <a:ea typeface="SimSun" charset="-122"/>
              </a:defRPr>
            </a:lvl2pPr>
            <a:lvl3pPr>
              <a:spcBef>
                <a:spcPts val="6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40458C"/>
                </a:solidFill>
                <a:latin typeface="Tahoma" charset="0"/>
                <a:ea typeface="SimSun" charset="-122"/>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9pPr>
          </a:lstStyle>
          <a:p>
            <a:pPr algn="ctr" eaLnBrk="1" hangingPunct="1">
              <a:spcBef>
                <a:spcPct val="0"/>
              </a:spcBef>
              <a:buClrTx/>
              <a:buFontTx/>
              <a:buNone/>
            </a:pPr>
            <a:r>
              <a:rPr lang="en-US" altLang="x-none" sz="3600">
                <a:solidFill>
                  <a:srgbClr val="660066"/>
                </a:solidFill>
              </a:rPr>
              <a:t>Moving from right seat to left seat</a:t>
            </a:r>
            <a:r>
              <a:rPr lang="en-US" altLang="x-none" sz="4000">
                <a:solidFill>
                  <a:srgbClr val="660066"/>
                </a:solidFill>
              </a:rPr>
              <a:t> </a:t>
            </a:r>
          </a:p>
        </p:txBody>
      </p:sp>
      <p:sp>
        <p:nvSpPr>
          <p:cNvPr id="53250" name="Text Box 2"/>
          <p:cNvSpPr txBox="1">
            <a:spLocks noChangeArrowheads="1"/>
          </p:cNvSpPr>
          <p:nvPr/>
        </p:nvSpPr>
        <p:spPr bwMode="auto">
          <a:xfrm>
            <a:off x="685800" y="1295400"/>
            <a:ext cx="7162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spcBef>
                <a:spcPts val="800"/>
              </a:spcBef>
              <a:buClr>
                <a:srgbClr val="000000"/>
              </a:buClr>
              <a:buSzPct val="100000"/>
              <a:buFont typeface="Times New Roman" charset="0"/>
              <a:defRPr sz="3200">
                <a:solidFill>
                  <a:srgbClr val="40458C"/>
                </a:solidFill>
                <a:latin typeface="Tahoma" charset="0"/>
                <a:ea typeface="SimSun" charset="-122"/>
              </a:defRPr>
            </a:lvl1pPr>
            <a:lvl2pPr>
              <a:spcBef>
                <a:spcPts val="700"/>
              </a:spcBef>
              <a:buClr>
                <a:srgbClr val="000000"/>
              </a:buClr>
              <a:buSzPct val="100000"/>
              <a:buFont typeface="Times New Roman" charset="0"/>
              <a:defRPr sz="2800">
                <a:solidFill>
                  <a:srgbClr val="40458C"/>
                </a:solidFill>
                <a:latin typeface="Tahoma" charset="0"/>
                <a:ea typeface="SimSun" charset="-122"/>
              </a:defRPr>
            </a:lvl2pPr>
            <a:lvl3pPr>
              <a:spcBef>
                <a:spcPts val="600"/>
              </a:spcBef>
              <a:buClr>
                <a:srgbClr val="000000"/>
              </a:buClr>
              <a:buSzPct val="100000"/>
              <a:buFont typeface="Times New Roman" charset="0"/>
              <a:defRPr sz="2400">
                <a:solidFill>
                  <a:srgbClr val="40458C"/>
                </a:solidFill>
                <a:latin typeface="Tahoma" charset="0"/>
                <a:ea typeface="SimSun" charset="-122"/>
              </a:defRPr>
            </a:lvl3pPr>
            <a:lvl4pPr>
              <a:spcBef>
                <a:spcPts val="500"/>
              </a:spcBef>
              <a:buClr>
                <a:srgbClr val="000000"/>
              </a:buClr>
              <a:buSzPct val="100000"/>
              <a:buFont typeface="Times New Roman" charset="0"/>
              <a:defRPr sz="2000">
                <a:solidFill>
                  <a:srgbClr val="40458C"/>
                </a:solidFill>
                <a:latin typeface="Tahoma" charset="0"/>
                <a:ea typeface="SimSun" charset="-122"/>
              </a:defRPr>
            </a:lvl4pPr>
            <a:lvl5pPr>
              <a:spcBef>
                <a:spcPts val="500"/>
              </a:spcBef>
              <a:buClr>
                <a:srgbClr val="000000"/>
              </a:buClr>
              <a:buSzPct val="100000"/>
              <a:buFont typeface="Times New Roman" charset="0"/>
              <a:defRPr sz="2000">
                <a:solidFill>
                  <a:srgbClr val="40458C"/>
                </a:solidFill>
                <a:latin typeface="Tahoma" charset="0"/>
                <a:ea typeface="SimSun" charset="-122"/>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40458C"/>
                </a:solidFill>
                <a:latin typeface="Tahoma" charset="0"/>
                <a:ea typeface="SimSun" charset="-122"/>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40458C"/>
                </a:solidFill>
                <a:latin typeface="Tahoma" charset="0"/>
                <a:ea typeface="SimSun" charset="-122"/>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40458C"/>
                </a:solidFill>
                <a:latin typeface="Tahoma" charset="0"/>
                <a:ea typeface="SimSun" charset="-122"/>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40458C"/>
                </a:solidFill>
                <a:latin typeface="Tahoma" charset="0"/>
                <a:ea typeface="SimSun" charset="-122"/>
              </a:defRPr>
            </a:lvl9pPr>
          </a:lstStyle>
          <a:p>
            <a:pPr eaLnBrk="1" hangingPunct="1">
              <a:spcBef>
                <a:spcPct val="0"/>
              </a:spcBef>
              <a:buFont typeface="Wingdings" charset="2"/>
              <a:buChar char="v"/>
            </a:pPr>
            <a:r>
              <a:rPr lang="en-US" altLang="x-none" sz="3600"/>
              <a:t> Young Eagle Flight</a:t>
            </a:r>
          </a:p>
          <a:p>
            <a:pPr eaLnBrk="1" hangingPunct="1">
              <a:spcBef>
                <a:spcPct val="0"/>
              </a:spcBef>
              <a:buFont typeface="Wingdings" charset="2"/>
              <a:buChar char="v"/>
            </a:pPr>
            <a:r>
              <a:rPr lang="en-US" altLang="x-none" sz="3600"/>
              <a:t> EAA Student Membership</a:t>
            </a:r>
          </a:p>
          <a:p>
            <a:pPr eaLnBrk="1" hangingPunct="1">
              <a:spcBef>
                <a:spcPct val="0"/>
              </a:spcBef>
              <a:buFont typeface="Wingdings" charset="2"/>
              <a:buChar char="v"/>
            </a:pPr>
            <a:r>
              <a:rPr lang="en-US" altLang="x-none" sz="3600"/>
              <a:t> Sporty</a:t>
            </a:r>
            <a:r>
              <a:rPr lang="en-US" altLang="en-US" sz="3600"/>
              <a:t>’</a:t>
            </a:r>
            <a:r>
              <a:rPr lang="en-US" altLang="x-none" sz="3600"/>
              <a:t>s Flight Training Course</a:t>
            </a:r>
          </a:p>
          <a:p>
            <a:pPr eaLnBrk="1" hangingPunct="1">
              <a:spcBef>
                <a:spcPct val="0"/>
              </a:spcBef>
              <a:buFont typeface="Wingdings" charset="2"/>
              <a:buChar char="v"/>
            </a:pPr>
            <a:r>
              <a:rPr lang="en-US" altLang="x-none" sz="3600"/>
              <a:t> First Flight Lesson</a:t>
            </a:r>
          </a:p>
          <a:p>
            <a:pPr eaLnBrk="1" hangingPunct="1">
              <a:spcBef>
                <a:spcPct val="0"/>
              </a:spcBef>
              <a:buFont typeface="Wingdings" charset="2"/>
              <a:buChar char="v"/>
            </a:pPr>
            <a:r>
              <a:rPr lang="en-US" altLang="x-none" sz="3600"/>
              <a:t> Flight Training Scholarships</a:t>
            </a:r>
          </a:p>
        </p:txBody>
      </p:sp>
      <p:pic>
        <p:nvPicPr>
          <p:cNvPr id="5325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321175"/>
            <a:ext cx="5934075"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ircl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609600" y="3048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8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0458C"/>
                </a:solidFill>
                <a:latin typeface="Tahoma" charset="0"/>
                <a:ea typeface="SimSun" charset="-122"/>
              </a:defRPr>
            </a:lvl1pPr>
            <a:lvl2pPr>
              <a:spcBef>
                <a:spcPts val="7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40458C"/>
                </a:solidFill>
                <a:latin typeface="Tahoma" charset="0"/>
                <a:ea typeface="SimSun" charset="-122"/>
              </a:defRPr>
            </a:lvl2pPr>
            <a:lvl3pPr>
              <a:spcBef>
                <a:spcPts val="6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40458C"/>
                </a:solidFill>
                <a:latin typeface="Tahoma" charset="0"/>
                <a:ea typeface="SimSun" charset="-122"/>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9pPr>
          </a:lstStyle>
          <a:p>
            <a:pPr algn="ctr" eaLnBrk="1" hangingPunct="1">
              <a:spcBef>
                <a:spcPct val="0"/>
              </a:spcBef>
              <a:buClrTx/>
              <a:buFontTx/>
              <a:buNone/>
            </a:pPr>
            <a:r>
              <a:rPr lang="en-US" altLang="x-none" sz="4400">
                <a:solidFill>
                  <a:srgbClr val="660066"/>
                </a:solidFill>
              </a:rPr>
              <a:t>Wright Flyer Details</a:t>
            </a:r>
          </a:p>
        </p:txBody>
      </p:sp>
      <p:sp>
        <p:nvSpPr>
          <p:cNvPr id="29698" name="Text Box 2"/>
          <p:cNvSpPr txBox="1">
            <a:spLocks noChangeArrowheads="1"/>
          </p:cNvSpPr>
          <p:nvPr/>
        </p:nvSpPr>
        <p:spPr bwMode="auto">
          <a:xfrm>
            <a:off x="838200" y="1905000"/>
            <a:ext cx="7772400" cy="4114800"/>
          </a:xfrm>
          <a:prstGeom prst="rect">
            <a:avLst/>
          </a:prstGeom>
          <a:noFill/>
          <a:ln w="9525" cap="flat">
            <a:noFill/>
            <a:round/>
            <a:headEnd/>
            <a:tailEnd/>
          </a:ln>
          <a:effectLst/>
        </p:spPr>
        <p:txBody>
          <a:bodyPr/>
          <a:lstStyle/>
          <a:p>
            <a:pPr marL="457200" indent="-457200" eaLnBrk="1" hangingPunct="1">
              <a:spcBef>
                <a:spcPts val="800"/>
              </a:spcBef>
              <a:buClr>
                <a:srgbClr val="00B050"/>
              </a:buClr>
              <a:buSzPct val="110000"/>
              <a:buFont typeface="Wingdings"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3200">
                <a:solidFill>
                  <a:srgbClr val="40458C"/>
                </a:solidFill>
                <a:latin typeface="Tahoma" pitchFamily="32" charset="0"/>
              </a:rPr>
              <a:t>1</a:t>
            </a:r>
            <a:r>
              <a:rPr lang="en-US" sz="3200" baseline="30000">
                <a:solidFill>
                  <a:srgbClr val="40458C"/>
                </a:solidFill>
                <a:latin typeface="Tahoma" pitchFamily="32" charset="0"/>
              </a:rPr>
              <a:t>st</a:t>
            </a:r>
            <a:r>
              <a:rPr lang="en-US" sz="3200">
                <a:solidFill>
                  <a:srgbClr val="40458C"/>
                </a:solidFill>
                <a:latin typeface="Tahoma" pitchFamily="32" charset="0"/>
              </a:rPr>
              <a:t> powered flight</a:t>
            </a:r>
          </a:p>
          <a:p>
            <a:pPr marL="457200" indent="-457200" eaLnBrk="1" hangingPunct="1">
              <a:spcBef>
                <a:spcPts val="800"/>
              </a:spcBef>
              <a:buClr>
                <a:srgbClr val="00B050"/>
              </a:buClr>
              <a:buSzPct val="110000"/>
              <a:buFont typeface="Wingdings"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3200">
                <a:solidFill>
                  <a:srgbClr val="40458C"/>
                </a:solidFill>
                <a:latin typeface="Tahoma" pitchFamily="32" charset="0"/>
              </a:rPr>
              <a:t>Pilots: Orville and Wilbur Wright</a:t>
            </a:r>
          </a:p>
          <a:p>
            <a:pPr marL="457200" indent="-457200" eaLnBrk="1" hangingPunct="1">
              <a:spcBef>
                <a:spcPts val="800"/>
              </a:spcBef>
              <a:buClr>
                <a:srgbClr val="00B050"/>
              </a:buClr>
              <a:buSzPct val="110000"/>
              <a:buFont typeface="Wingdings"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3200">
                <a:solidFill>
                  <a:srgbClr val="40458C"/>
                </a:solidFill>
                <a:latin typeface="Tahoma" pitchFamily="32" charset="0"/>
              </a:rPr>
              <a:t>Date: 12-17-03</a:t>
            </a:r>
          </a:p>
          <a:p>
            <a:pPr marL="457200" indent="-457200" eaLnBrk="1" hangingPunct="1">
              <a:spcBef>
                <a:spcPts val="800"/>
              </a:spcBef>
              <a:buClr>
                <a:srgbClr val="00B050"/>
              </a:buClr>
              <a:buSzPct val="110000"/>
              <a:buFont typeface="Wingdings"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3200">
                <a:solidFill>
                  <a:srgbClr val="40458C"/>
                </a:solidFill>
                <a:latin typeface="Tahoma" pitchFamily="32" charset="0"/>
              </a:rPr>
              <a:t>Flight Time = 12 seconds </a:t>
            </a:r>
          </a:p>
          <a:p>
            <a:pPr marL="342900" indent="-341313" eaLnBrk="1" hangingPunct="1">
              <a:spcBef>
                <a:spcPts val="800"/>
              </a:spcBef>
              <a:buSzPct val="11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3200">
              <a:solidFill>
                <a:srgbClr val="40458C"/>
              </a:solidFill>
              <a:latin typeface="Tahoma" pitchFamily="32" charset="0"/>
            </a:endParaRPr>
          </a:p>
          <a:p>
            <a:pPr marL="341313" indent="-341313" eaLnBrk="1" hangingPunct="1">
              <a:spcBef>
                <a:spcPts val="800"/>
              </a:spcBef>
              <a:buClr>
                <a:srgbClr val="6F89F7"/>
              </a:buClr>
              <a:buSzPct val="110000"/>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3200">
              <a:solidFill>
                <a:srgbClr val="40458C"/>
              </a:solidFill>
              <a:latin typeface="Tahoma" pitchFamily="32" charset="0"/>
            </a:endParaRPr>
          </a:p>
        </p:txBody>
      </p:sp>
    </p:spTree>
  </p:cSld>
  <p:clrMapOvr>
    <a:masterClrMapping/>
  </p:clrMapOvr>
  <p:transition spd="med">
    <p:circl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8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0458C"/>
                </a:solidFill>
                <a:latin typeface="Tahoma" charset="0"/>
                <a:ea typeface="SimSun" charset="-122"/>
              </a:defRPr>
            </a:lvl1pPr>
            <a:lvl2pPr>
              <a:spcBef>
                <a:spcPts val="7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40458C"/>
                </a:solidFill>
                <a:latin typeface="Tahoma" charset="0"/>
                <a:ea typeface="SimSun" charset="-122"/>
              </a:defRPr>
            </a:lvl2pPr>
            <a:lvl3pPr>
              <a:spcBef>
                <a:spcPts val="6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40458C"/>
                </a:solidFill>
                <a:latin typeface="Tahoma" charset="0"/>
                <a:ea typeface="SimSun" charset="-122"/>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9pPr>
          </a:lstStyle>
          <a:p>
            <a:pPr algn="ctr" eaLnBrk="1" hangingPunct="1">
              <a:spcBef>
                <a:spcPct val="0"/>
              </a:spcBef>
              <a:buClrTx/>
              <a:buFontTx/>
              <a:buNone/>
            </a:pPr>
            <a:r>
              <a:rPr lang="en-US" altLang="x-none" sz="4000">
                <a:solidFill>
                  <a:srgbClr val="660066"/>
                </a:solidFill>
              </a:rPr>
              <a:t>Fourth - If you decide to become a pilot EAA will: </a:t>
            </a:r>
          </a:p>
        </p:txBody>
      </p:sp>
      <p:sp>
        <p:nvSpPr>
          <p:cNvPr id="55298" name="Text Box 2"/>
          <p:cNvSpPr txBox="1">
            <a:spLocks noChangeArrowheads="1"/>
          </p:cNvSpPr>
          <p:nvPr/>
        </p:nvSpPr>
        <p:spPr bwMode="auto">
          <a:xfrm>
            <a:off x="609600" y="1828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40458C"/>
                </a:solidFill>
                <a:latin typeface="Tahoma" charset="0"/>
                <a:ea typeface="SimSun" charset="-122"/>
              </a:defRPr>
            </a:lvl1pPr>
            <a:lvl2pPr marL="741363" indent="-284163">
              <a:spcBef>
                <a:spcPts val="700"/>
              </a:spcBef>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40458C"/>
                </a:solidFill>
                <a:latin typeface="Tahoma" charset="0"/>
                <a:ea typeface="SimSun" charset="-122"/>
              </a:defRPr>
            </a:lvl2pPr>
            <a:lvl3pPr>
              <a:spcBef>
                <a:spcPts val="600"/>
              </a:spcBef>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40458C"/>
                </a:solidFill>
                <a:latin typeface="Tahoma" charset="0"/>
                <a:ea typeface="SimSun" charset="-122"/>
              </a:defRPr>
            </a:lvl3pPr>
            <a:lvl4pPr>
              <a:spcBef>
                <a:spcPts val="500"/>
              </a:spcBef>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40458C"/>
                </a:solidFill>
                <a:latin typeface="Tahoma" charset="0"/>
                <a:ea typeface="SimSun" charset="-122"/>
              </a:defRPr>
            </a:lvl4pPr>
            <a:lvl5pPr>
              <a:spcBef>
                <a:spcPts val="500"/>
              </a:spcBef>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40458C"/>
                </a:solidFill>
                <a:latin typeface="Tahoma" charset="0"/>
                <a:ea typeface="SimSun" charset="-122"/>
              </a:defRPr>
            </a:lvl5pPr>
            <a:lvl6pPr marL="2514600" indent="-228600" defTabSz="457200" eaLnBrk="0" fontAlgn="base" hangingPunct="0">
              <a:spcBef>
                <a:spcPts val="50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40458C"/>
                </a:solidFill>
                <a:latin typeface="Tahoma" charset="0"/>
                <a:ea typeface="SimSun" charset="-122"/>
              </a:defRPr>
            </a:lvl6pPr>
            <a:lvl7pPr marL="2971800" indent="-228600" defTabSz="457200" eaLnBrk="0" fontAlgn="base" hangingPunct="0">
              <a:spcBef>
                <a:spcPts val="50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40458C"/>
                </a:solidFill>
                <a:latin typeface="Tahoma" charset="0"/>
                <a:ea typeface="SimSun" charset="-122"/>
              </a:defRPr>
            </a:lvl7pPr>
            <a:lvl8pPr marL="3429000" indent="-228600" defTabSz="457200" eaLnBrk="0" fontAlgn="base" hangingPunct="0">
              <a:spcBef>
                <a:spcPts val="50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40458C"/>
                </a:solidFill>
                <a:latin typeface="Tahoma" charset="0"/>
                <a:ea typeface="SimSun" charset="-122"/>
              </a:defRPr>
            </a:lvl8pPr>
            <a:lvl9pPr marL="3886200" indent="-228600" defTabSz="457200" eaLnBrk="0" fontAlgn="base" hangingPunct="0">
              <a:spcBef>
                <a:spcPts val="50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40458C"/>
                </a:solidFill>
                <a:latin typeface="Tahoma" charset="0"/>
                <a:ea typeface="SimSun" charset="-122"/>
              </a:defRPr>
            </a:lvl9pPr>
          </a:lstStyle>
          <a:p>
            <a:pPr eaLnBrk="1" hangingPunct="1">
              <a:lnSpc>
                <a:spcPct val="90000"/>
              </a:lnSpc>
              <a:buClr>
                <a:srgbClr val="6F89F7"/>
              </a:buClr>
              <a:buSzPct val="110000"/>
              <a:buFont typeface="Times New Roman" charset="0"/>
              <a:buBlip>
                <a:blip r:embed="rId3"/>
              </a:buBlip>
            </a:pPr>
            <a:r>
              <a:rPr lang="en-US" altLang="x-none" sz="3600"/>
              <a:t> Reimburse the cost of FAA     knowledge exam (the "Written")</a:t>
            </a:r>
          </a:p>
          <a:p>
            <a:pPr eaLnBrk="1" hangingPunct="1">
              <a:lnSpc>
                <a:spcPct val="90000"/>
              </a:lnSpc>
              <a:buClr>
                <a:srgbClr val="6F89F7"/>
              </a:buClr>
              <a:buSzPct val="110000"/>
              <a:buFont typeface="Times New Roman" charset="0"/>
              <a:buBlip>
                <a:blip r:embed="rId3"/>
              </a:buBlip>
            </a:pPr>
            <a:r>
              <a:rPr lang="en-US" altLang="x-none" sz="3600"/>
              <a:t> Eligibility</a:t>
            </a:r>
          </a:p>
          <a:p>
            <a:pPr lvl="1" eaLnBrk="1" hangingPunct="1">
              <a:lnSpc>
                <a:spcPct val="90000"/>
              </a:lnSpc>
              <a:buClr>
                <a:srgbClr val="40458C"/>
              </a:buClr>
              <a:buSzPct val="60000"/>
              <a:buFont typeface="Wingdings" charset="2"/>
              <a:buChar char=""/>
            </a:pPr>
            <a:r>
              <a:rPr lang="en-US" altLang="x-none" sz="3200"/>
              <a:t>YE between 16 and 19</a:t>
            </a:r>
          </a:p>
          <a:p>
            <a:pPr lvl="1" eaLnBrk="1" hangingPunct="1">
              <a:lnSpc>
                <a:spcPct val="90000"/>
              </a:lnSpc>
              <a:buClr>
                <a:srgbClr val="40458C"/>
              </a:buClr>
              <a:buSzPct val="60000"/>
              <a:buFont typeface="Wingdings" charset="2"/>
              <a:buChar char=""/>
            </a:pPr>
            <a:r>
              <a:rPr lang="en-US" altLang="x-none" sz="3200"/>
              <a:t>Completed Sporty</a:t>
            </a:r>
            <a:r>
              <a:rPr lang="en-US" altLang="en-US" sz="3200"/>
              <a:t>’</a:t>
            </a:r>
            <a:r>
              <a:rPr lang="en-US" altLang="x-none" sz="3200"/>
              <a:t>s Pilot Training</a:t>
            </a:r>
          </a:p>
          <a:p>
            <a:pPr eaLnBrk="1" hangingPunct="1">
              <a:lnSpc>
                <a:spcPct val="90000"/>
              </a:lnSpc>
              <a:buClr>
                <a:srgbClr val="6F89F7"/>
              </a:buClr>
              <a:buSzPct val="110000"/>
              <a:buFont typeface="Wingdings" charset="2"/>
              <a:buBlip>
                <a:blip r:embed="rId3"/>
              </a:buBlip>
            </a:pPr>
            <a:r>
              <a:rPr lang="en-US" altLang="x-none" sz="3600"/>
              <a:t> Once you pass, send a copy of your results to EAA, and you will receive a check!</a:t>
            </a:r>
          </a:p>
          <a:p>
            <a:pPr eaLnBrk="1" hangingPunct="1">
              <a:lnSpc>
                <a:spcPct val="90000"/>
              </a:lnSpc>
              <a:buClrTx/>
              <a:buSzPct val="110000"/>
              <a:buFontTx/>
              <a:buNone/>
            </a:pPr>
            <a:endParaRPr lang="en-US" altLang="x-none"/>
          </a:p>
          <a:p>
            <a:pPr lvl="1" eaLnBrk="1" hangingPunct="1">
              <a:lnSpc>
                <a:spcPct val="90000"/>
              </a:lnSpc>
              <a:buClr>
                <a:srgbClr val="40458C"/>
              </a:buClr>
              <a:buSzPct val="60000"/>
              <a:buFont typeface="Wingdings" charset="2"/>
              <a:buNone/>
            </a:pPr>
            <a:endParaRPr lang="en-US" altLang="x-none"/>
          </a:p>
          <a:p>
            <a:pPr lvl="1" eaLnBrk="1" hangingPunct="1">
              <a:lnSpc>
                <a:spcPct val="90000"/>
              </a:lnSpc>
              <a:buClr>
                <a:srgbClr val="40458C"/>
              </a:buClr>
              <a:buSzPct val="60000"/>
              <a:buFont typeface="Wingdings" charset="2"/>
              <a:buNone/>
            </a:pPr>
            <a:endParaRPr lang="en-US" altLang="x-none"/>
          </a:p>
          <a:p>
            <a:pPr lvl="1" eaLnBrk="1" hangingPunct="1">
              <a:lnSpc>
                <a:spcPct val="90000"/>
              </a:lnSpc>
              <a:buClrTx/>
              <a:buSzPct val="60000"/>
              <a:buFontTx/>
              <a:buNone/>
            </a:pPr>
            <a:endParaRPr lang="en-US" altLang="x-none"/>
          </a:p>
          <a:p>
            <a:pPr lvl="1" eaLnBrk="1" hangingPunct="1">
              <a:lnSpc>
                <a:spcPct val="90000"/>
              </a:lnSpc>
              <a:buClrTx/>
              <a:buSzPct val="60000"/>
              <a:buFontTx/>
              <a:buNone/>
            </a:pPr>
            <a:endParaRPr lang="en-US" altLang="x-none"/>
          </a:p>
        </p:txBody>
      </p:sp>
    </p:spTree>
  </p:cSld>
  <p:clrMapOvr>
    <a:masterClrMapping/>
  </p:clrMapOvr>
  <p:transition spd="med">
    <p:circl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09600" y="304800"/>
            <a:ext cx="7770813" cy="914400"/>
          </a:xfrm>
        </p:spPr>
        <p:txBody>
          <a:bodyPr/>
          <a:lstStyle/>
          <a:p>
            <a:pPr algn="ctr">
              <a:defRPr/>
            </a:pPr>
            <a:r>
              <a:rPr lang="en-US">
                <a:cs typeface="+mj-cs"/>
              </a:rPr>
              <a:t>Summary of YE Benefits</a:t>
            </a:r>
          </a:p>
        </p:txBody>
      </p:sp>
      <p:sp>
        <p:nvSpPr>
          <p:cNvPr id="22531" name="Content Placeholder 2" descr="Rectangle: Click to edit Master text styles&#13;&#10;Second level&#13;&#10;Third level&#13;&#10;Fourth level&#13;&#10;Fifth level"/>
          <p:cNvSpPr>
            <a:spLocks noGrp="1"/>
          </p:cNvSpPr>
          <p:nvPr>
            <p:ph idx="1"/>
          </p:nvPr>
        </p:nvSpPr>
        <p:spPr>
          <a:xfrm>
            <a:off x="838200" y="1905000"/>
            <a:ext cx="7770813" cy="4495800"/>
          </a:xfrm>
        </p:spPr>
        <p:txBody>
          <a:bodyPr/>
          <a:lstStyle/>
          <a:p>
            <a:pPr marL="571500" indent="-571500">
              <a:buFont typeface="Wingdings" charset="2"/>
              <a:buChar char="ü"/>
              <a:defRPr/>
            </a:pPr>
            <a:r>
              <a:rPr lang="en-US" sz="3600" dirty="0">
                <a:cs typeface="+mn-cs"/>
              </a:rPr>
              <a:t>On-line training class =$225 (or more)</a:t>
            </a:r>
          </a:p>
          <a:p>
            <a:pPr marL="571500" indent="-571500">
              <a:buFont typeface="Wingdings" charset="2"/>
              <a:buChar char="ü"/>
              <a:defRPr/>
            </a:pPr>
            <a:r>
              <a:rPr lang="en-US" sz="3600" dirty="0">
                <a:cs typeface="+mn-cs"/>
              </a:rPr>
              <a:t>Free Flight lesson = $150 (or more)</a:t>
            </a:r>
          </a:p>
          <a:p>
            <a:pPr marL="571500" indent="-571500">
              <a:buFont typeface="Wingdings" charset="2"/>
              <a:buChar char="ü"/>
              <a:defRPr/>
            </a:pPr>
            <a:r>
              <a:rPr lang="en-US" sz="3600" dirty="0">
                <a:cs typeface="+mn-cs"/>
              </a:rPr>
              <a:t>Cost of knowledge exam =$160</a:t>
            </a:r>
          </a:p>
          <a:p>
            <a:pPr marL="571500" indent="-571500">
              <a:buFont typeface="Wingdings" charset="2"/>
              <a:buChar char="ü"/>
              <a:defRPr/>
            </a:pPr>
            <a:r>
              <a:rPr lang="en-US" sz="3600" dirty="0">
                <a:cs typeface="+mn-cs"/>
              </a:rPr>
              <a:t>Student Membership = Priceless</a:t>
            </a:r>
          </a:p>
          <a:p>
            <a:pPr marL="571500" indent="-571500">
              <a:buFont typeface="Wingdings" charset="2"/>
              <a:buChar char="ü"/>
              <a:defRPr/>
            </a:pPr>
            <a:r>
              <a:rPr lang="en-US" sz="3600" dirty="0">
                <a:cs typeface="+mn-cs"/>
              </a:rPr>
              <a:t>Total =$550+</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609600"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8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0458C"/>
                </a:solidFill>
                <a:latin typeface="Tahoma" charset="0"/>
                <a:ea typeface="SimSun" charset="-122"/>
              </a:defRPr>
            </a:lvl1pPr>
            <a:lvl2pPr>
              <a:spcBef>
                <a:spcPts val="7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40458C"/>
                </a:solidFill>
                <a:latin typeface="Tahoma" charset="0"/>
                <a:ea typeface="SimSun" charset="-122"/>
              </a:defRPr>
            </a:lvl2pPr>
            <a:lvl3pPr>
              <a:spcBef>
                <a:spcPts val="6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40458C"/>
                </a:solidFill>
                <a:latin typeface="Tahoma" charset="0"/>
                <a:ea typeface="SimSun" charset="-122"/>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9pPr>
          </a:lstStyle>
          <a:p>
            <a:pPr algn="ctr" eaLnBrk="1" hangingPunct="1">
              <a:spcBef>
                <a:spcPct val="0"/>
              </a:spcBef>
              <a:buClrTx/>
              <a:buFontTx/>
              <a:buNone/>
            </a:pPr>
            <a:r>
              <a:rPr lang="en-US" altLang="x-none" sz="4400">
                <a:solidFill>
                  <a:srgbClr val="660066"/>
                </a:solidFill>
              </a:rPr>
              <a:t>Some Safety Stuff</a:t>
            </a:r>
          </a:p>
        </p:txBody>
      </p:sp>
      <p:sp>
        <p:nvSpPr>
          <p:cNvPr id="56322" name="Text Box 2"/>
          <p:cNvSpPr txBox="1">
            <a:spLocks noChangeArrowheads="1"/>
          </p:cNvSpPr>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40458C"/>
                </a:solidFill>
                <a:latin typeface="Tahoma" charset="0"/>
                <a:ea typeface="SimSun" charset="-122"/>
              </a:defRPr>
            </a:lvl1pPr>
            <a:lvl2pPr>
              <a:spcBef>
                <a:spcPts val="700"/>
              </a:spcBef>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40458C"/>
                </a:solidFill>
                <a:latin typeface="Tahoma" charset="0"/>
                <a:ea typeface="SimSun" charset="-122"/>
              </a:defRPr>
            </a:lvl2pPr>
            <a:lvl3pPr>
              <a:spcBef>
                <a:spcPts val="600"/>
              </a:spcBef>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40458C"/>
                </a:solidFill>
                <a:latin typeface="Tahoma" charset="0"/>
                <a:ea typeface="SimSun" charset="-122"/>
              </a:defRPr>
            </a:lvl3pPr>
            <a:lvl4pPr>
              <a:spcBef>
                <a:spcPts val="500"/>
              </a:spcBef>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40458C"/>
                </a:solidFill>
                <a:latin typeface="Tahoma" charset="0"/>
                <a:ea typeface="SimSun" charset="-122"/>
              </a:defRPr>
            </a:lvl4pPr>
            <a:lvl5pPr>
              <a:spcBef>
                <a:spcPts val="500"/>
              </a:spcBef>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40458C"/>
                </a:solidFill>
                <a:latin typeface="Tahoma" charset="0"/>
                <a:ea typeface="SimSun" charset="-122"/>
              </a:defRPr>
            </a:lvl5pPr>
            <a:lvl6pPr marL="2514600" indent="-228600" defTabSz="457200" eaLnBrk="0" fontAlgn="base" hangingPunct="0">
              <a:spcBef>
                <a:spcPts val="50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40458C"/>
                </a:solidFill>
                <a:latin typeface="Tahoma" charset="0"/>
                <a:ea typeface="SimSun" charset="-122"/>
              </a:defRPr>
            </a:lvl6pPr>
            <a:lvl7pPr marL="2971800" indent="-228600" defTabSz="457200" eaLnBrk="0" fontAlgn="base" hangingPunct="0">
              <a:spcBef>
                <a:spcPts val="50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40458C"/>
                </a:solidFill>
                <a:latin typeface="Tahoma" charset="0"/>
                <a:ea typeface="SimSun" charset="-122"/>
              </a:defRPr>
            </a:lvl7pPr>
            <a:lvl8pPr marL="3429000" indent="-228600" defTabSz="457200" eaLnBrk="0" fontAlgn="base" hangingPunct="0">
              <a:spcBef>
                <a:spcPts val="50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40458C"/>
                </a:solidFill>
                <a:latin typeface="Tahoma" charset="0"/>
                <a:ea typeface="SimSun" charset="-122"/>
              </a:defRPr>
            </a:lvl8pPr>
            <a:lvl9pPr marL="3886200" indent="-228600" defTabSz="457200" eaLnBrk="0" fontAlgn="base" hangingPunct="0">
              <a:spcBef>
                <a:spcPts val="50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40458C"/>
                </a:solidFill>
                <a:latin typeface="Tahoma" charset="0"/>
                <a:ea typeface="SimSun" charset="-122"/>
              </a:defRPr>
            </a:lvl9pPr>
          </a:lstStyle>
          <a:p>
            <a:pPr marL="457200" indent="-457200" eaLnBrk="1" hangingPunct="1">
              <a:buClr>
                <a:srgbClr val="FF0000"/>
              </a:buClr>
              <a:buSzPct val="110000"/>
              <a:buFont typeface="Wingdings" charset="2"/>
              <a:buChar char="Ø"/>
              <a:defRPr/>
            </a:pPr>
            <a:r>
              <a:rPr lang="en-US" altLang="x-none"/>
              <a:t>STAY AWAY FROM THE PROPELLER!!!</a:t>
            </a:r>
          </a:p>
          <a:p>
            <a:pPr marL="457200" indent="-457200" eaLnBrk="1" hangingPunct="1">
              <a:buClr>
                <a:srgbClr val="FF0000"/>
              </a:buClr>
              <a:buSzPct val="110000"/>
              <a:buFont typeface="Wingdings" charset="2"/>
              <a:buChar char="Ø"/>
              <a:defRPr/>
            </a:pPr>
            <a:r>
              <a:rPr lang="en-US" altLang="en-US"/>
              <a:t>“</a:t>
            </a:r>
            <a:r>
              <a:rPr lang="en-US" altLang="x-none"/>
              <a:t>Sterilize</a:t>
            </a:r>
            <a:r>
              <a:rPr lang="en-US" altLang="en-US"/>
              <a:t>”</a:t>
            </a:r>
            <a:r>
              <a:rPr lang="en-US" altLang="x-none"/>
              <a:t> the cockpit!</a:t>
            </a:r>
          </a:p>
          <a:p>
            <a:pPr marL="457200" indent="-457200" eaLnBrk="1" hangingPunct="1">
              <a:buClr>
                <a:srgbClr val="FF0000"/>
              </a:buClr>
              <a:buSzPct val="110000"/>
              <a:buFont typeface="Wingdings" charset="2"/>
              <a:buChar char="Ø"/>
              <a:defRPr/>
            </a:pPr>
            <a:r>
              <a:rPr lang="en-US" altLang="x-none"/>
              <a:t>Listen to the Pilot! – Don</a:t>
            </a:r>
            <a:r>
              <a:rPr lang="en-US" altLang="en-US"/>
              <a:t>’</a:t>
            </a:r>
            <a:r>
              <a:rPr lang="en-US" altLang="x-none"/>
              <a:t>t TOUCH</a:t>
            </a:r>
          </a:p>
          <a:p>
            <a:pPr eaLnBrk="1" hangingPunct="1">
              <a:buClrTx/>
              <a:buSzPct val="110000"/>
              <a:buFontTx/>
              <a:buNone/>
              <a:defRPr/>
            </a:pPr>
            <a:endParaRPr lang="en-US" altLang="x-none"/>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l="21136" t="3352" r="21950" b="6078"/>
          <a:stretch>
            <a:fillRect/>
          </a:stretch>
        </p:blipFill>
        <p:spPr bwMode="auto">
          <a:xfrm>
            <a:off x="3124200" y="3886200"/>
            <a:ext cx="2667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circl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533400"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8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0458C"/>
                </a:solidFill>
                <a:latin typeface="Tahoma" charset="0"/>
                <a:ea typeface="SimSun" charset="-122"/>
              </a:defRPr>
            </a:lvl1pPr>
            <a:lvl2pPr>
              <a:spcBef>
                <a:spcPts val="7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40458C"/>
                </a:solidFill>
                <a:latin typeface="Tahoma" charset="0"/>
                <a:ea typeface="SimSun" charset="-122"/>
              </a:defRPr>
            </a:lvl2pPr>
            <a:lvl3pPr>
              <a:spcBef>
                <a:spcPts val="6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40458C"/>
                </a:solidFill>
                <a:latin typeface="Tahoma" charset="0"/>
                <a:ea typeface="SimSun" charset="-122"/>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9pPr>
          </a:lstStyle>
          <a:p>
            <a:pPr algn="ctr" eaLnBrk="1" hangingPunct="1">
              <a:spcBef>
                <a:spcPct val="0"/>
              </a:spcBef>
              <a:buClrTx/>
              <a:buFontTx/>
              <a:buNone/>
            </a:pPr>
            <a:r>
              <a:rPr lang="en-US" altLang="x-none" sz="4400">
                <a:solidFill>
                  <a:srgbClr val="660066"/>
                </a:solidFill>
              </a:rPr>
              <a:t>Presentation Outline</a:t>
            </a:r>
          </a:p>
        </p:txBody>
      </p:sp>
      <p:sp>
        <p:nvSpPr>
          <p:cNvPr id="22530" name="Text Box 2"/>
          <p:cNvSpPr txBox="1">
            <a:spLocks noChangeArrowheads="1"/>
          </p:cNvSpPr>
          <p:nvPr/>
        </p:nvSpPr>
        <p:spPr bwMode="auto">
          <a:xfrm>
            <a:off x="533400" y="1447800"/>
            <a:ext cx="8077200" cy="5029200"/>
          </a:xfrm>
          <a:prstGeom prst="rect">
            <a:avLst/>
          </a:prstGeom>
          <a:noFill/>
          <a:ln w="9525" cap="flat">
            <a:noFill/>
            <a:round/>
            <a:headEnd/>
            <a:tailEnd/>
          </a:ln>
          <a:effectLst/>
        </p:spPr>
        <p:txBody>
          <a:bodyPr/>
          <a:lstStyle/>
          <a:p>
            <a:pPr marL="457200" indent="-457200" eaLnBrk="1" hangingPunct="1">
              <a:spcBef>
                <a:spcPts val="700"/>
              </a:spcBef>
              <a:buClr>
                <a:srgbClr val="2D2DB5"/>
              </a:buClr>
              <a:buSzPct val="147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40458C"/>
                </a:solidFill>
                <a:latin typeface="Tahoma" pitchFamily="32" charset="0"/>
              </a:rPr>
              <a:t>Aircraft Basics</a:t>
            </a:r>
          </a:p>
          <a:p>
            <a:pPr marL="457200" indent="-457200" eaLnBrk="1" hangingPunct="1">
              <a:spcBef>
                <a:spcPts val="700"/>
              </a:spcBef>
              <a:buClr>
                <a:srgbClr val="2D2DB5"/>
              </a:buClr>
              <a:buSzPct val="147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40458C"/>
                </a:solidFill>
                <a:latin typeface="Tahoma" pitchFamily="32" charset="0"/>
              </a:rPr>
              <a:t>Why Aviation/Aerospace?</a:t>
            </a:r>
          </a:p>
          <a:p>
            <a:pPr marL="457200" indent="-457200" eaLnBrk="1" hangingPunct="1">
              <a:spcBef>
                <a:spcPts val="700"/>
              </a:spcBef>
              <a:buClr>
                <a:srgbClr val="2D2DB5"/>
              </a:buClr>
              <a:buSzPct val="147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40458C"/>
                </a:solidFill>
                <a:latin typeface="Tahoma" pitchFamily="32" charset="0"/>
              </a:rPr>
              <a:t>A Bit of History</a:t>
            </a:r>
          </a:p>
          <a:p>
            <a:pPr marL="457200" indent="-457200" eaLnBrk="1" hangingPunct="1">
              <a:spcBef>
                <a:spcPts val="700"/>
              </a:spcBef>
              <a:buClr>
                <a:srgbClr val="2D2DB5"/>
              </a:buClr>
              <a:buSzPct val="147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40458C"/>
                </a:solidFill>
                <a:latin typeface="Tahoma" pitchFamily="32" charset="0"/>
              </a:rPr>
              <a:t>Aerodynamics</a:t>
            </a:r>
          </a:p>
          <a:p>
            <a:pPr marL="457200" indent="-457200" eaLnBrk="1" hangingPunct="1">
              <a:spcBef>
                <a:spcPts val="700"/>
              </a:spcBef>
              <a:buClr>
                <a:srgbClr val="2D2DB5"/>
              </a:buClr>
              <a:buSzPct val="147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40458C"/>
                </a:solidFill>
                <a:latin typeface="Tahoma" pitchFamily="32" charset="0"/>
              </a:rPr>
              <a:t>Control of an aircraft</a:t>
            </a:r>
          </a:p>
          <a:p>
            <a:pPr marL="457200" indent="-457200" eaLnBrk="1" hangingPunct="1">
              <a:spcBef>
                <a:spcPts val="700"/>
              </a:spcBef>
              <a:buClr>
                <a:srgbClr val="2D2DB5"/>
              </a:buClr>
              <a:buSzPct val="147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40458C"/>
                </a:solidFill>
                <a:latin typeface="Tahoma" pitchFamily="32" charset="0"/>
              </a:rPr>
              <a:t>Propulsion (the Engine)</a:t>
            </a:r>
          </a:p>
          <a:p>
            <a:pPr marL="457200" indent="-457200" eaLnBrk="1" hangingPunct="1">
              <a:spcBef>
                <a:spcPts val="700"/>
              </a:spcBef>
              <a:buClr>
                <a:srgbClr val="2D2DB5"/>
              </a:buClr>
              <a:buSzPct val="147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40458C"/>
                </a:solidFill>
                <a:latin typeface="Tahoma" pitchFamily="32" charset="0"/>
              </a:rPr>
              <a:t>Cockpit and instruments</a:t>
            </a:r>
          </a:p>
          <a:p>
            <a:pPr marL="457200" indent="-457200" eaLnBrk="1" hangingPunct="1">
              <a:spcBef>
                <a:spcPts val="700"/>
              </a:spcBef>
              <a:buClr>
                <a:srgbClr val="2D2DB5"/>
              </a:buClr>
              <a:buSzPct val="147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40458C"/>
                </a:solidFill>
                <a:latin typeface="Tahoma" pitchFamily="32" charset="0"/>
              </a:rPr>
              <a:t>Pilot Certificates</a:t>
            </a:r>
          </a:p>
          <a:p>
            <a:pPr marL="457200" indent="-457200" eaLnBrk="1" hangingPunct="1">
              <a:spcBef>
                <a:spcPts val="700"/>
              </a:spcBef>
              <a:buClr>
                <a:srgbClr val="2D2DB5"/>
              </a:buClr>
              <a:buSzPct val="147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FF0000"/>
                </a:solidFill>
                <a:latin typeface="Tahoma" pitchFamily="32" charset="0"/>
              </a:rPr>
              <a:t>Airplane Safety</a:t>
            </a:r>
          </a:p>
          <a:p>
            <a:pPr marL="457200" indent="-457200" eaLnBrk="1" hangingPunct="1">
              <a:spcBef>
                <a:spcPts val="700"/>
              </a:spcBef>
              <a:buClr>
                <a:srgbClr val="2D2DB5"/>
              </a:buClr>
              <a:buSzPct val="147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40458C"/>
                </a:solidFill>
                <a:latin typeface="Tahoma" pitchFamily="32" charset="0"/>
              </a:rPr>
              <a:t>Fly Day!</a:t>
            </a:r>
          </a:p>
          <a:p>
            <a:pPr marL="342900" indent="-341313" eaLnBrk="1" hangingPunct="1">
              <a:lnSpc>
                <a:spcPct val="90000"/>
              </a:lnSpc>
              <a:spcBef>
                <a:spcPts val="600"/>
              </a:spcBef>
              <a:buSzPct val="11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a:solidFill>
                <a:srgbClr val="40458C"/>
              </a:solidFill>
              <a:latin typeface="Tahoma" pitchFamily="32" charset="0"/>
            </a:endParaRPr>
          </a:p>
        </p:txBody>
      </p:sp>
      <p:pic>
        <p:nvPicPr>
          <p:cNvPr id="61443" name="Picture 3"/>
          <p:cNvPicPr>
            <a:picLocks noChangeAspect="1" noChangeArrowheads="1"/>
          </p:cNvPicPr>
          <p:nvPr/>
        </p:nvPicPr>
        <p:blipFill>
          <a:blip r:embed="rId3">
            <a:extLst>
              <a:ext uri="{28A0092B-C50C-407E-A947-70E740481C1C}">
                <a14:useLocalDpi xmlns:a14="http://schemas.microsoft.com/office/drawing/2010/main" val="0"/>
              </a:ext>
            </a:extLst>
          </a:blip>
          <a:srcRect b="885"/>
          <a:stretch>
            <a:fillRect/>
          </a:stretch>
        </p:blipFill>
        <p:spPr bwMode="auto">
          <a:xfrm>
            <a:off x="5486400" y="1447800"/>
            <a:ext cx="3305175"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circl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cs typeface="+mj-cs"/>
              </a:rPr>
              <a:t>Uses of Aircraft</a:t>
            </a:r>
          </a:p>
        </p:txBody>
      </p:sp>
      <p:pic>
        <p:nvPicPr>
          <p:cNvPr id="65540" name="Picture 5" descr="T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143574"/>
            <a:ext cx="480060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a:xfrm>
            <a:off x="762000" y="1676401"/>
            <a:ext cx="7848600" cy="2895600"/>
          </a:xfrm>
        </p:spPr>
        <p:txBody>
          <a:bodyPr/>
          <a:lstStyle/>
          <a:p>
            <a:r>
              <a:rPr lang="en-US"/>
              <a:t>Examples?</a:t>
            </a:r>
          </a:p>
        </p:txBody>
      </p:sp>
    </p:spTree>
    <p:extLst>
      <p:ext uri="{BB962C8B-B14F-4D97-AF65-F5344CB8AC3E}">
        <p14:creationId xmlns:p14="http://schemas.microsoft.com/office/powerpoint/2010/main" val="151463487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cs typeface="+mj-cs"/>
              </a:rPr>
              <a:t>Uses of Aircraft</a:t>
            </a:r>
          </a:p>
        </p:txBody>
      </p:sp>
      <p:sp>
        <p:nvSpPr>
          <p:cNvPr id="26627" name="Rectangle 3" descr="Rectangle: Click to edit Master text styles&#13;&#10;Second level&#13;&#10;Third level&#13;&#10;Fourth level&#13;&#10;Fifth level"/>
          <p:cNvSpPr>
            <a:spLocks noGrp="1" noChangeArrowheads="1"/>
          </p:cNvSpPr>
          <p:nvPr>
            <p:ph type="body" idx="1"/>
          </p:nvPr>
        </p:nvSpPr>
        <p:spPr>
          <a:xfrm>
            <a:off x="838200" y="1905000"/>
            <a:ext cx="3962400" cy="2590800"/>
          </a:xfrm>
        </p:spPr>
        <p:txBody>
          <a:bodyPr/>
          <a:lstStyle/>
          <a:p>
            <a:pPr eaLnBrk="1" hangingPunct="1">
              <a:buFont typeface="Wingdings" charset="0"/>
              <a:buBlip>
                <a:blip r:embed="rId3"/>
              </a:buBlip>
              <a:defRPr/>
            </a:pPr>
            <a:r>
              <a:rPr lang="en-US" sz="2800" dirty="0">
                <a:solidFill>
                  <a:schemeClr val="tx1">
                    <a:lumMod val="95000"/>
                    <a:lumOff val="5000"/>
                  </a:schemeClr>
                </a:solidFill>
                <a:cs typeface="+mn-cs"/>
              </a:rPr>
              <a:t>Transportation</a:t>
            </a:r>
          </a:p>
          <a:p>
            <a:pPr eaLnBrk="1" hangingPunct="1">
              <a:buFont typeface="Wingdings" charset="0"/>
              <a:buBlip>
                <a:blip r:embed="rId3"/>
              </a:buBlip>
              <a:defRPr/>
            </a:pPr>
            <a:r>
              <a:rPr lang="en-US" sz="2800" dirty="0">
                <a:solidFill>
                  <a:schemeClr val="tx1">
                    <a:lumMod val="95000"/>
                    <a:lumOff val="5000"/>
                  </a:schemeClr>
                </a:solidFill>
                <a:cs typeface="+mn-cs"/>
              </a:rPr>
              <a:t>Cargo</a:t>
            </a:r>
          </a:p>
          <a:p>
            <a:pPr eaLnBrk="1" hangingPunct="1">
              <a:buFont typeface="Wingdings" charset="0"/>
              <a:buBlip>
                <a:blip r:embed="rId3"/>
              </a:buBlip>
              <a:defRPr/>
            </a:pPr>
            <a:r>
              <a:rPr lang="en-US" sz="2800" dirty="0">
                <a:solidFill>
                  <a:schemeClr val="tx1">
                    <a:lumMod val="95000"/>
                    <a:lumOff val="5000"/>
                  </a:schemeClr>
                </a:solidFill>
                <a:cs typeface="+mn-cs"/>
              </a:rPr>
              <a:t>Research</a:t>
            </a:r>
          </a:p>
          <a:p>
            <a:pPr eaLnBrk="1" hangingPunct="1">
              <a:buFont typeface="Wingdings" charset="0"/>
              <a:buBlip>
                <a:blip r:embed="rId3"/>
              </a:buBlip>
              <a:defRPr/>
            </a:pPr>
            <a:r>
              <a:rPr lang="en-US" sz="2800" dirty="0">
                <a:solidFill>
                  <a:schemeClr val="tx1">
                    <a:lumMod val="95000"/>
                    <a:lumOff val="5000"/>
                  </a:schemeClr>
                </a:solidFill>
                <a:cs typeface="+mn-cs"/>
              </a:rPr>
              <a:t>Sight Seeing/For Fun </a:t>
            </a:r>
          </a:p>
          <a:p>
            <a:pPr eaLnBrk="1" hangingPunct="1">
              <a:buFont typeface="Wingdings" charset="0"/>
              <a:buBlip>
                <a:blip r:embed="rId3"/>
              </a:buBlip>
              <a:defRPr/>
            </a:pPr>
            <a:r>
              <a:rPr lang="en-US" sz="2800" dirty="0">
                <a:solidFill>
                  <a:schemeClr val="tx1">
                    <a:lumMod val="95000"/>
                    <a:lumOff val="5000"/>
                  </a:schemeClr>
                </a:solidFill>
                <a:cs typeface="+mn-cs"/>
              </a:rPr>
              <a:t>Aerial Observation</a:t>
            </a:r>
          </a:p>
          <a:p>
            <a:pPr eaLnBrk="1" hangingPunct="1">
              <a:buFont typeface="Wingdings" charset="0"/>
              <a:buNone/>
              <a:defRPr/>
            </a:pPr>
            <a:endParaRPr lang="en-US" sz="2400" dirty="0">
              <a:cs typeface="+mn-cs"/>
            </a:endParaRPr>
          </a:p>
          <a:p>
            <a:pPr eaLnBrk="1" hangingPunct="1">
              <a:buFont typeface="Wingdings" charset="0"/>
              <a:buBlip>
                <a:blip r:embed="rId3"/>
              </a:buBlip>
              <a:defRPr/>
            </a:pPr>
            <a:endParaRPr lang="en-US" sz="2400" dirty="0">
              <a:cs typeface="+mn-cs"/>
            </a:endParaRPr>
          </a:p>
        </p:txBody>
      </p:sp>
      <p:sp>
        <p:nvSpPr>
          <p:cNvPr id="65539" name="Rectangle 4" descr="Rectangle: Click to edit Master text styles&#13;&#10;Second level&#13;&#10;Third level&#13;&#10;Fourth level&#13;&#10;Fifth level"/>
          <p:cNvSpPr>
            <a:spLocks noChangeArrowheads="1"/>
          </p:cNvSpPr>
          <p:nvPr/>
        </p:nvSpPr>
        <p:spPr bwMode="auto">
          <a:xfrm>
            <a:off x="4876800" y="1905000"/>
            <a:ext cx="3962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800"/>
              </a:spcBef>
              <a:buClr>
                <a:srgbClr val="000000"/>
              </a:buClr>
              <a:buSzPct val="100000"/>
              <a:buFont typeface="Times New Roman" charset="0"/>
              <a:defRPr sz="3200">
                <a:solidFill>
                  <a:srgbClr val="40458C"/>
                </a:solidFill>
                <a:latin typeface="Tahoma" charset="0"/>
                <a:ea typeface="SimSun" charset="-122"/>
              </a:defRPr>
            </a:lvl1pPr>
            <a:lvl2pPr>
              <a:spcBef>
                <a:spcPts val="700"/>
              </a:spcBef>
              <a:buClr>
                <a:srgbClr val="000000"/>
              </a:buClr>
              <a:buSzPct val="100000"/>
              <a:buFont typeface="Times New Roman" charset="0"/>
              <a:defRPr sz="2800">
                <a:solidFill>
                  <a:srgbClr val="40458C"/>
                </a:solidFill>
                <a:latin typeface="Tahoma" charset="0"/>
                <a:ea typeface="SimSun" charset="-122"/>
              </a:defRPr>
            </a:lvl2pPr>
            <a:lvl3pPr>
              <a:spcBef>
                <a:spcPts val="600"/>
              </a:spcBef>
              <a:buClr>
                <a:srgbClr val="000000"/>
              </a:buClr>
              <a:buSzPct val="100000"/>
              <a:buFont typeface="Times New Roman" charset="0"/>
              <a:defRPr sz="2400">
                <a:solidFill>
                  <a:srgbClr val="40458C"/>
                </a:solidFill>
                <a:latin typeface="Tahoma" charset="0"/>
                <a:ea typeface="SimSun" charset="-122"/>
              </a:defRPr>
            </a:lvl3pPr>
            <a:lvl4pPr>
              <a:spcBef>
                <a:spcPts val="500"/>
              </a:spcBef>
              <a:buClr>
                <a:srgbClr val="000000"/>
              </a:buClr>
              <a:buSzPct val="100000"/>
              <a:buFont typeface="Times New Roman" charset="0"/>
              <a:defRPr sz="2000">
                <a:solidFill>
                  <a:srgbClr val="40458C"/>
                </a:solidFill>
                <a:latin typeface="Tahoma" charset="0"/>
                <a:ea typeface="SimSun" charset="-122"/>
              </a:defRPr>
            </a:lvl4pPr>
            <a:lvl5pPr>
              <a:spcBef>
                <a:spcPts val="500"/>
              </a:spcBef>
              <a:buClr>
                <a:srgbClr val="000000"/>
              </a:buClr>
              <a:buSzPct val="100000"/>
              <a:buFont typeface="Times New Roman" charset="0"/>
              <a:defRPr sz="2000">
                <a:solidFill>
                  <a:srgbClr val="40458C"/>
                </a:solidFill>
                <a:latin typeface="Tahoma" charset="0"/>
                <a:ea typeface="SimSun" charset="-122"/>
              </a:defRPr>
            </a:lvl5pPr>
            <a:lvl6pPr marL="2514600" indent="-228600" defTabSz="457200" eaLnBrk="0" fontAlgn="base" hangingPunct="0">
              <a:spcBef>
                <a:spcPts val="500"/>
              </a:spcBef>
              <a:spcAft>
                <a:spcPct val="0"/>
              </a:spcAft>
              <a:buClr>
                <a:srgbClr val="000000"/>
              </a:buClr>
              <a:buSzPct val="100000"/>
              <a:buFont typeface="Times New Roman" charset="0"/>
              <a:defRPr sz="2000">
                <a:solidFill>
                  <a:srgbClr val="40458C"/>
                </a:solidFill>
                <a:latin typeface="Tahoma" charset="0"/>
                <a:ea typeface="SimSun" charset="-122"/>
              </a:defRPr>
            </a:lvl6pPr>
            <a:lvl7pPr marL="2971800" indent="-228600" defTabSz="457200" eaLnBrk="0" fontAlgn="base" hangingPunct="0">
              <a:spcBef>
                <a:spcPts val="500"/>
              </a:spcBef>
              <a:spcAft>
                <a:spcPct val="0"/>
              </a:spcAft>
              <a:buClr>
                <a:srgbClr val="000000"/>
              </a:buClr>
              <a:buSzPct val="100000"/>
              <a:buFont typeface="Times New Roman" charset="0"/>
              <a:defRPr sz="2000">
                <a:solidFill>
                  <a:srgbClr val="40458C"/>
                </a:solidFill>
                <a:latin typeface="Tahoma" charset="0"/>
                <a:ea typeface="SimSun" charset="-122"/>
              </a:defRPr>
            </a:lvl7pPr>
            <a:lvl8pPr marL="3429000" indent="-228600" defTabSz="457200" eaLnBrk="0" fontAlgn="base" hangingPunct="0">
              <a:spcBef>
                <a:spcPts val="500"/>
              </a:spcBef>
              <a:spcAft>
                <a:spcPct val="0"/>
              </a:spcAft>
              <a:buClr>
                <a:srgbClr val="000000"/>
              </a:buClr>
              <a:buSzPct val="100000"/>
              <a:buFont typeface="Times New Roman" charset="0"/>
              <a:defRPr sz="2000">
                <a:solidFill>
                  <a:srgbClr val="40458C"/>
                </a:solidFill>
                <a:latin typeface="Tahoma" charset="0"/>
                <a:ea typeface="SimSun" charset="-122"/>
              </a:defRPr>
            </a:lvl8pPr>
            <a:lvl9pPr marL="3886200" indent="-228600" defTabSz="457200" eaLnBrk="0" fontAlgn="base" hangingPunct="0">
              <a:spcBef>
                <a:spcPts val="500"/>
              </a:spcBef>
              <a:spcAft>
                <a:spcPct val="0"/>
              </a:spcAft>
              <a:buClr>
                <a:srgbClr val="000000"/>
              </a:buClr>
              <a:buSzPct val="100000"/>
              <a:buFont typeface="Times New Roman" charset="0"/>
              <a:defRPr sz="2000">
                <a:solidFill>
                  <a:srgbClr val="40458C"/>
                </a:solidFill>
                <a:latin typeface="Tahoma" charset="0"/>
                <a:ea typeface="SimSun" charset="-122"/>
              </a:defRPr>
            </a:lvl9pPr>
          </a:lstStyle>
          <a:p>
            <a:pPr eaLnBrk="1" hangingPunct="1">
              <a:spcBef>
                <a:spcPct val="20000"/>
              </a:spcBef>
              <a:buClr>
                <a:schemeClr val="hlink"/>
              </a:buClr>
              <a:buSzPct val="110000"/>
              <a:buFont typeface="Wingdings" charset="2"/>
              <a:buBlip>
                <a:blip r:embed="rId3"/>
              </a:buBlip>
            </a:pPr>
            <a:r>
              <a:rPr lang="en-US" altLang="x-none" sz="2800">
                <a:solidFill>
                  <a:schemeClr val="tx1"/>
                </a:solidFill>
                <a:ea typeface="ＭＳ Ｐゴシック" charset="-128"/>
              </a:rPr>
              <a:t>Agricultural</a:t>
            </a:r>
          </a:p>
          <a:p>
            <a:pPr eaLnBrk="1" hangingPunct="1">
              <a:spcBef>
                <a:spcPct val="20000"/>
              </a:spcBef>
              <a:buClr>
                <a:schemeClr val="hlink"/>
              </a:buClr>
              <a:buSzPct val="110000"/>
              <a:buFont typeface="Wingdings" charset="2"/>
              <a:buBlip>
                <a:blip r:embed="rId3"/>
              </a:buBlip>
            </a:pPr>
            <a:r>
              <a:rPr lang="en-US" altLang="x-none" sz="2800">
                <a:solidFill>
                  <a:schemeClr val="tx1"/>
                </a:solidFill>
                <a:ea typeface="ＭＳ Ｐゴシック" charset="-128"/>
              </a:rPr>
              <a:t>Defense</a:t>
            </a:r>
          </a:p>
          <a:p>
            <a:pPr eaLnBrk="1" hangingPunct="1">
              <a:spcBef>
                <a:spcPct val="20000"/>
              </a:spcBef>
              <a:buClr>
                <a:schemeClr val="hlink"/>
              </a:buClr>
              <a:buSzPct val="110000"/>
              <a:buFont typeface="Wingdings" charset="2"/>
              <a:buBlip>
                <a:blip r:embed="rId3"/>
              </a:buBlip>
            </a:pPr>
            <a:r>
              <a:rPr lang="en-US" altLang="x-none" sz="2800">
                <a:solidFill>
                  <a:schemeClr val="tx1"/>
                </a:solidFill>
                <a:ea typeface="ＭＳ Ｐゴシック" charset="-128"/>
              </a:rPr>
              <a:t>Search and Rescue</a:t>
            </a:r>
          </a:p>
          <a:p>
            <a:pPr eaLnBrk="1" hangingPunct="1">
              <a:spcBef>
                <a:spcPct val="20000"/>
              </a:spcBef>
              <a:buClr>
                <a:schemeClr val="hlink"/>
              </a:buClr>
              <a:buSzPct val="110000"/>
              <a:buFont typeface="Wingdings" charset="2"/>
              <a:buBlip>
                <a:blip r:embed="rId3"/>
              </a:buBlip>
            </a:pPr>
            <a:r>
              <a:rPr lang="en-US" altLang="x-none" sz="2800">
                <a:solidFill>
                  <a:schemeClr val="tx1"/>
                </a:solidFill>
                <a:ea typeface="ＭＳ Ｐゴシック" charset="-128"/>
              </a:rPr>
              <a:t>Entertainment / Airshows</a:t>
            </a:r>
            <a:endParaRPr lang="en-US" altLang="x-none" sz="2400">
              <a:solidFill>
                <a:schemeClr val="tx1"/>
              </a:solidFill>
              <a:ea typeface="ＭＳ Ｐゴシック" charset="-128"/>
            </a:endParaRPr>
          </a:p>
          <a:p>
            <a:pPr eaLnBrk="1" hangingPunct="1">
              <a:spcBef>
                <a:spcPct val="20000"/>
              </a:spcBef>
              <a:buClr>
                <a:schemeClr val="hlink"/>
              </a:buClr>
              <a:buSzPct val="110000"/>
              <a:buFont typeface="Wingdings" charset="2"/>
              <a:buNone/>
            </a:pPr>
            <a:endParaRPr lang="en-US" altLang="x-none" sz="2800">
              <a:solidFill>
                <a:schemeClr val="tx1"/>
              </a:solidFill>
              <a:ea typeface="ＭＳ Ｐゴシック" charset="-128"/>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defRPr/>
            </a:pPr>
            <a:r>
              <a:rPr lang="en-US">
                <a:cs typeface="+mj-cs"/>
              </a:rPr>
              <a:t>Types of Aircraft</a:t>
            </a:r>
          </a:p>
        </p:txBody>
      </p:sp>
      <p:pic>
        <p:nvPicPr>
          <p:cNvPr id="67586" name="Picture 1027" descr="AirlinersNet_PhotoID_1004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41910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Picture 1028" descr="av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57200"/>
            <a:ext cx="2878138"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1029" descr="cropdus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724400"/>
            <a:ext cx="5829300"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1030" descr="N7646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581400"/>
            <a:ext cx="37973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1031" descr="kr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352800"/>
            <a:ext cx="27432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Text Box 1032"/>
          <p:cNvSpPr txBox="1">
            <a:spLocks noChangeArrowheads="1"/>
          </p:cNvSpPr>
          <p:nvPr/>
        </p:nvSpPr>
        <p:spPr bwMode="auto">
          <a:xfrm>
            <a:off x="609600" y="3200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x-none">
                <a:solidFill>
                  <a:schemeClr val="tx1"/>
                </a:solidFill>
                <a:ea typeface="ＭＳ Ｐゴシック" charset="-128"/>
              </a:rPr>
              <a:t>Airliner</a:t>
            </a:r>
          </a:p>
        </p:txBody>
      </p:sp>
      <p:sp>
        <p:nvSpPr>
          <p:cNvPr id="67592" name="Text Box 1033"/>
          <p:cNvSpPr txBox="1">
            <a:spLocks noChangeArrowheads="1"/>
          </p:cNvSpPr>
          <p:nvPr/>
        </p:nvSpPr>
        <p:spPr bwMode="auto">
          <a:xfrm>
            <a:off x="304800" y="3962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x-none">
                <a:solidFill>
                  <a:schemeClr val="tx1"/>
                </a:solidFill>
                <a:ea typeface="ＭＳ Ｐゴシック" charset="-128"/>
              </a:rPr>
              <a:t>Homebuilt</a:t>
            </a:r>
          </a:p>
        </p:txBody>
      </p:sp>
      <p:sp>
        <p:nvSpPr>
          <p:cNvPr id="67593" name="Text Box 1034"/>
          <p:cNvSpPr txBox="1">
            <a:spLocks noChangeArrowheads="1"/>
          </p:cNvSpPr>
          <p:nvPr/>
        </p:nvSpPr>
        <p:spPr bwMode="auto">
          <a:xfrm>
            <a:off x="685800" y="48006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x-none">
                <a:solidFill>
                  <a:schemeClr val="tx1"/>
                </a:solidFill>
                <a:ea typeface="ＭＳ Ｐゴシック" charset="-128"/>
              </a:rPr>
              <a:t>Agricultural</a:t>
            </a:r>
          </a:p>
        </p:txBody>
      </p:sp>
      <p:sp>
        <p:nvSpPr>
          <p:cNvPr id="67594" name="Text Box 1035"/>
          <p:cNvSpPr txBox="1">
            <a:spLocks noChangeArrowheads="1"/>
          </p:cNvSpPr>
          <p:nvPr/>
        </p:nvSpPr>
        <p:spPr bwMode="auto">
          <a:xfrm>
            <a:off x="5867400" y="3200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x-none">
                <a:solidFill>
                  <a:schemeClr val="tx1"/>
                </a:solidFill>
                <a:ea typeface="ＭＳ Ｐゴシック" charset="-128"/>
              </a:rPr>
              <a:t>General Aviation</a:t>
            </a:r>
          </a:p>
        </p:txBody>
      </p:sp>
      <p:sp>
        <p:nvSpPr>
          <p:cNvPr id="67595" name="Text Box 1036"/>
          <p:cNvSpPr txBox="1">
            <a:spLocks noChangeArrowheads="1"/>
          </p:cNvSpPr>
          <p:nvPr/>
        </p:nvSpPr>
        <p:spPr bwMode="auto">
          <a:xfrm>
            <a:off x="5791200" y="2667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x-none">
                <a:solidFill>
                  <a:schemeClr val="tx1"/>
                </a:solidFill>
                <a:ea typeface="ＭＳ Ｐゴシック" charset="-128"/>
              </a:rPr>
              <a:t>Military</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609600"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ts val="8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40458C"/>
                </a:solidFill>
                <a:latin typeface="Tahoma" charset="0"/>
                <a:ea typeface="SimSun" charset="-122"/>
              </a:defRPr>
            </a:lvl1pPr>
            <a:lvl2pPr>
              <a:spcBef>
                <a:spcPts val="7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40458C"/>
                </a:solidFill>
                <a:latin typeface="Tahoma" charset="0"/>
                <a:ea typeface="SimSun" charset="-122"/>
              </a:defRPr>
            </a:lvl2pPr>
            <a:lvl3pPr>
              <a:spcBef>
                <a:spcPts val="6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40458C"/>
                </a:solidFill>
                <a:latin typeface="Tahoma" charset="0"/>
                <a:ea typeface="SimSun" charset="-122"/>
              </a:defRPr>
            </a:lvl3pPr>
            <a:lvl4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4pPr>
            <a:lvl5pPr>
              <a:spcBef>
                <a:spcPts val="500"/>
              </a:spcBef>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40458C"/>
                </a:solidFill>
                <a:latin typeface="Tahoma" charset="0"/>
                <a:ea typeface="SimSun" charset="-122"/>
              </a:defRPr>
            </a:lvl9pPr>
          </a:lstStyle>
          <a:p>
            <a:pPr algn="ctr" eaLnBrk="1" hangingPunct="1">
              <a:spcBef>
                <a:spcPct val="0"/>
              </a:spcBef>
              <a:buClrTx/>
              <a:buFontTx/>
              <a:buNone/>
            </a:pPr>
            <a:r>
              <a:rPr lang="en-US" altLang="x-none" sz="4400">
                <a:solidFill>
                  <a:srgbClr val="660066"/>
                </a:solidFill>
              </a:rPr>
              <a:t>Wright 1903 Flyer</a:t>
            </a:r>
          </a:p>
        </p:txBody>
      </p:sp>
      <p:pic>
        <p:nvPicPr>
          <p:cNvPr id="73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6934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circl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SimSun"/>
        <a:cs typeface=""/>
      </a:majorFont>
      <a:minorFont>
        <a:latin typeface="Tahoma"/>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ahoma" pitchFamily="32"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ahoma" pitchFamily="32"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21578</TotalTime>
  <Words>718</Words>
  <Application>Microsoft Macintosh PowerPoint</Application>
  <PresentationFormat>On-screen Show (4:3)</PresentationFormat>
  <Paragraphs>100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Tahoma</vt:lpstr>
      <vt:lpstr>Times New Roman</vt:lpstr>
      <vt:lpstr>Wingdings</vt:lpstr>
      <vt:lpstr>Office Theme</vt:lpstr>
      <vt:lpstr>PowerPoint Presentation</vt:lpstr>
      <vt:lpstr>PowerPoint Presentation</vt:lpstr>
      <vt:lpstr>Summary of YE Benefits</vt:lpstr>
      <vt:lpstr>PowerPoint Presentation</vt:lpstr>
      <vt:lpstr>PowerPoint Presentation</vt:lpstr>
      <vt:lpstr>Uses of Aircraft</vt:lpstr>
      <vt:lpstr>Uses of Aircraft</vt:lpstr>
      <vt:lpstr>Types of Aircraft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Aviation</dc:title>
  <dc:creator>Joe Wilding</dc:creator>
  <cp:lastModifiedBy>Blanche Cohen</cp:lastModifiedBy>
  <cp:revision>641</cp:revision>
  <cp:lastPrinted>2021-08-27T23:34:44Z</cp:lastPrinted>
  <dcterms:created xsi:type="dcterms:W3CDTF">2002-02-17T18:11:35Z</dcterms:created>
  <dcterms:modified xsi:type="dcterms:W3CDTF">2023-09-10T23:34:39Z</dcterms:modified>
</cp:coreProperties>
</file>