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75" r:id="rId7"/>
    <p:sldId id="276" r:id="rId8"/>
    <p:sldId id="277" r:id="rId9"/>
    <p:sldId id="278" r:id="rId10"/>
    <p:sldId id="279" r:id="rId11"/>
    <p:sldId id="283" r:id="rId12"/>
    <p:sldId id="268" r:id="rId1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06287082" val="1022" rev64="64" revOS="3"/>
      <pr:smFileRevision xmlns:pr="smNativeData" xmlns="smNativeData" dt="1606287082" val="0"/>
      <pr:guideOptions xmlns:pr="smNativeData" xmlns="smNativeData" dt="160628708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7" d="100"/>
          <a:sy n="47" d="100"/>
        </p:scale>
        <p:origin x="1181" y="218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Grid="0" snapToObjects="1">
      <p:cViewPr>
        <p:scale>
          <a:sx n="47" d="100"/>
          <a:sy n="47" d="100"/>
        </p:scale>
        <p:origin x="1181" y="21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MAAAABQAAAAAAAAAAAD//wAAAQAAAP//AAAB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76E296E6-A89B-B760-D55A-5E35D814230B}" type="datetime1">
              <a:t>17.06.2020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xmlns="smNativeData" val="SMDATA_17_6v69Xx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C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MAAAABQAAAAAAAAAAAD//wAAAQAAAP//AAAB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A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MAAAABQAAAAAAAAAAAD//wAAAQAAAP//AAAB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67C9B10F-418A-9C47-C471-B712FF3F32E2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A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2C04D45-0BFF-95BB-B178-FDEE033647A8}" type="datetime1">
              <a:t>17.06.2020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ta2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676F665C-128A-3A90-C4D7-E4C5289932B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23AD4397-D9CE-F8B5-8015-2FE00D5B767A}" type="datetime1">
              <a:t>17.06.2020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5276A24F-01BF-2354-F1CE-F701EC8007A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58B7D5E5-ABB5-E223-FB0F-5D769B410D08}" type="datetime1">
              <a:t>17.06.2020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617B9860-2E8C-2E6E-C2C3-D83BD68D348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6D4B0A98-D680-1EFC-CEF3-20A944BD3875}" type="datetime1">
              <a:t>17.06.2020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29A86C8E-C0C4-FD9A-8A10-36CF225E7C6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2797192B-65CA-C2EF-842F-93BA576172C6}" type="datetime1">
              <a:t>17.06.2020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7314155-1BEA-64B7-A489-EDE20FC752B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26FECA2B-65CB-AB3C-8546-9369840873C6}" type="datetime1">
              <a:t>17.06.2020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6FE24124-6A82-B7B7-CC5A-9CE20F143AC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70310F2A-649D-64F9-D389-92AC41C725C7}" type="datetime1">
              <a:t>17.06.2020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77C909B-D5DA-2966-94C4-2333DE8A627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642FD7D9-9789-7A21-C797-617499D93134}" type="datetime1">
              <a:t>17.06.2020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473CC4EF-A1AA-6932-E484-57678ACA120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746B7855-1B99-3E8E-D7D3-EDDB369D21B8}" type="datetime1">
              <a:t>17.06.2020</a:t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AD9BD26-68D7-8C4B-9961-9E1EF32F6FC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CAA5CE4-AAD1-FFAA-9F12-5CFF125C6909}" type="datetime1">
              <a:t>17.06.2020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1BEB8D8-96DC-EB4E-9206-601BF648643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440F7ACC-82A9-5A8C-E7B7-74D934F91121}" type="datetime1">
              <a:t>17.06.2020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451819F6-B8A8-4DEF-E6A0-4EBA57EE101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wZW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69759D5D-1384-206B-CACD-E53ED3833CB0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zaG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pZE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79C758C3-8D94-92AE-DA7F-7BFB16312C2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RksAAFcq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450" cy="68827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8g/8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iQcAAEoRAAACLQAAUxsAABAgAAAmAAAACAAAAP//////////MAAAABQAAAAAAAAAAAD//wAAAQAAAP//AAABAA=="/>
              </a:ext>
            </a:extLst>
          </p:cNvSpPr>
          <p:nvPr/>
        </p:nvSpPr>
        <p:spPr>
          <a:xfrm>
            <a:off x="1224915" y="2810510"/>
            <a:ext cx="6091555" cy="1631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gb" sz="5800" b="1" baseline="30000">
                <a:solidFill>
                  <a:schemeClr val="bg1"/>
                </a:solidFill>
                <a:latin typeface="Formular" pitchFamily="0" charset="0"/>
                <a:ea typeface="Formular" pitchFamily="0" charset="0"/>
                <a:cs typeface="Formular" pitchFamily="0" charset="0"/>
              </a:rPr>
              <a:t>Social issue </a:t>
            </a:r>
            <a:r>
              <a:rPr lang="en-us" sz="5800" b="1" baseline="30000">
                <a:solidFill>
                  <a:schemeClr val="bg1"/>
                </a:solidFill>
                <a:latin typeface="Formular" pitchFamily="0" charset="0"/>
                <a:ea typeface="Formular" pitchFamily="0" charset="0"/>
                <a:cs typeface="Formular" pitchFamily="0" charset="0"/>
              </a:rPr>
              <a:t>is</a:t>
            </a:r>
            <a:r>
              <a:rPr lang="en-gb" sz="5800" b="1" baseline="30000">
                <a:solidFill>
                  <a:schemeClr val="bg1"/>
                </a:solidFill>
                <a:latin typeface="Formular" pitchFamily="0" charset="0"/>
                <a:ea typeface="Formular" pitchFamily="0" charset="0"/>
                <a:cs typeface="Formular" pitchFamily="0" charset="0"/>
              </a:rPr>
              <a:t> just a</a:t>
            </a:r>
            <a:endParaRPr lang="en-gb" sz="5800" b="1" baseline="30000">
              <a:solidFill>
                <a:schemeClr val="bg1"/>
              </a:solidFill>
              <a:latin typeface="Formular" pitchFamily="0" charset="0"/>
              <a:ea typeface="Formular" pitchFamily="0" charset="0"/>
              <a:cs typeface="Formular" pitchFamily="0" charset="0"/>
            </a:endParaRPr>
          </a:p>
          <a:p>
            <a:pPr>
              <a:defRPr lang="ru-ru"/>
            </a:pPr>
            <a:endParaRPr lang="ru-ru" sz="6000" b="1">
              <a:solidFill>
                <a:schemeClr val="bg1"/>
              </a:solidFill>
              <a:latin typeface="Formular" pitchFamily="0" charset="0"/>
              <a:ea typeface="Formular" pitchFamily="0" charset="0"/>
              <a:cs typeface="Formular" pitchFamily="0" charset="0"/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nCkAAIENAADISgAAMRgAABAgAAAmAAAACAAAAP//////////MAAAABQAAAAAAAAAAAD//wAAAQAAAP//AAABAA=="/>
              </a:ext>
            </a:extLst>
          </p:cNvSpPr>
          <p:nvPr/>
        </p:nvSpPr>
        <p:spPr>
          <a:xfrm>
            <a:off x="6764020" y="2195195"/>
            <a:ext cx="5392420" cy="1737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3600" b="1" baseline="30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rPr lang="en-gb">
                <a:solidFill>
                  <a:schemeClr val="bg1"/>
                </a:solidFill>
              </a:rPr>
              <a:t>World</a:t>
            </a:r>
            <a:endParaRPr lang="en-gb">
              <a:solidFill>
                <a:schemeClr val="bg1"/>
              </a:solidFill>
            </a:endParaRPr>
          </a:p>
          <a:p>
            <a:pPr>
              <a:defRPr lang="ru-ru" sz="3600" b="1" baseline="30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rPr lang="en-gb">
                <a:solidFill>
                  <a:srgbClr val="54E8BE"/>
                </a:solidFill>
              </a:rPr>
              <a:t>AI</a:t>
            </a:r>
            <a:r>
              <a:rPr lang="ru-ru">
                <a:solidFill>
                  <a:srgbClr val="54E8BE"/>
                </a:solidFill>
              </a:rPr>
              <a:t> </a:t>
            </a:r>
            <a:r>
              <a:rPr lang="en-gb">
                <a:solidFill>
                  <a:schemeClr val="bg1"/>
                </a:solidFill>
              </a:rPr>
              <a:t>&amp;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en-gb">
                <a:solidFill>
                  <a:schemeClr val="bg1"/>
                </a:solidFill>
              </a:rPr>
              <a:t>Data</a:t>
            </a:r>
            <a:endParaRPr lang="en-gb">
              <a:solidFill>
                <a:schemeClr val="bg1"/>
              </a:solidFill>
            </a:endParaRPr>
          </a:p>
          <a:p>
            <a:pPr>
              <a:defRPr lang="ru-ru" sz="3600" b="1" baseline="30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rPr lang="en-gb">
                <a:solidFill>
                  <a:schemeClr val="bg1"/>
                </a:solidFill>
              </a:rPr>
              <a:t>Challenge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Прямоугольник 5"/>
          <p:cNvSpPr>
            <a:extLst>
              <a:ext uri="smNativeData">
                <pr:smNativeData xmlns:pr="smNativeData" xmlns="smNativeData" val="SMDATA_17_6v69X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FTovgB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FTovgB/f38A5+bmA8zMzADAwP8Af39/AAAAAAAAAAAAAAAAAAAAAAAAAAAAIQAAABgAAAAUAAAACCkAAOkLAAAnOgAA/RcAABAAAAAmAAAACAAAAP//////////MAAAABQAAAAAAAAAAAD//wAAAQAAAP//AAABAA=="/>
              </a:ext>
            </a:extLst>
          </p:cNvSpPr>
          <p:nvPr/>
        </p:nvSpPr>
        <p:spPr>
          <a:xfrm>
            <a:off x="6670040" y="1936115"/>
            <a:ext cx="2783205" cy="1963420"/>
          </a:xfrm>
          <a:prstGeom prst="rect">
            <a:avLst/>
          </a:prstGeom>
          <a:noFill/>
          <a:ln w="76200" cap="flat" cmpd="sng" algn="ctr">
            <a:solidFill>
              <a:srgbClr val="54E8B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6" name="Прямоугольник 4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RygAAEQaAADRSAAAnScAABAgAAAmAAAACAAAAP//////////MAAAABQAAAAAAAAAAAD//wAAAQAAAP//AAABAA=="/>
              </a:ext>
            </a:extLst>
          </p:cNvSpPr>
          <p:nvPr/>
        </p:nvSpPr>
        <p:spPr>
          <a:xfrm>
            <a:off x="6547485" y="4269740"/>
            <a:ext cx="5289550" cy="2169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150000"/>
              </a:lnSpc>
              <a:defRPr lang="ru-ru"/>
            </a:pPr>
            <a:r>
              <a:rPr lang="ru-ru" b="1">
                <a:solidFill>
                  <a:schemeClr val="bg1"/>
                </a:solidFill>
                <a:latin typeface="Formular" pitchFamily="0" charset="0"/>
                <a:ea typeface="Calibri" pitchFamily="2" charset="0"/>
                <a:cs typeface="Calibri" pitchFamily="2" charset="0"/>
              </a:rPr>
              <a:t>МЕЖДУНАРОДНЫЙ КОНКУРС</a:t>
            </a:r>
            <a:endParaRPr lang="ru-ru" b="1">
              <a:solidFill>
                <a:schemeClr val="bg1"/>
              </a:solidFill>
              <a:latin typeface="Formular" pitchFamily="0" charset="0"/>
              <a:ea typeface="Calibri" pitchFamily="2" charset="0"/>
              <a:cs typeface="Calibri" pitchFamily="2" charset="0"/>
            </a:endParaRPr>
          </a:p>
          <a:p>
            <a:pPr>
              <a:lnSpc>
                <a:spcPct val="150000"/>
              </a:lnSpc>
              <a:defRPr lang="ru-ru"/>
            </a:pPr>
            <a:r>
              <a:rPr lang="ru-ru" b="1">
                <a:solidFill>
                  <a:schemeClr val="bg1"/>
                </a:solidFill>
                <a:latin typeface="Formular" pitchFamily="0" charset="0"/>
                <a:ea typeface="Calibri" pitchFamily="2" charset="0"/>
                <a:cs typeface="Calibri" pitchFamily="2" charset="0"/>
              </a:rPr>
              <a:t>ПО РЕШЕНИЮ ГЛОБАЛЬНЫХ СОЦИАЛЬНЫХ ЗАДАЧ И ВНЕДРЕНИЮ ИХ РЕШЕНИЙ ПРИ ПОДДЕРЖКЕ МЕЖДУНАРОДНЫХ ЭКСПЕРТОВ</a:t>
            </a:r>
            <a:endParaRPr lang="ru-ru" b="1">
              <a:solidFill>
                <a:schemeClr val="bg1"/>
              </a:solidFill>
              <a:latin typeface="Formular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9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PAW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q////D0sAADkHAAAQAAAAJgAAAAgAAAD//////////zAAAAAUAAAAAAAAAAAA//8AAAEAAAD//wAAAQA="/>
              </a:ext>
            </a:extLst>
          </p:cNvPicPr>
          <p:nvPr/>
        </p:nvPicPr>
        <p:blipFill>
          <a:blip r:embed="rId2"/>
          <a:srcRect l="0" t="58720" r="0" b="0"/>
          <a:stretch>
            <a:fillRect/>
          </a:stretch>
        </p:blipFill>
        <p:spPr>
          <a:xfrm>
            <a:off x="0" y="-13970"/>
            <a:ext cx="12201525" cy="11880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extLst>
              <a:ext uri="smNativeData">
                <pr:smNativeData xmlns:pr="smNativeData" xmlns="smNativeData" val="SMDATA_17_6v69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cQIAAA0YAADvQgAAuRsAABAAAAAmAAAACAAAAP//////////MAAAABQAAAAAAAAAAAD//wAAAQAAAP//AAABAA=="/>
              </a:ext>
            </a:extLst>
          </p:cNvSpPr>
          <p:nvPr/>
        </p:nvSpPr>
        <p:spPr>
          <a:xfrm>
            <a:off x="396875" y="3909695"/>
            <a:ext cx="10483850" cy="596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ru-ru" sz="5000" kern="1">
                <a:solidFill>
                  <a:schemeClr val="tx1"/>
                </a:solidFill>
                <a:latin typeface="Calibri Light" pitchFamily="0" charset="0"/>
                <a:ea typeface="Calibri" pitchFamily="2" charset="0"/>
                <a:cs typeface="Calibri" pitchFamily="2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spcBef>
                <a:spcPts val="0"/>
              </a:spcBef>
              <a:defRPr lang="ru-ru" sz="2400" i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сервис оценки общественного мнения для органов власти</a:t>
            </a:r>
          </a:p>
        </p:txBody>
      </p:sp>
      <p:sp>
        <p:nvSpPr>
          <p:cNvPr id="4" name="Прямоугольник 16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DMD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1QIAALMdAADDOwAA4yMAAAAgAAAmAAAACAAAAP//////////MAAAABQAAAAAAAAAAAD//wAAAQAAAP//AAABAA=="/>
              </a:ext>
            </a:extLst>
          </p:cNvSpPr>
          <p:nvPr/>
        </p:nvSpPr>
        <p:spPr>
          <a:xfrm>
            <a:off x="460375" y="4827905"/>
            <a:ext cx="925449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2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Шаталин Игорь</a:t>
            </a:r>
          </a:p>
          <a:p>
            <a:pPr>
              <a:defRPr lang="ru-ru" sz="2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shatalin.ip@gmail.com</a:t>
            </a:r>
          </a:p>
          <a:p>
            <a:pPr>
              <a:defRPr lang="ru-ru" sz="2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https://git.asi.ru/shatalin.ip/freyrmonitoring</a:t>
            </a: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NUCAADDAwAAbywAAJIWAAAQAAAAJgAAAAgAAAD//////////zAAAAAUAAAAAAAAAAAA//8AAAEAAAD//wAAAQA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375" y="611505"/>
            <a:ext cx="6762750" cy="3057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9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PAW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q////D0sAADkHAAAQAAAAJgAAAAgAAAD//////////zAAAAAUAAAAAAAAAAAA//8AAAEAAAD//wAAAQA="/>
              </a:ext>
            </a:extLst>
          </p:cNvPicPr>
          <p:nvPr/>
        </p:nvPicPr>
        <p:blipFill>
          <a:blip r:embed="rId2"/>
          <a:srcRect l="0" t="58720" r="0" b="0"/>
          <a:stretch>
            <a:fillRect/>
          </a:stretch>
        </p:blipFill>
        <p:spPr>
          <a:xfrm>
            <a:off x="0" y="-13970"/>
            <a:ext cx="12201525" cy="11880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5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zM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qAEAAMkIAACXOgAA2RkAABAgAAAmAAAACAAAAP//////////MAAAABQAAAAAAAAAAAD//wAAAQAAAP//AAABAA=="/>
              </a:ext>
            </a:extLst>
          </p:cNvSpPr>
          <p:nvPr/>
        </p:nvSpPr>
        <p:spPr>
          <a:xfrm>
            <a:off x="269240" y="1428115"/>
            <a:ext cx="9255125" cy="2773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4800" b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Профиль целевой аудитории</a:t>
            </a:r>
          </a:p>
          <a:p>
            <a:pPr>
              <a:defRPr lang="ru-ru" sz="3200">
                <a:latin typeface="Ubuntu" pitchFamily="1" charset="0"/>
                <a:ea typeface="Ubuntu" pitchFamily="1" charset="0"/>
                <a:cs typeface="Ubuntu" pitchFamily="1" charset="0"/>
              </a:defRPr>
            </a:pPr>
          </a:p>
          <a:p>
            <a:pPr>
              <a:defRPr lang="ru-ru" sz="32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PR-службы министерств</a:t>
            </a:r>
          </a:p>
          <a:p>
            <a:pPr>
              <a:defRPr lang="ru-ru" sz="32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и ведомств региона,</a:t>
            </a:r>
          </a:p>
          <a:p>
            <a:pPr>
              <a:defRPr lang="ru-ru" sz="32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региональные и федеральные депутаты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80AACzFQAAjUgAAHkoAAAQAAAAJgAAAAgAAAD//////////zAAAAAUAAAAAAAAAAAA//8AAAEAAAD//wAAAQA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3445" y="3527425"/>
            <a:ext cx="3280410" cy="3051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oDAAABAAAAAyYAADAq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" y="635"/>
            <a:ext cx="5603875" cy="685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7_6v69XxMAAAAlAAAAEgAAAE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HAJ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eycAADkHAADSSQAAyRAAABAgAAAmAAAACAAAAP//////////MAAAABQAAAAAAAAAAAD//wAAAQAAAP//AAABAA=="/>
              </a:ext>
            </a:extLst>
          </p:cNvSpPr>
          <p:nvPr/>
        </p:nvSpPr>
        <p:spPr>
          <a:xfrm>
            <a:off x="6417945" y="1174115"/>
            <a:ext cx="5582285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ru-ru" sz="4800" b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Общая структура приложения</a:t>
            </a:r>
          </a:p>
        </p:txBody>
      </p:sp>
      <p:pic>
        <p:nvPicPr>
          <p:cNvPr id="4" name="Изображение 9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PAW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q////D0sAADkHAAAQAAAAJgAAAAgAAAD//////////zAAAAAUAAAAAAAAAAAA//8AAAEAAAD//wAAAQA="/>
              </a:ext>
            </a:extLst>
          </p:cNvPicPr>
          <p:nvPr/>
        </p:nvPicPr>
        <p:blipFill>
          <a:blip r:embed="rId4"/>
          <a:srcRect l="0" t="58720" r="0" b="0"/>
          <a:stretch>
            <a:fillRect/>
          </a:stretch>
        </p:blipFill>
        <p:spPr>
          <a:xfrm>
            <a:off x="0" y="-13970"/>
            <a:ext cx="12201525" cy="11880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M4uAAC6EwAAfkIAAAomAAAQAAAAJgAAAAgAAAD//////////zAAAAAUAAAAAAAAAAAA//8AAAEAAAD//wAAAQA=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8570" y="3206750"/>
            <a:ext cx="3200400" cy="29768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9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PAW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q////D0sAADkHAAAQAAAAJgAAAAgAAAD//////////zAAAAAUAAAAAAAAAAAA//8AAAEAAAD//wAAAQA="/>
              </a:ext>
            </a:extLst>
          </p:cNvPicPr>
          <p:nvPr/>
        </p:nvPicPr>
        <p:blipFill>
          <a:blip r:embed="rId2"/>
          <a:srcRect l="0" t="58720" r="0" b="0"/>
          <a:stretch>
            <a:fillRect/>
          </a:stretch>
        </p:blipFill>
        <p:spPr>
          <a:xfrm>
            <a:off x="0" y="-13970"/>
            <a:ext cx="12201525" cy="11880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7_6v69XxMAAAAlAAAAEgAAAE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HAJ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ff//zkHAAC8GQAAyRAAABAgAAAmAAAACAAAAP//////////MAAAABQAAAAAAAAAAAD//wAAAQAAAP//AAABAA=="/>
              </a:ext>
            </a:extLst>
          </p:cNvSpPr>
          <p:nvPr/>
        </p:nvSpPr>
        <p:spPr>
          <a:xfrm>
            <a:off x="-1398905" y="1174115"/>
            <a:ext cx="5582285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ru-ru" sz="4800" b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Компоненты</a:t>
            </a:r>
          </a:p>
          <a:p>
            <a:pPr algn="r">
              <a:defRPr lang="ru-ru" sz="4800" b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приложения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nK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sBAABkEQAAoxwAADY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2827020"/>
            <a:ext cx="4343400" cy="2571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Kw0Kt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4eAADqCwAAxjgAAL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885690" y="1936750"/>
            <a:ext cx="4343400" cy="4352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N7d3d3d3dW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H9///pIgAABQgAAEksAAAQAAAAJgAAAAgAAAD//////////zAAAAAUAAAAAAAAAAAA//8AAAEAAAD//wAAAQA=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34645" y="5674995"/>
            <a:ext cx="1638300" cy="1524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4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4/AADoDgAAClAAAOUdAAAQAAAAJgAAAAgAAAD//////////zAAAAAUAAAAAAAAAAAA//8AAAEAAAD//wAAAQA=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410" y="2423160"/>
            <a:ext cx="2618740" cy="24364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9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PAW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q////D0sAADkHAAAQAAAAJgAAAAgAAAD//////////zAAAAAUAAAAAAAAAAAA//8AAAEAAAD//wAAAQA="/>
              </a:ext>
            </a:extLst>
          </p:cNvPicPr>
          <p:nvPr/>
        </p:nvPicPr>
        <p:blipFill>
          <a:blip r:embed="rId2"/>
          <a:srcRect l="0" t="58720" r="0" b="0"/>
          <a:stretch>
            <a:fillRect/>
          </a:stretch>
        </p:blipFill>
        <p:spPr>
          <a:xfrm>
            <a:off x="0" y="-13970"/>
            <a:ext cx="12201525" cy="11880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5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JAaAABbOAAAICQAAAAgAAAmAAAACAAAAP//////////MAAAABQAAAAAAAAAAAD//wAAAQAAAP//AAABAA=="/>
              </a:ext>
            </a:extLst>
          </p:cNvSpPr>
          <p:nvPr/>
        </p:nvSpPr>
        <p:spPr>
          <a:xfrm>
            <a:off x="0" y="4318000"/>
            <a:ext cx="9161145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3600" b="1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Шаталин Игорь</a:t>
            </a:r>
          </a:p>
          <a:p>
            <a:pPr>
              <a:defRPr lang="ru-ru" sz="3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shatalin.ip@gmail.com</a:t>
            </a:r>
          </a:p>
          <a:p>
            <a:pPr>
              <a:defRPr lang="ru-ru" sz="3000">
                <a:latin typeface="Ubuntu" pitchFamily="1" charset="0"/>
                <a:ea typeface="Ubuntu" pitchFamily="1" charset="0"/>
                <a:cs typeface="Ubuntu" pitchFamily="1" charset="0"/>
              </a:defRPr>
            </a:pPr>
            <a:r>
              <a:t>https://git.asi.ru/shatalin.ip/freyrmonitoring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9_6v69Xx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gCl0C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DvAwAAmikAAL4WAAAQAAAAJgAAAAgAAAD//////////zAAAAAUAAAAAAAAAAAA//8AAAEAAAD//wAAAQA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39445"/>
            <a:ext cx="6762750" cy="3057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MU83/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 2"/>
          <p:cNvPicPr>
            <a:picLocks noChangeAspect="1"/>
            <a:extLst>
              <a:ext uri="smNativeData">
                <pr:smNativeData xmlns:pr="smNativeData" xmlns="smNativeData" val="SMDATA_19_6v69X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KAAk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GEbAAAFDgAAdi0AAKUZ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50715" y="2279015"/>
            <a:ext cx="2939415" cy="18897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xmlns="smNativeData" val="SMDATA_17_6v69Xx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CA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tBwAAOgXAABBLAAAvxoAABAgAAAmAAAACAAAAP//////////MAAAABQAAAAAAAAAAAD//wAAAQAAAP//AAABAA=="/>
              </a:ext>
            </a:extLst>
          </p:cNvSpPr>
          <p:nvPr/>
        </p:nvSpPr>
        <p:spPr>
          <a:xfrm>
            <a:off x="4665980" y="3886200"/>
            <a:ext cx="252793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2400" b="1">
                <a:solidFill>
                  <a:srgbClr val="54E8BE"/>
                </a:solidFill>
                <a:latin typeface="Formular" pitchFamily="0" charset="0"/>
                <a:ea typeface="Formular" pitchFamily="0" charset="0"/>
                <a:cs typeface="Formular" pitchFamily="0" charset="0"/>
              </a:rPr>
              <a:t>datamasters.ru</a:t>
            </a:r>
            <a:endParaRPr lang="ru-ru" sz="2400" b="1">
              <a:solidFill>
                <a:srgbClr val="54E8BE"/>
              </a:solidFill>
              <a:latin typeface="Formular" pitchFamily="0" charset="0"/>
              <a:ea typeface="Formular" pitchFamily="0" charset="0"/>
              <a:cs typeface="Formular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igor</cp:lastModifiedBy>
  <cp:revision>0</cp:revision>
  <dcterms:created xsi:type="dcterms:W3CDTF">2020-01-16T13:04:03Z</dcterms:created>
  <dcterms:modified xsi:type="dcterms:W3CDTF">2020-11-25T06:51:22Z</dcterms:modified>
</cp:coreProperties>
</file>