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57" r:id="rId7"/>
    <p:sldId id="258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C4563-7A03-4D2B-93BA-0990383560B5}" v="5" dt="2020-08-28T04:58:15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lvarado" userId="d1f864fd367af967" providerId="LiveId" clId="{7A9C4563-7A03-4D2B-93BA-0990383560B5}"/>
    <pc:docChg chg="undo custSel mod addSld modSld">
      <pc:chgData name="David Alvarado" userId="d1f864fd367af967" providerId="LiveId" clId="{7A9C4563-7A03-4D2B-93BA-0990383560B5}" dt="2020-08-28T04:59:25.338" v="28" actId="26606"/>
      <pc:docMkLst>
        <pc:docMk/>
      </pc:docMkLst>
      <pc:sldChg chg="addSp modSp mod setBg">
        <pc:chgData name="David Alvarado" userId="d1f864fd367af967" providerId="LiveId" clId="{7A9C4563-7A03-4D2B-93BA-0990383560B5}" dt="2020-08-28T04:59:25.338" v="28" actId="26606"/>
        <pc:sldMkLst>
          <pc:docMk/>
          <pc:sldMk cId="175891655" sldId="256"/>
        </pc:sldMkLst>
        <pc:spChg chg="mod ord">
          <ac:chgData name="David Alvarado" userId="d1f864fd367af967" providerId="LiveId" clId="{7A9C4563-7A03-4D2B-93BA-0990383560B5}" dt="2020-08-28T04:59:25.338" v="28" actId="26606"/>
          <ac:spMkLst>
            <pc:docMk/>
            <pc:sldMk cId="175891655" sldId="256"/>
            <ac:spMk id="2" creationId="{234D5717-5347-46CA-84DD-1E321FBA8FDE}"/>
          </ac:spMkLst>
        </pc:spChg>
        <pc:spChg chg="mod">
          <ac:chgData name="David Alvarado" userId="d1f864fd367af967" providerId="LiveId" clId="{7A9C4563-7A03-4D2B-93BA-0990383560B5}" dt="2020-08-28T04:59:25.338" v="28" actId="26606"/>
          <ac:spMkLst>
            <pc:docMk/>
            <pc:sldMk cId="175891655" sldId="256"/>
            <ac:spMk id="3" creationId="{5810D311-35CF-4CCF-BE6C-00F8366515A2}"/>
          </ac:spMkLst>
        </pc:spChg>
        <pc:spChg chg="add">
          <ac:chgData name="David Alvarado" userId="d1f864fd367af967" providerId="LiveId" clId="{7A9C4563-7A03-4D2B-93BA-0990383560B5}" dt="2020-08-28T04:59:25.338" v="28" actId="26606"/>
          <ac:spMkLst>
            <pc:docMk/>
            <pc:sldMk cId="175891655" sldId="256"/>
            <ac:spMk id="8" creationId="{DDCA251B-4F28-43A9-A5FD-47101E24C81F}"/>
          </ac:spMkLst>
        </pc:spChg>
        <pc:spChg chg="add">
          <ac:chgData name="David Alvarado" userId="d1f864fd367af967" providerId="LiveId" clId="{7A9C4563-7A03-4D2B-93BA-0990383560B5}" dt="2020-08-28T04:59:25.338" v="28" actId="26606"/>
          <ac:spMkLst>
            <pc:docMk/>
            <pc:sldMk cId="175891655" sldId="256"/>
            <ac:spMk id="10" creationId="{27B3E067-68A1-4E6F-8B2A-DF0DC2803F92}"/>
          </ac:spMkLst>
        </pc:spChg>
        <pc:spChg chg="add">
          <ac:chgData name="David Alvarado" userId="d1f864fd367af967" providerId="LiveId" clId="{7A9C4563-7A03-4D2B-93BA-0990383560B5}" dt="2020-08-28T04:59:25.338" v="28" actId="26606"/>
          <ac:spMkLst>
            <pc:docMk/>
            <pc:sldMk cId="175891655" sldId="256"/>
            <ac:spMk id="12" creationId="{148F0EEF-7B63-4EC4-96D4-6AFBF46B1A58}"/>
          </ac:spMkLst>
        </pc:spChg>
        <pc:spChg chg="add">
          <ac:chgData name="David Alvarado" userId="d1f864fd367af967" providerId="LiveId" clId="{7A9C4563-7A03-4D2B-93BA-0990383560B5}" dt="2020-08-28T04:59:25.338" v="28" actId="26606"/>
          <ac:spMkLst>
            <pc:docMk/>
            <pc:sldMk cId="175891655" sldId="256"/>
            <ac:spMk id="14" creationId="{4FB5E673-6D85-4457-A048-FD09048DCECA}"/>
          </ac:spMkLst>
        </pc:spChg>
      </pc:sldChg>
      <pc:sldChg chg="addSp delSp modSp mod setBg">
        <pc:chgData name="David Alvarado" userId="d1f864fd367af967" providerId="LiveId" clId="{7A9C4563-7A03-4D2B-93BA-0990383560B5}" dt="2020-08-28T04:58:39.751" v="21" actId="26606"/>
        <pc:sldMkLst>
          <pc:docMk/>
          <pc:sldMk cId="1645103309" sldId="257"/>
        </pc:sldMkLst>
        <pc:spChg chg="mod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2" creationId="{BA847BB5-9485-44E7-91BB-986B4013531F}"/>
          </ac:spMkLst>
        </pc:spChg>
        <pc:spChg chg="del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12" creationId="{4FA533C5-33E3-4611-AF9F-72811D8B26A6}"/>
          </ac:spMkLst>
        </pc:spChg>
        <pc:spChg chg="del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18" creationId="{87F0FDC4-AD8C-47D9-9131-623C98ADB0AE}"/>
          </ac:spMkLst>
        </pc:spChg>
        <pc:spChg chg="del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20" creationId="{C28D0172-F2E0-4763-9C35-F022664959D8}"/>
          </ac:spMkLst>
        </pc:spChg>
        <pc:spChg chg="del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22" creationId="{9F2851FB-E841-4509-8A6D-A416376EA380}"/>
          </ac:spMkLst>
        </pc:spChg>
        <pc:spChg chg="del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24" creationId="{DF6FB2B2-CE21-407F-B22E-302DADC2C3D3}"/>
          </ac:spMkLst>
        </pc:spChg>
        <pc:spChg chg="add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33" creationId="{4FA533C5-33E3-4611-AF9F-72811D8B26A6}"/>
          </ac:spMkLst>
        </pc:spChg>
        <pc:spChg chg="add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39" creationId="{87F0FDC4-AD8C-47D9-9131-623C98ADB0AE}"/>
          </ac:spMkLst>
        </pc:spChg>
        <pc:spChg chg="add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41" creationId="{DDCA251B-4F28-43A9-A5FD-47101E24C81F}"/>
          </ac:spMkLst>
        </pc:spChg>
        <pc:spChg chg="add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43" creationId="{27B3E067-68A1-4E6F-8B2A-DF0DC2803F92}"/>
          </ac:spMkLst>
        </pc:spChg>
        <pc:spChg chg="add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45" creationId="{148F0EEF-7B63-4EC4-96D4-6AFBF46B1A58}"/>
          </ac:spMkLst>
        </pc:spChg>
        <pc:spChg chg="add">
          <ac:chgData name="David Alvarado" userId="d1f864fd367af967" providerId="LiveId" clId="{7A9C4563-7A03-4D2B-93BA-0990383560B5}" dt="2020-08-28T04:58:39.751" v="21" actId="26606"/>
          <ac:spMkLst>
            <pc:docMk/>
            <pc:sldMk cId="1645103309" sldId="257"/>
            <ac:spMk id="47" creationId="{4FB5E673-6D85-4457-A048-FD09048DCECA}"/>
          </ac:spMkLst>
        </pc:spChg>
        <pc:picChg chg="del">
          <ac:chgData name="David Alvarado" userId="d1f864fd367af967" providerId="LiveId" clId="{7A9C4563-7A03-4D2B-93BA-0990383560B5}" dt="2020-08-28T04:58:39.751" v="21" actId="26606"/>
          <ac:picMkLst>
            <pc:docMk/>
            <pc:sldMk cId="1645103309" sldId="257"/>
            <ac:picMk id="8" creationId="{91B28F63-CF00-448F-B141-FE33C33B1891}"/>
          </ac:picMkLst>
        </pc:picChg>
        <pc:picChg chg="del">
          <ac:chgData name="David Alvarado" userId="d1f864fd367af967" providerId="LiveId" clId="{7A9C4563-7A03-4D2B-93BA-0990383560B5}" dt="2020-08-28T04:58:39.751" v="21" actId="26606"/>
          <ac:picMkLst>
            <pc:docMk/>
            <pc:sldMk cId="1645103309" sldId="257"/>
            <ac:picMk id="10" creationId="{2AE609E2-8522-44E4-9077-980E5BCF3E14}"/>
          </ac:picMkLst>
        </pc:picChg>
        <pc:picChg chg="del">
          <ac:chgData name="David Alvarado" userId="d1f864fd367af967" providerId="LiveId" clId="{7A9C4563-7A03-4D2B-93BA-0990383560B5}" dt="2020-08-28T04:58:39.751" v="21" actId="26606"/>
          <ac:picMkLst>
            <pc:docMk/>
            <pc:sldMk cId="1645103309" sldId="257"/>
            <ac:picMk id="14" creationId="{8949AD42-25FD-4C3D-9EEE-B7FEC5809988}"/>
          </ac:picMkLst>
        </pc:picChg>
        <pc:picChg chg="del">
          <ac:chgData name="David Alvarado" userId="d1f864fd367af967" providerId="LiveId" clId="{7A9C4563-7A03-4D2B-93BA-0990383560B5}" dt="2020-08-28T04:58:39.751" v="21" actId="26606"/>
          <ac:picMkLst>
            <pc:docMk/>
            <pc:sldMk cId="1645103309" sldId="257"/>
            <ac:picMk id="16" creationId="{6AC7D913-60B7-4603-881B-831DA5D3A940}"/>
          </ac:picMkLst>
        </pc:picChg>
        <pc:picChg chg="add">
          <ac:chgData name="David Alvarado" userId="d1f864fd367af967" providerId="LiveId" clId="{7A9C4563-7A03-4D2B-93BA-0990383560B5}" dt="2020-08-28T04:58:39.751" v="21" actId="26606"/>
          <ac:picMkLst>
            <pc:docMk/>
            <pc:sldMk cId="1645103309" sldId="257"/>
            <ac:picMk id="29" creationId="{91B28F63-CF00-448F-B141-FE33C33B1891}"/>
          </ac:picMkLst>
        </pc:picChg>
        <pc:picChg chg="add">
          <ac:chgData name="David Alvarado" userId="d1f864fd367af967" providerId="LiveId" clId="{7A9C4563-7A03-4D2B-93BA-0990383560B5}" dt="2020-08-28T04:58:39.751" v="21" actId="26606"/>
          <ac:picMkLst>
            <pc:docMk/>
            <pc:sldMk cId="1645103309" sldId="257"/>
            <ac:picMk id="31" creationId="{2AE609E2-8522-44E4-9077-980E5BCF3E14}"/>
          </ac:picMkLst>
        </pc:picChg>
        <pc:picChg chg="add">
          <ac:chgData name="David Alvarado" userId="d1f864fd367af967" providerId="LiveId" clId="{7A9C4563-7A03-4D2B-93BA-0990383560B5}" dt="2020-08-28T04:58:39.751" v="21" actId="26606"/>
          <ac:picMkLst>
            <pc:docMk/>
            <pc:sldMk cId="1645103309" sldId="257"/>
            <ac:picMk id="35" creationId="{8949AD42-25FD-4C3D-9EEE-B7FEC5809988}"/>
          </ac:picMkLst>
        </pc:picChg>
        <pc:picChg chg="add">
          <ac:chgData name="David Alvarado" userId="d1f864fd367af967" providerId="LiveId" clId="{7A9C4563-7A03-4D2B-93BA-0990383560B5}" dt="2020-08-28T04:58:39.751" v="21" actId="26606"/>
          <ac:picMkLst>
            <pc:docMk/>
            <pc:sldMk cId="1645103309" sldId="257"/>
            <ac:picMk id="37" creationId="{6AC7D913-60B7-4603-881B-831DA5D3A940}"/>
          </ac:picMkLst>
        </pc:picChg>
      </pc:sldChg>
      <pc:sldChg chg="addSp delSp modSp mod setBg setClrOvrMap">
        <pc:chgData name="David Alvarado" userId="d1f864fd367af967" providerId="LiveId" clId="{7A9C4563-7A03-4D2B-93BA-0990383560B5}" dt="2020-08-28T04:58:43.197" v="22" actId="26606"/>
        <pc:sldMkLst>
          <pc:docMk/>
          <pc:sldMk cId="1838110018" sldId="258"/>
        </pc:sldMkLst>
        <pc:spChg chg="mod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2" creationId="{CA4BE560-2AAF-4EB9-9E72-742968EBFCDD}"/>
          </ac:spMkLst>
        </pc:spChg>
        <pc:spChg chg="del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33" creationId="{4FA533C5-33E3-4611-AF9F-72811D8B26A6}"/>
          </ac:spMkLst>
        </pc:spChg>
        <pc:spChg chg="del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39" creationId="{87F0FDC4-AD8C-47D9-9131-623C98ADB0AE}"/>
          </ac:spMkLst>
        </pc:spChg>
        <pc:spChg chg="del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41" creationId="{DE27238C-8EAF-4098-86E6-7723B7DAE601}"/>
          </ac:spMkLst>
        </pc:spChg>
        <pc:spChg chg="del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43" creationId="{992F97B1-1891-4FCC-9E5F-BA97EDB48F89}"/>
          </ac:spMkLst>
        </pc:spChg>
        <pc:spChg chg="del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45" creationId="{78C6C821-FEE1-4EB6-9590-C021440C77DE}"/>
          </ac:spMkLst>
        </pc:spChg>
        <pc:spChg chg="del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47" creationId="{B61A74B3-E247-44D4-8C48-FAE8E2056401}"/>
          </ac:spMkLst>
        </pc:spChg>
        <pc:spChg chg="add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56" creationId="{4FA533C5-33E3-4611-AF9F-72811D8B26A6}"/>
          </ac:spMkLst>
        </pc:spChg>
        <pc:spChg chg="add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62" creationId="{87F0FDC4-AD8C-47D9-9131-623C98ADB0AE}"/>
          </ac:spMkLst>
        </pc:spChg>
        <pc:spChg chg="add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64" creationId="{DDCA251B-4F28-43A9-A5FD-47101E24C81F}"/>
          </ac:spMkLst>
        </pc:spChg>
        <pc:spChg chg="add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66" creationId="{27B3E067-68A1-4E6F-8B2A-DF0DC2803F92}"/>
          </ac:spMkLst>
        </pc:spChg>
        <pc:spChg chg="add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68" creationId="{148F0EEF-7B63-4EC4-96D4-6AFBF46B1A58}"/>
          </ac:spMkLst>
        </pc:spChg>
        <pc:spChg chg="add">
          <ac:chgData name="David Alvarado" userId="d1f864fd367af967" providerId="LiveId" clId="{7A9C4563-7A03-4D2B-93BA-0990383560B5}" dt="2020-08-28T04:58:43.197" v="22" actId="26606"/>
          <ac:spMkLst>
            <pc:docMk/>
            <pc:sldMk cId="1838110018" sldId="258"/>
            <ac:spMk id="70" creationId="{4FB5E673-6D85-4457-A048-FD09048DCECA}"/>
          </ac:spMkLst>
        </pc:spChg>
        <pc:picChg chg="del">
          <ac:chgData name="David Alvarado" userId="d1f864fd367af967" providerId="LiveId" clId="{7A9C4563-7A03-4D2B-93BA-0990383560B5}" dt="2020-08-28T04:58:43.197" v="22" actId="26606"/>
          <ac:picMkLst>
            <pc:docMk/>
            <pc:sldMk cId="1838110018" sldId="258"/>
            <ac:picMk id="29" creationId="{91B28F63-CF00-448F-B141-FE33C33B1891}"/>
          </ac:picMkLst>
        </pc:picChg>
        <pc:picChg chg="del">
          <ac:chgData name="David Alvarado" userId="d1f864fd367af967" providerId="LiveId" clId="{7A9C4563-7A03-4D2B-93BA-0990383560B5}" dt="2020-08-28T04:58:43.197" v="22" actId="26606"/>
          <ac:picMkLst>
            <pc:docMk/>
            <pc:sldMk cId="1838110018" sldId="258"/>
            <ac:picMk id="31" creationId="{2AE609E2-8522-44E4-9077-980E5BCF3E14}"/>
          </ac:picMkLst>
        </pc:picChg>
        <pc:picChg chg="del">
          <ac:chgData name="David Alvarado" userId="d1f864fd367af967" providerId="LiveId" clId="{7A9C4563-7A03-4D2B-93BA-0990383560B5}" dt="2020-08-28T04:58:43.197" v="22" actId="26606"/>
          <ac:picMkLst>
            <pc:docMk/>
            <pc:sldMk cId="1838110018" sldId="258"/>
            <ac:picMk id="35" creationId="{8949AD42-25FD-4C3D-9EEE-B7FEC5809988}"/>
          </ac:picMkLst>
        </pc:picChg>
        <pc:picChg chg="del">
          <ac:chgData name="David Alvarado" userId="d1f864fd367af967" providerId="LiveId" clId="{7A9C4563-7A03-4D2B-93BA-0990383560B5}" dt="2020-08-28T04:58:43.197" v="22" actId="26606"/>
          <ac:picMkLst>
            <pc:docMk/>
            <pc:sldMk cId="1838110018" sldId="258"/>
            <ac:picMk id="37" creationId="{6AC7D913-60B7-4603-881B-831DA5D3A940}"/>
          </ac:picMkLst>
        </pc:picChg>
        <pc:picChg chg="add">
          <ac:chgData name="David Alvarado" userId="d1f864fd367af967" providerId="LiveId" clId="{7A9C4563-7A03-4D2B-93BA-0990383560B5}" dt="2020-08-28T04:58:43.197" v="22" actId="26606"/>
          <ac:picMkLst>
            <pc:docMk/>
            <pc:sldMk cId="1838110018" sldId="258"/>
            <ac:picMk id="52" creationId="{91B28F63-CF00-448F-B141-FE33C33B1891}"/>
          </ac:picMkLst>
        </pc:picChg>
        <pc:picChg chg="add">
          <ac:chgData name="David Alvarado" userId="d1f864fd367af967" providerId="LiveId" clId="{7A9C4563-7A03-4D2B-93BA-0990383560B5}" dt="2020-08-28T04:58:43.197" v="22" actId="26606"/>
          <ac:picMkLst>
            <pc:docMk/>
            <pc:sldMk cId="1838110018" sldId="258"/>
            <ac:picMk id="54" creationId="{2AE609E2-8522-44E4-9077-980E5BCF3E14}"/>
          </ac:picMkLst>
        </pc:picChg>
        <pc:picChg chg="add">
          <ac:chgData name="David Alvarado" userId="d1f864fd367af967" providerId="LiveId" clId="{7A9C4563-7A03-4D2B-93BA-0990383560B5}" dt="2020-08-28T04:58:43.197" v="22" actId="26606"/>
          <ac:picMkLst>
            <pc:docMk/>
            <pc:sldMk cId="1838110018" sldId="258"/>
            <ac:picMk id="58" creationId="{8949AD42-25FD-4C3D-9EEE-B7FEC5809988}"/>
          </ac:picMkLst>
        </pc:picChg>
        <pc:picChg chg="add">
          <ac:chgData name="David Alvarado" userId="d1f864fd367af967" providerId="LiveId" clId="{7A9C4563-7A03-4D2B-93BA-0990383560B5}" dt="2020-08-28T04:58:43.197" v="22" actId="26606"/>
          <ac:picMkLst>
            <pc:docMk/>
            <pc:sldMk cId="1838110018" sldId="258"/>
            <ac:picMk id="60" creationId="{6AC7D913-60B7-4603-881B-831DA5D3A940}"/>
          </ac:picMkLst>
        </pc:picChg>
      </pc:sldChg>
      <pc:sldChg chg="addSp delSp modSp mod setBg">
        <pc:chgData name="David Alvarado" userId="d1f864fd367af967" providerId="LiveId" clId="{7A9C4563-7A03-4D2B-93BA-0990383560B5}" dt="2020-08-28T04:58:48.006" v="23" actId="26606"/>
        <pc:sldMkLst>
          <pc:docMk/>
          <pc:sldMk cId="2972903376" sldId="259"/>
        </pc:sldMkLst>
        <pc:spChg chg="mod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5" creationId="{F4A2000B-D274-4F84-B201-E0E56B681584}"/>
          </ac:spMkLst>
        </pc:spChg>
        <pc:spChg chg="del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14" creationId="{4FA533C5-33E3-4611-AF9F-72811D8B26A6}"/>
          </ac:spMkLst>
        </pc:spChg>
        <pc:spChg chg="del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20" creationId="{87F0FDC4-AD8C-47D9-9131-623C98ADB0AE}"/>
          </ac:spMkLst>
        </pc:spChg>
        <pc:spChg chg="del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22" creationId="{C28D0172-F2E0-4763-9C35-F022664959D8}"/>
          </ac:spMkLst>
        </pc:spChg>
        <pc:spChg chg="del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24" creationId="{9F2851FB-E841-4509-8A6D-A416376EA380}"/>
          </ac:spMkLst>
        </pc:spChg>
        <pc:spChg chg="del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26" creationId="{DF6FB2B2-CE21-407F-B22E-302DADC2C3D3}"/>
          </ac:spMkLst>
        </pc:spChg>
        <pc:spChg chg="add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35" creationId="{4FA533C5-33E3-4611-AF9F-72811D8B26A6}"/>
          </ac:spMkLst>
        </pc:spChg>
        <pc:spChg chg="add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41" creationId="{87F0FDC4-AD8C-47D9-9131-623C98ADB0AE}"/>
          </ac:spMkLst>
        </pc:spChg>
        <pc:spChg chg="add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43" creationId="{DDCA251B-4F28-43A9-A5FD-47101E24C81F}"/>
          </ac:spMkLst>
        </pc:spChg>
        <pc:spChg chg="add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45" creationId="{27B3E067-68A1-4E6F-8B2A-DF0DC2803F92}"/>
          </ac:spMkLst>
        </pc:spChg>
        <pc:spChg chg="add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47" creationId="{148F0EEF-7B63-4EC4-96D4-6AFBF46B1A58}"/>
          </ac:spMkLst>
        </pc:spChg>
        <pc:spChg chg="add">
          <ac:chgData name="David Alvarado" userId="d1f864fd367af967" providerId="LiveId" clId="{7A9C4563-7A03-4D2B-93BA-0990383560B5}" dt="2020-08-28T04:58:48.006" v="23" actId="26606"/>
          <ac:spMkLst>
            <pc:docMk/>
            <pc:sldMk cId="2972903376" sldId="259"/>
            <ac:spMk id="49" creationId="{4FB5E673-6D85-4457-A048-FD09048DCECA}"/>
          </ac:spMkLst>
        </pc:spChg>
        <pc:picChg chg="del">
          <ac:chgData name="David Alvarado" userId="d1f864fd367af967" providerId="LiveId" clId="{7A9C4563-7A03-4D2B-93BA-0990383560B5}" dt="2020-08-28T04:58:48.006" v="23" actId="26606"/>
          <ac:picMkLst>
            <pc:docMk/>
            <pc:sldMk cId="2972903376" sldId="259"/>
            <ac:picMk id="10" creationId="{91B28F63-CF00-448F-B141-FE33C33B1891}"/>
          </ac:picMkLst>
        </pc:picChg>
        <pc:picChg chg="del">
          <ac:chgData name="David Alvarado" userId="d1f864fd367af967" providerId="LiveId" clId="{7A9C4563-7A03-4D2B-93BA-0990383560B5}" dt="2020-08-28T04:58:48.006" v="23" actId="26606"/>
          <ac:picMkLst>
            <pc:docMk/>
            <pc:sldMk cId="2972903376" sldId="259"/>
            <ac:picMk id="12" creationId="{2AE609E2-8522-44E4-9077-980E5BCF3E14}"/>
          </ac:picMkLst>
        </pc:picChg>
        <pc:picChg chg="del">
          <ac:chgData name="David Alvarado" userId="d1f864fd367af967" providerId="LiveId" clId="{7A9C4563-7A03-4D2B-93BA-0990383560B5}" dt="2020-08-28T04:58:48.006" v="23" actId="26606"/>
          <ac:picMkLst>
            <pc:docMk/>
            <pc:sldMk cId="2972903376" sldId="259"/>
            <ac:picMk id="16" creationId="{8949AD42-25FD-4C3D-9EEE-B7FEC5809988}"/>
          </ac:picMkLst>
        </pc:picChg>
        <pc:picChg chg="del">
          <ac:chgData name="David Alvarado" userId="d1f864fd367af967" providerId="LiveId" clId="{7A9C4563-7A03-4D2B-93BA-0990383560B5}" dt="2020-08-28T04:58:48.006" v="23" actId="26606"/>
          <ac:picMkLst>
            <pc:docMk/>
            <pc:sldMk cId="2972903376" sldId="259"/>
            <ac:picMk id="18" creationId="{6AC7D913-60B7-4603-881B-831DA5D3A940}"/>
          </ac:picMkLst>
        </pc:picChg>
        <pc:picChg chg="add">
          <ac:chgData name="David Alvarado" userId="d1f864fd367af967" providerId="LiveId" clId="{7A9C4563-7A03-4D2B-93BA-0990383560B5}" dt="2020-08-28T04:58:48.006" v="23" actId="26606"/>
          <ac:picMkLst>
            <pc:docMk/>
            <pc:sldMk cId="2972903376" sldId="259"/>
            <ac:picMk id="31" creationId="{91B28F63-CF00-448F-B141-FE33C33B1891}"/>
          </ac:picMkLst>
        </pc:picChg>
        <pc:picChg chg="add">
          <ac:chgData name="David Alvarado" userId="d1f864fd367af967" providerId="LiveId" clId="{7A9C4563-7A03-4D2B-93BA-0990383560B5}" dt="2020-08-28T04:58:48.006" v="23" actId="26606"/>
          <ac:picMkLst>
            <pc:docMk/>
            <pc:sldMk cId="2972903376" sldId="259"/>
            <ac:picMk id="33" creationId="{2AE609E2-8522-44E4-9077-980E5BCF3E14}"/>
          </ac:picMkLst>
        </pc:picChg>
        <pc:picChg chg="add">
          <ac:chgData name="David Alvarado" userId="d1f864fd367af967" providerId="LiveId" clId="{7A9C4563-7A03-4D2B-93BA-0990383560B5}" dt="2020-08-28T04:58:48.006" v="23" actId="26606"/>
          <ac:picMkLst>
            <pc:docMk/>
            <pc:sldMk cId="2972903376" sldId="259"/>
            <ac:picMk id="37" creationId="{8949AD42-25FD-4C3D-9EEE-B7FEC5809988}"/>
          </ac:picMkLst>
        </pc:picChg>
        <pc:picChg chg="add">
          <ac:chgData name="David Alvarado" userId="d1f864fd367af967" providerId="LiveId" clId="{7A9C4563-7A03-4D2B-93BA-0990383560B5}" dt="2020-08-28T04:58:48.006" v="23" actId="26606"/>
          <ac:picMkLst>
            <pc:docMk/>
            <pc:sldMk cId="2972903376" sldId="259"/>
            <ac:picMk id="39" creationId="{6AC7D913-60B7-4603-881B-831DA5D3A940}"/>
          </ac:picMkLst>
        </pc:picChg>
      </pc:sldChg>
      <pc:sldChg chg="addSp delSp modSp mod setBg setClrOvrMap">
        <pc:chgData name="David Alvarado" userId="d1f864fd367af967" providerId="LiveId" clId="{7A9C4563-7A03-4D2B-93BA-0990383560B5}" dt="2020-08-28T04:59:15.077" v="25" actId="26606"/>
        <pc:sldMkLst>
          <pc:docMk/>
          <pc:sldMk cId="2429460439" sldId="264"/>
        </pc:sldMkLst>
        <pc:spChg chg="mod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2" creationId="{A7CBBD6C-2291-4C77-81BC-A72C1BF2958C}"/>
          </ac:spMkLst>
        </pc:spChg>
        <pc:spChg chg="del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12" creationId="{4FA533C5-33E3-4611-AF9F-72811D8B26A6}"/>
          </ac:spMkLst>
        </pc:spChg>
        <pc:spChg chg="del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18" creationId="{87F0FDC4-AD8C-47D9-9131-623C98ADB0AE}"/>
          </ac:spMkLst>
        </pc:spChg>
        <pc:spChg chg="del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20" creationId="{DE27238C-8EAF-4098-86E6-7723B7DAE601}"/>
          </ac:spMkLst>
        </pc:spChg>
        <pc:spChg chg="del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22" creationId="{992F97B1-1891-4FCC-9E5F-BA97EDB48F89}"/>
          </ac:spMkLst>
        </pc:spChg>
        <pc:spChg chg="del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24" creationId="{78C6C821-FEE1-4EB6-9590-C021440C77DE}"/>
          </ac:spMkLst>
        </pc:spChg>
        <pc:spChg chg="del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26" creationId="{B61A74B3-E247-44D4-8C48-FAE8E2056401}"/>
          </ac:spMkLst>
        </pc:spChg>
        <pc:spChg chg="add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35" creationId="{4FA533C5-33E3-4611-AF9F-72811D8B26A6}"/>
          </ac:spMkLst>
        </pc:spChg>
        <pc:spChg chg="add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41" creationId="{87F0FDC4-AD8C-47D9-9131-623C98ADB0AE}"/>
          </ac:spMkLst>
        </pc:spChg>
        <pc:spChg chg="add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43" creationId="{DDCA251B-4F28-43A9-A5FD-47101E24C81F}"/>
          </ac:spMkLst>
        </pc:spChg>
        <pc:spChg chg="add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45" creationId="{27B3E067-68A1-4E6F-8B2A-DF0DC2803F92}"/>
          </ac:spMkLst>
        </pc:spChg>
        <pc:spChg chg="add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47" creationId="{148F0EEF-7B63-4EC4-96D4-6AFBF46B1A58}"/>
          </ac:spMkLst>
        </pc:spChg>
        <pc:spChg chg="add">
          <ac:chgData name="David Alvarado" userId="d1f864fd367af967" providerId="LiveId" clId="{7A9C4563-7A03-4D2B-93BA-0990383560B5}" dt="2020-08-28T04:59:15.077" v="25" actId="26606"/>
          <ac:spMkLst>
            <pc:docMk/>
            <pc:sldMk cId="2429460439" sldId="264"/>
            <ac:spMk id="49" creationId="{4FB5E673-6D85-4457-A048-FD09048DCECA}"/>
          </ac:spMkLst>
        </pc:spChg>
        <pc:picChg chg="del">
          <ac:chgData name="David Alvarado" userId="d1f864fd367af967" providerId="LiveId" clId="{7A9C4563-7A03-4D2B-93BA-0990383560B5}" dt="2020-08-28T04:59:15.077" v="25" actId="26606"/>
          <ac:picMkLst>
            <pc:docMk/>
            <pc:sldMk cId="2429460439" sldId="264"/>
            <ac:picMk id="8" creationId="{91B28F63-CF00-448F-B141-FE33C33B1891}"/>
          </ac:picMkLst>
        </pc:picChg>
        <pc:picChg chg="del">
          <ac:chgData name="David Alvarado" userId="d1f864fd367af967" providerId="LiveId" clId="{7A9C4563-7A03-4D2B-93BA-0990383560B5}" dt="2020-08-28T04:59:15.077" v="25" actId="26606"/>
          <ac:picMkLst>
            <pc:docMk/>
            <pc:sldMk cId="2429460439" sldId="264"/>
            <ac:picMk id="10" creationId="{2AE609E2-8522-44E4-9077-980E5BCF3E14}"/>
          </ac:picMkLst>
        </pc:picChg>
        <pc:picChg chg="del">
          <ac:chgData name="David Alvarado" userId="d1f864fd367af967" providerId="LiveId" clId="{7A9C4563-7A03-4D2B-93BA-0990383560B5}" dt="2020-08-28T04:59:15.077" v="25" actId="26606"/>
          <ac:picMkLst>
            <pc:docMk/>
            <pc:sldMk cId="2429460439" sldId="264"/>
            <ac:picMk id="14" creationId="{8949AD42-25FD-4C3D-9EEE-B7FEC5809988}"/>
          </ac:picMkLst>
        </pc:picChg>
        <pc:picChg chg="del">
          <ac:chgData name="David Alvarado" userId="d1f864fd367af967" providerId="LiveId" clId="{7A9C4563-7A03-4D2B-93BA-0990383560B5}" dt="2020-08-28T04:59:15.077" v="25" actId="26606"/>
          <ac:picMkLst>
            <pc:docMk/>
            <pc:sldMk cId="2429460439" sldId="264"/>
            <ac:picMk id="16" creationId="{6AC7D913-60B7-4603-881B-831DA5D3A940}"/>
          </ac:picMkLst>
        </pc:picChg>
        <pc:picChg chg="add">
          <ac:chgData name="David Alvarado" userId="d1f864fd367af967" providerId="LiveId" clId="{7A9C4563-7A03-4D2B-93BA-0990383560B5}" dt="2020-08-28T04:59:15.077" v="25" actId="26606"/>
          <ac:picMkLst>
            <pc:docMk/>
            <pc:sldMk cId="2429460439" sldId="264"/>
            <ac:picMk id="31" creationId="{91B28F63-CF00-448F-B141-FE33C33B1891}"/>
          </ac:picMkLst>
        </pc:picChg>
        <pc:picChg chg="add">
          <ac:chgData name="David Alvarado" userId="d1f864fd367af967" providerId="LiveId" clId="{7A9C4563-7A03-4D2B-93BA-0990383560B5}" dt="2020-08-28T04:59:15.077" v="25" actId="26606"/>
          <ac:picMkLst>
            <pc:docMk/>
            <pc:sldMk cId="2429460439" sldId="264"/>
            <ac:picMk id="33" creationId="{2AE609E2-8522-44E4-9077-980E5BCF3E14}"/>
          </ac:picMkLst>
        </pc:picChg>
        <pc:picChg chg="add">
          <ac:chgData name="David Alvarado" userId="d1f864fd367af967" providerId="LiveId" clId="{7A9C4563-7A03-4D2B-93BA-0990383560B5}" dt="2020-08-28T04:59:15.077" v="25" actId="26606"/>
          <ac:picMkLst>
            <pc:docMk/>
            <pc:sldMk cId="2429460439" sldId="264"/>
            <ac:picMk id="37" creationId="{8949AD42-25FD-4C3D-9EEE-B7FEC5809988}"/>
          </ac:picMkLst>
        </pc:picChg>
        <pc:picChg chg="add">
          <ac:chgData name="David Alvarado" userId="d1f864fd367af967" providerId="LiveId" clId="{7A9C4563-7A03-4D2B-93BA-0990383560B5}" dt="2020-08-28T04:59:15.077" v="25" actId="26606"/>
          <ac:picMkLst>
            <pc:docMk/>
            <pc:sldMk cId="2429460439" sldId="264"/>
            <ac:picMk id="39" creationId="{6AC7D913-60B7-4603-881B-831DA5D3A940}"/>
          </ac:picMkLst>
        </pc:picChg>
      </pc:sldChg>
      <pc:sldChg chg="addSp delSp modSp new mod setBg setClrOvrMap">
        <pc:chgData name="David Alvarado" userId="d1f864fd367af967" providerId="LiveId" clId="{7A9C4563-7A03-4D2B-93BA-0990383560B5}" dt="2020-08-28T04:58:57.318" v="24" actId="26606"/>
        <pc:sldMkLst>
          <pc:docMk/>
          <pc:sldMk cId="1849565736" sldId="265"/>
        </pc:sldMkLst>
        <pc:spChg chg="mod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2" creationId="{CD9BA152-0500-42F6-8561-5DF736A4D879}"/>
          </ac:spMkLst>
        </pc:spChg>
        <pc:spChg chg="del">
          <ac:chgData name="David Alvarado" userId="d1f864fd367af967" providerId="LiveId" clId="{7A9C4563-7A03-4D2B-93BA-0990383560B5}" dt="2020-08-28T04:57:47.344" v="11" actId="26606"/>
          <ac:spMkLst>
            <pc:docMk/>
            <pc:sldMk cId="1849565736" sldId="265"/>
            <ac:spMk id="3" creationId="{382173B1-C0CE-451A-94E8-DE723D189F8C}"/>
          </ac:spMkLst>
        </pc:spChg>
        <pc:spChg chg="add del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12" creationId="{4FA533C5-33E3-4611-AF9F-72811D8B26A6}"/>
          </ac:spMkLst>
        </pc:spChg>
        <pc:spChg chg="add del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18" creationId="{87F0FDC4-AD8C-47D9-9131-623C98ADB0AE}"/>
          </ac:spMkLst>
        </pc:spChg>
        <pc:spChg chg="add del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20" creationId="{DE27238C-8EAF-4098-86E6-7723B7DAE601}"/>
          </ac:spMkLst>
        </pc:spChg>
        <pc:spChg chg="add del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22" creationId="{992F97B1-1891-4FCC-9E5F-BA97EDB48F89}"/>
          </ac:spMkLst>
        </pc:spChg>
        <pc:spChg chg="add del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24" creationId="{78C6C821-FEE1-4EB6-9590-C021440C77DE}"/>
          </ac:spMkLst>
        </pc:spChg>
        <pc:spChg chg="add del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26" creationId="{B61A74B3-E247-44D4-8C48-FAE8E2056401}"/>
          </ac:spMkLst>
        </pc:spChg>
        <pc:spChg chg="add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35" creationId="{4FA533C5-33E3-4611-AF9F-72811D8B26A6}"/>
          </ac:spMkLst>
        </pc:spChg>
        <pc:spChg chg="add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41" creationId="{87F0FDC4-AD8C-47D9-9131-623C98ADB0AE}"/>
          </ac:spMkLst>
        </pc:spChg>
        <pc:spChg chg="add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43" creationId="{DDCA251B-4F28-43A9-A5FD-47101E24C81F}"/>
          </ac:spMkLst>
        </pc:spChg>
        <pc:spChg chg="add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45" creationId="{27B3E067-68A1-4E6F-8B2A-DF0DC2803F92}"/>
          </ac:spMkLst>
        </pc:spChg>
        <pc:spChg chg="add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47" creationId="{148F0EEF-7B63-4EC4-96D4-6AFBF46B1A58}"/>
          </ac:spMkLst>
        </pc:spChg>
        <pc:spChg chg="add">
          <ac:chgData name="David Alvarado" userId="d1f864fd367af967" providerId="LiveId" clId="{7A9C4563-7A03-4D2B-93BA-0990383560B5}" dt="2020-08-28T04:58:57.318" v="24" actId="26606"/>
          <ac:spMkLst>
            <pc:docMk/>
            <pc:sldMk cId="1849565736" sldId="265"/>
            <ac:spMk id="49" creationId="{4FB5E673-6D85-4457-A048-FD09048DCECA}"/>
          </ac:spMkLst>
        </pc:spChg>
        <pc:picChg chg="add del">
          <ac:chgData name="David Alvarado" userId="d1f864fd367af967" providerId="LiveId" clId="{7A9C4563-7A03-4D2B-93BA-0990383560B5}" dt="2020-08-28T04:58:57.318" v="24" actId="26606"/>
          <ac:picMkLst>
            <pc:docMk/>
            <pc:sldMk cId="1849565736" sldId="265"/>
            <ac:picMk id="8" creationId="{91B28F63-CF00-448F-B141-FE33C33B1891}"/>
          </ac:picMkLst>
        </pc:picChg>
        <pc:picChg chg="add del">
          <ac:chgData name="David Alvarado" userId="d1f864fd367af967" providerId="LiveId" clId="{7A9C4563-7A03-4D2B-93BA-0990383560B5}" dt="2020-08-28T04:58:57.318" v="24" actId="26606"/>
          <ac:picMkLst>
            <pc:docMk/>
            <pc:sldMk cId="1849565736" sldId="265"/>
            <ac:picMk id="10" creationId="{2AE609E2-8522-44E4-9077-980E5BCF3E14}"/>
          </ac:picMkLst>
        </pc:picChg>
        <pc:picChg chg="add del">
          <ac:chgData name="David Alvarado" userId="d1f864fd367af967" providerId="LiveId" clId="{7A9C4563-7A03-4D2B-93BA-0990383560B5}" dt="2020-08-28T04:58:57.318" v="24" actId="26606"/>
          <ac:picMkLst>
            <pc:docMk/>
            <pc:sldMk cId="1849565736" sldId="265"/>
            <ac:picMk id="14" creationId="{8949AD42-25FD-4C3D-9EEE-B7FEC5809988}"/>
          </ac:picMkLst>
        </pc:picChg>
        <pc:picChg chg="add del">
          <ac:chgData name="David Alvarado" userId="d1f864fd367af967" providerId="LiveId" clId="{7A9C4563-7A03-4D2B-93BA-0990383560B5}" dt="2020-08-28T04:58:57.318" v="24" actId="26606"/>
          <ac:picMkLst>
            <pc:docMk/>
            <pc:sldMk cId="1849565736" sldId="265"/>
            <ac:picMk id="16" creationId="{6AC7D913-60B7-4603-881B-831DA5D3A940}"/>
          </ac:picMkLst>
        </pc:picChg>
        <pc:picChg chg="add">
          <ac:chgData name="David Alvarado" userId="d1f864fd367af967" providerId="LiveId" clId="{7A9C4563-7A03-4D2B-93BA-0990383560B5}" dt="2020-08-28T04:58:57.318" v="24" actId="26606"/>
          <ac:picMkLst>
            <pc:docMk/>
            <pc:sldMk cId="1849565736" sldId="265"/>
            <ac:picMk id="31" creationId="{91B28F63-CF00-448F-B141-FE33C33B1891}"/>
          </ac:picMkLst>
        </pc:picChg>
        <pc:picChg chg="add">
          <ac:chgData name="David Alvarado" userId="d1f864fd367af967" providerId="LiveId" clId="{7A9C4563-7A03-4D2B-93BA-0990383560B5}" dt="2020-08-28T04:58:57.318" v="24" actId="26606"/>
          <ac:picMkLst>
            <pc:docMk/>
            <pc:sldMk cId="1849565736" sldId="265"/>
            <ac:picMk id="33" creationId="{2AE609E2-8522-44E4-9077-980E5BCF3E14}"/>
          </ac:picMkLst>
        </pc:picChg>
        <pc:picChg chg="add">
          <ac:chgData name="David Alvarado" userId="d1f864fd367af967" providerId="LiveId" clId="{7A9C4563-7A03-4D2B-93BA-0990383560B5}" dt="2020-08-28T04:58:57.318" v="24" actId="26606"/>
          <ac:picMkLst>
            <pc:docMk/>
            <pc:sldMk cId="1849565736" sldId="265"/>
            <ac:picMk id="37" creationId="{8949AD42-25FD-4C3D-9EEE-B7FEC5809988}"/>
          </ac:picMkLst>
        </pc:picChg>
        <pc:picChg chg="add">
          <ac:chgData name="David Alvarado" userId="d1f864fd367af967" providerId="LiveId" clId="{7A9C4563-7A03-4D2B-93BA-0990383560B5}" dt="2020-08-28T04:58:57.318" v="24" actId="26606"/>
          <ac:picMkLst>
            <pc:docMk/>
            <pc:sldMk cId="1849565736" sldId="265"/>
            <ac:picMk id="39" creationId="{6AC7D913-60B7-4603-881B-831DA5D3A940}"/>
          </ac:picMkLst>
        </pc:picChg>
      </pc:sldChg>
      <pc:sldChg chg="addSp delSp modSp new mod setBg">
        <pc:chgData name="David Alvarado" userId="d1f864fd367af967" providerId="LiveId" clId="{7A9C4563-7A03-4D2B-93BA-0990383560B5}" dt="2020-08-28T04:58:20.526" v="20" actId="26606"/>
        <pc:sldMkLst>
          <pc:docMk/>
          <pc:sldMk cId="229292756" sldId="266"/>
        </pc:sldMkLst>
        <pc:spChg chg="del">
          <ac:chgData name="David Alvarado" userId="d1f864fd367af967" providerId="LiveId" clId="{7A9C4563-7A03-4D2B-93BA-0990383560B5}" dt="2020-08-28T04:58:02.612" v="16"/>
          <ac:spMkLst>
            <pc:docMk/>
            <pc:sldMk cId="229292756" sldId="266"/>
            <ac:spMk id="2" creationId="{4470C71A-7062-4A83-AB9E-B64C84397DF5}"/>
          </ac:spMkLst>
        </pc:spChg>
        <pc:spChg chg="del">
          <ac:chgData name="David Alvarado" userId="d1f864fd367af967" providerId="LiveId" clId="{7A9C4563-7A03-4D2B-93BA-0990383560B5}" dt="2020-08-28T04:57:51.215" v="13"/>
          <ac:spMkLst>
            <pc:docMk/>
            <pc:sldMk cId="229292756" sldId="266"/>
            <ac:spMk id="3" creationId="{48630E56-1217-4DC4-9EFF-71B8B58E5AF0}"/>
          </ac:spMkLst>
        </pc:spChg>
        <pc:spChg chg="add del mod">
          <ac:chgData name="David Alvarado" userId="d1f864fd367af967" providerId="LiveId" clId="{7A9C4563-7A03-4D2B-93BA-0990383560B5}" dt="2020-08-28T04:57:53.987" v="14"/>
          <ac:spMkLst>
            <pc:docMk/>
            <pc:sldMk cId="229292756" sldId="266"/>
            <ac:spMk id="4" creationId="{F70E6D99-8DE8-4C6C-AE68-DD96460A0464}"/>
          </ac:spMkLst>
        </pc:spChg>
        <pc:spChg chg="add del mod">
          <ac:chgData name="David Alvarado" userId="d1f864fd367af967" providerId="LiveId" clId="{7A9C4563-7A03-4D2B-93BA-0990383560B5}" dt="2020-08-28T04:58:00.464" v="15"/>
          <ac:spMkLst>
            <pc:docMk/>
            <pc:sldMk cId="229292756" sldId="266"/>
            <ac:spMk id="5" creationId="{19ED3D60-9C70-4BF0-BA47-81970BE90760}"/>
          </ac:spMkLst>
        </pc:spChg>
        <pc:spChg chg="add del mod">
          <ac:chgData name="David Alvarado" userId="d1f864fd367af967" providerId="LiveId" clId="{7A9C4563-7A03-4D2B-93BA-0990383560B5}" dt="2020-08-28T04:58:20.526" v="20" actId="26606"/>
          <ac:spMkLst>
            <pc:docMk/>
            <pc:sldMk cId="229292756" sldId="266"/>
            <ac:spMk id="6" creationId="{DD9213C0-915D-47E9-9627-0AB21081F629}"/>
          </ac:spMkLst>
        </pc:spChg>
        <pc:spChg chg="add del mod">
          <ac:chgData name="David Alvarado" userId="d1f864fd367af967" providerId="LiveId" clId="{7A9C4563-7A03-4D2B-93BA-0990383560B5}" dt="2020-08-28T04:58:20.526" v="20" actId="26606"/>
          <ac:spMkLst>
            <pc:docMk/>
            <pc:sldMk cId="229292756" sldId="266"/>
            <ac:spMk id="7" creationId="{A531C13B-16E6-4B6B-8337-9119D6663216}"/>
          </ac:spMkLst>
        </pc:spChg>
        <pc:spChg chg="add del">
          <ac:chgData name="David Alvarado" userId="d1f864fd367af967" providerId="LiveId" clId="{7A9C4563-7A03-4D2B-93BA-0990383560B5}" dt="2020-08-28T04:58:20.420" v="19" actId="26606"/>
          <ac:spMkLst>
            <pc:docMk/>
            <pc:sldMk cId="229292756" sldId="266"/>
            <ac:spMk id="83" creationId="{AEBE9F1A-B38D-446E-83AE-14B17CE77FF2}"/>
          </ac:spMkLst>
        </pc:spChg>
        <pc:spChg chg="add del">
          <ac:chgData name="David Alvarado" userId="d1f864fd367af967" providerId="LiveId" clId="{7A9C4563-7A03-4D2B-93BA-0990383560B5}" dt="2020-08-28T04:58:20.420" v="19" actId="26606"/>
          <ac:spMkLst>
            <pc:docMk/>
            <pc:sldMk cId="229292756" sldId="266"/>
            <ac:spMk id="89" creationId="{5E3EB826-A471-488F-9E8A-D65528A3C0CA}"/>
          </ac:spMkLst>
        </pc:spChg>
        <pc:spChg chg="add del">
          <ac:chgData name="David Alvarado" userId="d1f864fd367af967" providerId="LiveId" clId="{7A9C4563-7A03-4D2B-93BA-0990383560B5}" dt="2020-08-28T04:58:20.420" v="19" actId="26606"/>
          <ac:spMkLst>
            <pc:docMk/>
            <pc:sldMk cId="229292756" sldId="266"/>
            <ac:spMk id="91" creationId="{DFB3CEA1-88D9-42FB-88ED-1E9807FE6596}"/>
          </ac:spMkLst>
        </pc:spChg>
        <pc:spChg chg="add del">
          <ac:chgData name="David Alvarado" userId="d1f864fd367af967" providerId="LiveId" clId="{7A9C4563-7A03-4D2B-93BA-0990383560B5}" dt="2020-08-28T04:58:20.420" v="19" actId="26606"/>
          <ac:spMkLst>
            <pc:docMk/>
            <pc:sldMk cId="229292756" sldId="266"/>
            <ac:spMk id="93" creationId="{9A6C928E-4252-4F33-8C34-E50A12A3170B}"/>
          </ac:spMkLst>
        </pc:spChg>
        <pc:spChg chg="add">
          <ac:chgData name="David Alvarado" userId="d1f864fd367af967" providerId="LiveId" clId="{7A9C4563-7A03-4D2B-93BA-0990383560B5}" dt="2020-08-28T04:58:20.526" v="20" actId="26606"/>
          <ac:spMkLst>
            <pc:docMk/>
            <pc:sldMk cId="229292756" sldId="266"/>
            <ac:spMk id="1038" creationId="{AEBE9F1A-B38D-446E-83AE-14B17CE77FF2}"/>
          </ac:spMkLst>
        </pc:spChg>
        <pc:spChg chg="add">
          <ac:chgData name="David Alvarado" userId="d1f864fd367af967" providerId="LiveId" clId="{7A9C4563-7A03-4D2B-93BA-0990383560B5}" dt="2020-08-28T04:58:20.526" v="20" actId="26606"/>
          <ac:spMkLst>
            <pc:docMk/>
            <pc:sldMk cId="229292756" sldId="266"/>
            <ac:spMk id="1041" creationId="{5E3EB826-A471-488F-9E8A-D65528A3C0CA}"/>
          </ac:spMkLst>
        </pc:spChg>
        <pc:spChg chg="add">
          <ac:chgData name="David Alvarado" userId="d1f864fd367af967" providerId="LiveId" clId="{7A9C4563-7A03-4D2B-93BA-0990383560B5}" dt="2020-08-28T04:58:20.526" v="20" actId="26606"/>
          <ac:spMkLst>
            <pc:docMk/>
            <pc:sldMk cId="229292756" sldId="266"/>
            <ac:spMk id="1042" creationId="{D85D5AA8-773B-469A-8802-9645A4DC9B7D}"/>
          </ac:spMkLst>
        </pc:spChg>
        <pc:spChg chg="add">
          <ac:chgData name="David Alvarado" userId="d1f864fd367af967" providerId="LiveId" clId="{7A9C4563-7A03-4D2B-93BA-0990383560B5}" dt="2020-08-28T04:58:20.526" v="20" actId="26606"/>
          <ac:spMkLst>
            <pc:docMk/>
            <pc:sldMk cId="229292756" sldId="266"/>
            <ac:spMk id="1043" creationId="{C75AF42C-C556-454E-B2D3-2C917CB812D5}"/>
          </ac:spMkLst>
        </pc:spChg>
        <pc:picChg chg="add del">
          <ac:chgData name="David Alvarado" userId="d1f864fd367af967" providerId="LiveId" clId="{7A9C4563-7A03-4D2B-93BA-0990383560B5}" dt="2020-08-28T04:58:20.420" v="19" actId="26606"/>
          <ac:picMkLst>
            <pc:docMk/>
            <pc:sldMk cId="229292756" sldId="266"/>
            <ac:picMk id="79" creationId="{C9ECDD5C-152A-4CC7-8333-0F367B3A62EA}"/>
          </ac:picMkLst>
        </pc:picChg>
        <pc:picChg chg="add del">
          <ac:chgData name="David Alvarado" userId="d1f864fd367af967" providerId="LiveId" clId="{7A9C4563-7A03-4D2B-93BA-0990383560B5}" dt="2020-08-28T04:58:20.420" v="19" actId="26606"/>
          <ac:picMkLst>
            <pc:docMk/>
            <pc:sldMk cId="229292756" sldId="266"/>
            <ac:picMk id="81" creationId="{7F5C92A3-369B-43F3-BDCE-E560B1B0EC89}"/>
          </ac:picMkLst>
        </pc:picChg>
        <pc:picChg chg="add del">
          <ac:chgData name="David Alvarado" userId="d1f864fd367af967" providerId="LiveId" clId="{7A9C4563-7A03-4D2B-93BA-0990383560B5}" dt="2020-08-28T04:58:20.420" v="19" actId="26606"/>
          <ac:picMkLst>
            <pc:docMk/>
            <pc:sldMk cId="229292756" sldId="266"/>
            <ac:picMk id="85" creationId="{915B5014-A7EC-4BA6-9C83-8840CF81DB28}"/>
          </ac:picMkLst>
        </pc:picChg>
        <pc:picChg chg="add del">
          <ac:chgData name="David Alvarado" userId="d1f864fd367af967" providerId="LiveId" clId="{7A9C4563-7A03-4D2B-93BA-0990383560B5}" dt="2020-08-28T04:58:20.420" v="19" actId="26606"/>
          <ac:picMkLst>
            <pc:docMk/>
            <pc:sldMk cId="229292756" sldId="266"/>
            <ac:picMk id="87" creationId="{022C43AB-86D7-420D-8AD7-DC0A15FDD0AF}"/>
          </ac:picMkLst>
        </pc:picChg>
        <pc:picChg chg="add mod">
          <ac:chgData name="David Alvarado" userId="d1f864fd367af967" providerId="LiveId" clId="{7A9C4563-7A03-4D2B-93BA-0990383560B5}" dt="2020-08-28T04:58:20.526" v="20" actId="26606"/>
          <ac:picMkLst>
            <pc:docMk/>
            <pc:sldMk cId="229292756" sldId="266"/>
            <ac:picMk id="1034" creationId="{CD434631-6114-458B-84A7-D0CF83B85452}"/>
          </ac:picMkLst>
        </pc:picChg>
        <pc:picChg chg="add">
          <ac:chgData name="David Alvarado" userId="d1f864fd367af967" providerId="LiveId" clId="{7A9C4563-7A03-4D2B-93BA-0990383560B5}" dt="2020-08-28T04:58:20.526" v="20" actId="26606"/>
          <ac:picMkLst>
            <pc:docMk/>
            <pc:sldMk cId="229292756" sldId="266"/>
            <ac:picMk id="1036" creationId="{C9ECDD5C-152A-4CC7-8333-0F367B3A62EA}"/>
          </ac:picMkLst>
        </pc:picChg>
        <pc:picChg chg="add">
          <ac:chgData name="David Alvarado" userId="d1f864fd367af967" providerId="LiveId" clId="{7A9C4563-7A03-4D2B-93BA-0990383560B5}" dt="2020-08-28T04:58:20.526" v="20" actId="26606"/>
          <ac:picMkLst>
            <pc:docMk/>
            <pc:sldMk cId="229292756" sldId="266"/>
            <ac:picMk id="1037" creationId="{7F5C92A3-369B-43F3-BDCE-E560B1B0EC89}"/>
          </ac:picMkLst>
        </pc:picChg>
        <pc:picChg chg="add">
          <ac:chgData name="David Alvarado" userId="d1f864fd367af967" providerId="LiveId" clId="{7A9C4563-7A03-4D2B-93BA-0990383560B5}" dt="2020-08-28T04:58:20.526" v="20" actId="26606"/>
          <ac:picMkLst>
            <pc:docMk/>
            <pc:sldMk cId="229292756" sldId="266"/>
            <ac:picMk id="1039" creationId="{915B5014-A7EC-4BA6-9C83-8840CF81DB28}"/>
          </ac:picMkLst>
        </pc:picChg>
        <pc:picChg chg="add">
          <ac:chgData name="David Alvarado" userId="d1f864fd367af967" providerId="LiveId" clId="{7A9C4563-7A03-4D2B-93BA-0990383560B5}" dt="2020-08-28T04:58:20.526" v="20" actId="26606"/>
          <ac:picMkLst>
            <pc:docMk/>
            <pc:sldMk cId="229292756" sldId="266"/>
            <ac:picMk id="1040" creationId="{022C43AB-86D7-420D-8AD7-DC0A15FDD0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10D311-35CF-4CCF-BE6C-00F83665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/>
            <a:r>
              <a:rPr lang="es-GT">
                <a:solidFill>
                  <a:srgbClr val="FFFFFF"/>
                </a:solidFill>
              </a:rPr>
              <a:t>David Alvarado</a:t>
            </a:r>
          </a:p>
          <a:p>
            <a:pPr algn="r"/>
            <a:r>
              <a:rPr lang="es-GT">
                <a:solidFill>
                  <a:srgbClr val="FFFFFF"/>
                </a:solidFill>
              </a:rPr>
              <a:t>Sistemas operativos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4D5717-5347-46CA-84DD-1E321FBA8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r>
              <a:rPr lang="es-GT" dirty="0"/>
              <a:t>Clase 4	</a:t>
            </a:r>
          </a:p>
        </p:txBody>
      </p:sp>
    </p:spTree>
    <p:extLst>
      <p:ext uri="{BB962C8B-B14F-4D97-AF65-F5344CB8AC3E}">
        <p14:creationId xmlns:p14="http://schemas.microsoft.com/office/powerpoint/2010/main" val="17589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FFC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460A567-9812-41BA-AE62-9726AF013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2616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88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BBD6C-2291-4C77-81BC-A72C1BF2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Unikernel</a:t>
            </a:r>
          </a:p>
        </p:txBody>
      </p:sp>
    </p:spTree>
    <p:extLst>
      <p:ext uri="{BB962C8B-B14F-4D97-AF65-F5344CB8AC3E}">
        <p14:creationId xmlns:p14="http://schemas.microsoft.com/office/powerpoint/2010/main" val="2429460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9E21E-015F-4D2C-9E27-8656BFF3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Unikernel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F50049BC-F0C0-46C1-BC21-7A895904E5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665144"/>
            <a:ext cx="6270662" cy="35272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1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9BA152-0500-42F6-8561-5DF736A4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Dockerfile</a:t>
            </a:r>
          </a:p>
        </p:txBody>
      </p:sp>
    </p:spTree>
    <p:extLst>
      <p:ext uri="{BB962C8B-B14F-4D97-AF65-F5344CB8AC3E}">
        <p14:creationId xmlns:p14="http://schemas.microsoft.com/office/powerpoint/2010/main" val="1849565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7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7" name="Picture 8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8" name="Oval 8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9" name="Picture 8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0" name="Picture 8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8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Rectangle 9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De Docker a Kubernetes: entendiendo qué son los contenedores y por qué es  una de las mayores revoluciones de la industria del desarrollo">
            <a:extLst>
              <a:ext uri="{FF2B5EF4-FFF2-40B4-BE49-F238E27FC236}">
                <a16:creationId xmlns:a16="http://schemas.microsoft.com/office/drawing/2014/main" id="{CD434631-6114-458B-84A7-D0CF83B854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83062"/>
            <a:ext cx="9478540" cy="469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9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9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847BB5-9485-44E7-91BB-986B4013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Container distroless</a:t>
            </a:r>
          </a:p>
        </p:txBody>
      </p:sp>
    </p:spTree>
    <p:extLst>
      <p:ext uri="{BB962C8B-B14F-4D97-AF65-F5344CB8AC3E}">
        <p14:creationId xmlns:p14="http://schemas.microsoft.com/office/powerpoint/2010/main" val="164510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BE560-2AAF-4EB9-9E72-742968EB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Aplasta múltiples capas en una con las construcciones Docker de varias etapas</a:t>
            </a:r>
          </a:p>
        </p:txBody>
      </p:sp>
    </p:spTree>
    <p:extLst>
      <p:ext uri="{BB962C8B-B14F-4D97-AF65-F5344CB8AC3E}">
        <p14:creationId xmlns:p14="http://schemas.microsoft.com/office/powerpoint/2010/main" val="1838110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A2000B-D274-4F84-B201-E0E56B681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4033" y="1266958"/>
            <a:ext cx="6248624" cy="452845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</a:pPr>
            <a:r>
              <a:rPr lang="en-US" altLang="es-GT" sz="6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Retirar toda lo innecesaria del contenedor con distroless </a:t>
            </a:r>
            <a:endParaRPr kumimoji="0" lang="en-US" altLang="es-GT" sz="6100" b="0" i="0" u="none" strike="noStrike" kern="1200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290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 w="22225">
            <a:solidFill>
              <a:srgbClr val="FCC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81C2BD-93B9-4FF8-8889-9A499E01A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3873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026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Panorámica</PresentationFormat>
  <Paragraphs>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Clase 4 </vt:lpstr>
      <vt:lpstr>Unikernel</vt:lpstr>
      <vt:lpstr>Unikernel</vt:lpstr>
      <vt:lpstr>Dockerfile</vt:lpstr>
      <vt:lpstr>Presentación de PowerPoint</vt:lpstr>
      <vt:lpstr>Container distroless</vt:lpstr>
      <vt:lpstr> Aplasta múltiples capas en una con las construcciones Docker de varias etapas</vt:lpstr>
      <vt:lpstr>Retirar toda lo innecesaria del contenedor con distroless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 </dc:title>
  <dc:creator>David Alvarado</dc:creator>
  <cp:lastModifiedBy>David Alvarado</cp:lastModifiedBy>
  <cp:revision>1</cp:revision>
  <dcterms:created xsi:type="dcterms:W3CDTF">2020-08-28T04:59:25Z</dcterms:created>
  <dcterms:modified xsi:type="dcterms:W3CDTF">2020-08-28T04:59:37Z</dcterms:modified>
</cp:coreProperties>
</file>