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Alvarado" userId="d1f864fd367af967" providerId="LiveId" clId="{FC206772-D383-4113-9B3F-D9A7AF7C7472}"/>
    <pc:docChg chg="undo custSel mod modSld">
      <pc:chgData name="David Alvarado" userId="d1f864fd367af967" providerId="LiveId" clId="{FC206772-D383-4113-9B3F-D9A7AF7C7472}" dt="2020-09-11T15:08:44.389" v="4" actId="790"/>
      <pc:docMkLst>
        <pc:docMk/>
      </pc:docMkLst>
      <pc:sldChg chg="addSp delSp modSp mod setClrOvrMap">
        <pc:chgData name="David Alvarado" userId="d1f864fd367af967" providerId="LiveId" clId="{FC206772-D383-4113-9B3F-D9A7AF7C7472}" dt="2020-09-11T15:08:21.640" v="0" actId="26606"/>
        <pc:sldMkLst>
          <pc:docMk/>
          <pc:sldMk cId="1825614066" sldId="256"/>
        </pc:sldMkLst>
        <pc:spChg chg="mod">
          <ac:chgData name="David Alvarado" userId="d1f864fd367af967" providerId="LiveId" clId="{FC206772-D383-4113-9B3F-D9A7AF7C7472}" dt="2020-09-11T15:08:21.640" v="0" actId="26606"/>
          <ac:spMkLst>
            <pc:docMk/>
            <pc:sldMk cId="1825614066" sldId="256"/>
            <ac:spMk id="2" creationId="{4CFD95B2-0E49-44CF-9E5D-44B598F30140}"/>
          </ac:spMkLst>
        </pc:spChg>
        <pc:spChg chg="mod">
          <ac:chgData name="David Alvarado" userId="d1f864fd367af967" providerId="LiveId" clId="{FC206772-D383-4113-9B3F-D9A7AF7C7472}" dt="2020-09-11T15:08:21.640" v="0" actId="26606"/>
          <ac:spMkLst>
            <pc:docMk/>
            <pc:sldMk cId="1825614066" sldId="256"/>
            <ac:spMk id="3" creationId="{38D88B64-7A22-4ABE-9BC7-C9B9DFA25363}"/>
          </ac:spMkLst>
        </pc:spChg>
        <pc:spChg chg="del">
          <ac:chgData name="David Alvarado" userId="d1f864fd367af967" providerId="LiveId" clId="{FC206772-D383-4113-9B3F-D9A7AF7C7472}" dt="2020-09-11T15:08:21.640" v="0" actId="26606"/>
          <ac:spMkLst>
            <pc:docMk/>
            <pc:sldMk cId="1825614066" sldId="256"/>
            <ac:spMk id="9" creationId="{0671A8AE-40A1-4631-A6B8-581AFF065482}"/>
          </ac:spMkLst>
        </pc:spChg>
        <pc:spChg chg="del">
          <ac:chgData name="David Alvarado" userId="d1f864fd367af967" providerId="LiveId" clId="{FC206772-D383-4113-9B3F-D9A7AF7C7472}" dt="2020-09-11T15:08:21.640" v="0" actId="26606"/>
          <ac:spMkLst>
            <pc:docMk/>
            <pc:sldMk cId="1825614066" sldId="256"/>
            <ac:spMk id="11" creationId="{A44CD100-6267-4E62-AA64-2182A3A6A1C0}"/>
          </ac:spMkLst>
        </pc:spChg>
        <pc:spChg chg="add">
          <ac:chgData name="David Alvarado" userId="d1f864fd367af967" providerId="LiveId" clId="{FC206772-D383-4113-9B3F-D9A7AF7C7472}" dt="2020-09-11T15:08:21.640" v="0" actId="26606"/>
          <ac:spMkLst>
            <pc:docMk/>
            <pc:sldMk cId="1825614066" sldId="256"/>
            <ac:spMk id="16" creationId="{A1D7EC86-7CB9-431D-8AC3-8AAF0440B162}"/>
          </ac:spMkLst>
        </pc:spChg>
        <pc:spChg chg="add">
          <ac:chgData name="David Alvarado" userId="d1f864fd367af967" providerId="LiveId" clId="{FC206772-D383-4113-9B3F-D9A7AF7C7472}" dt="2020-09-11T15:08:21.640" v="0" actId="26606"/>
          <ac:spMkLst>
            <pc:docMk/>
            <pc:sldMk cId="1825614066" sldId="256"/>
            <ac:spMk id="18" creationId="{D4B9777F-B610-419B-9193-80306388F3E2}"/>
          </ac:spMkLst>
        </pc:spChg>
        <pc:spChg chg="add">
          <ac:chgData name="David Alvarado" userId="d1f864fd367af967" providerId="LiveId" clId="{FC206772-D383-4113-9B3F-D9A7AF7C7472}" dt="2020-09-11T15:08:21.640" v="0" actId="26606"/>
          <ac:spMkLst>
            <pc:docMk/>
            <pc:sldMk cId="1825614066" sldId="256"/>
            <ac:spMk id="20" creationId="{311F016A-A753-449B-9EA6-322199B7119E}"/>
          </ac:spMkLst>
        </pc:spChg>
        <pc:spChg chg="add">
          <ac:chgData name="David Alvarado" userId="d1f864fd367af967" providerId="LiveId" clId="{FC206772-D383-4113-9B3F-D9A7AF7C7472}" dt="2020-09-11T15:08:21.640" v="0" actId="26606"/>
          <ac:spMkLst>
            <pc:docMk/>
            <pc:sldMk cId="1825614066" sldId="256"/>
            <ac:spMk id="22" creationId="{95106A28-883A-4993-BF9E-C403B81A8D66}"/>
          </ac:spMkLst>
        </pc:spChg>
        <pc:spChg chg="add">
          <ac:chgData name="David Alvarado" userId="d1f864fd367af967" providerId="LiveId" clId="{FC206772-D383-4113-9B3F-D9A7AF7C7472}" dt="2020-09-11T15:08:21.640" v="0" actId="26606"/>
          <ac:spMkLst>
            <pc:docMk/>
            <pc:sldMk cId="1825614066" sldId="256"/>
            <ac:spMk id="24" creationId="{F5AE4E4F-9F4C-43ED-8299-9BD63B74E8F0}"/>
          </ac:spMkLst>
        </pc:spChg>
        <pc:picChg chg="mod ord">
          <ac:chgData name="David Alvarado" userId="d1f864fd367af967" providerId="LiveId" clId="{FC206772-D383-4113-9B3F-D9A7AF7C7472}" dt="2020-09-11T15:08:21.640" v="0" actId="26606"/>
          <ac:picMkLst>
            <pc:docMk/>
            <pc:sldMk cId="1825614066" sldId="256"/>
            <ac:picMk id="4" creationId="{53E8AFEE-7CCE-40B5-A4A7-9B6C788AF79C}"/>
          </ac:picMkLst>
        </pc:picChg>
      </pc:sldChg>
      <pc:sldChg chg="addSp delSp modSp mod">
        <pc:chgData name="David Alvarado" userId="d1f864fd367af967" providerId="LiveId" clId="{FC206772-D383-4113-9B3F-D9A7AF7C7472}" dt="2020-09-11T15:08:44.389" v="4" actId="790"/>
        <pc:sldMkLst>
          <pc:docMk/>
          <pc:sldMk cId="3522230771" sldId="257"/>
        </pc:sldMkLst>
        <pc:spChg chg="mod">
          <ac:chgData name="David Alvarado" userId="d1f864fd367af967" providerId="LiveId" clId="{FC206772-D383-4113-9B3F-D9A7AF7C7472}" dt="2020-09-11T15:08:44.389" v="4" actId="790"/>
          <ac:spMkLst>
            <pc:docMk/>
            <pc:sldMk cId="3522230771" sldId="257"/>
            <ac:spMk id="2" creationId="{FA05705D-B4D6-4764-BCD2-6DBF98582D97}"/>
          </ac:spMkLst>
        </pc:spChg>
        <pc:spChg chg="add del">
          <ac:chgData name="David Alvarado" userId="d1f864fd367af967" providerId="LiveId" clId="{FC206772-D383-4113-9B3F-D9A7AF7C7472}" dt="2020-09-11T15:08:32.373" v="3" actId="26606"/>
          <ac:spMkLst>
            <pc:docMk/>
            <pc:sldMk cId="3522230771" sldId="257"/>
            <ac:spMk id="71" creationId="{8A7BA06D-B3FF-4E91-8639-B4569AE3AA23}"/>
          </ac:spMkLst>
        </pc:spChg>
        <pc:spChg chg="add del">
          <ac:chgData name="David Alvarado" userId="d1f864fd367af967" providerId="LiveId" clId="{FC206772-D383-4113-9B3F-D9A7AF7C7472}" dt="2020-09-11T15:08:32.373" v="3" actId="26606"/>
          <ac:spMkLst>
            <pc:docMk/>
            <pc:sldMk cId="3522230771" sldId="257"/>
            <ac:spMk id="73" creationId="{2B30C86D-5A07-48BC-9C9D-6F9A2DB1E9E1}"/>
          </ac:spMkLst>
        </pc:spChg>
        <pc:spChg chg="add del">
          <ac:chgData name="David Alvarado" userId="d1f864fd367af967" providerId="LiveId" clId="{FC206772-D383-4113-9B3F-D9A7AF7C7472}" dt="2020-09-11T15:08:32.373" v="3" actId="26606"/>
          <ac:spMkLst>
            <pc:docMk/>
            <pc:sldMk cId="3522230771" sldId="257"/>
            <ac:spMk id="75" creationId="{3F138222-D274-4866-96E7-C3B1D6DA8CEE}"/>
          </ac:spMkLst>
        </pc:spChg>
        <pc:spChg chg="add del">
          <ac:chgData name="David Alvarado" userId="d1f864fd367af967" providerId="LiveId" clId="{FC206772-D383-4113-9B3F-D9A7AF7C7472}" dt="2020-09-11T15:08:32.373" v="3" actId="26606"/>
          <ac:spMkLst>
            <pc:docMk/>
            <pc:sldMk cId="3522230771" sldId="257"/>
            <ac:spMk id="77" creationId="{5888E255-D20B-4F26-B9DA-3DF036797008}"/>
          </ac:spMkLst>
        </pc:spChg>
        <pc:spChg chg="add del">
          <ac:chgData name="David Alvarado" userId="d1f864fd367af967" providerId="LiveId" clId="{FC206772-D383-4113-9B3F-D9A7AF7C7472}" dt="2020-09-11T15:08:32.373" v="3" actId="26606"/>
          <ac:spMkLst>
            <pc:docMk/>
            <pc:sldMk cId="3522230771" sldId="257"/>
            <ac:spMk id="79" creationId="{02AD46D6-02D6-45B3-921C-F4033826EFA7}"/>
          </ac:spMkLst>
        </pc:spChg>
        <pc:spChg chg="add del">
          <ac:chgData name="David Alvarado" userId="d1f864fd367af967" providerId="LiveId" clId="{FC206772-D383-4113-9B3F-D9A7AF7C7472}" dt="2020-09-11T15:08:32.352" v="2" actId="26606"/>
          <ac:spMkLst>
            <pc:docMk/>
            <pc:sldMk cId="3522230771" sldId="257"/>
            <ac:spMk id="135" creationId="{8A7BA06D-B3FF-4E91-8639-B4569AE3AA23}"/>
          </ac:spMkLst>
        </pc:spChg>
        <pc:spChg chg="add del">
          <ac:chgData name="David Alvarado" userId="d1f864fd367af967" providerId="LiveId" clId="{FC206772-D383-4113-9B3F-D9A7AF7C7472}" dt="2020-09-11T15:08:32.352" v="2" actId="26606"/>
          <ac:spMkLst>
            <pc:docMk/>
            <pc:sldMk cId="3522230771" sldId="257"/>
            <ac:spMk id="137" creationId="{2B30C86D-5A07-48BC-9C9D-6F9A2DB1E9E1}"/>
          </ac:spMkLst>
        </pc:spChg>
        <pc:spChg chg="add del">
          <ac:chgData name="David Alvarado" userId="d1f864fd367af967" providerId="LiveId" clId="{FC206772-D383-4113-9B3F-D9A7AF7C7472}" dt="2020-09-11T15:08:32.352" v="2" actId="26606"/>
          <ac:spMkLst>
            <pc:docMk/>
            <pc:sldMk cId="3522230771" sldId="257"/>
            <ac:spMk id="139" creationId="{8930EBA3-4D2E-42E8-B828-834555328D85}"/>
          </ac:spMkLst>
        </pc:spChg>
        <pc:spChg chg="add del">
          <ac:chgData name="David Alvarado" userId="d1f864fd367af967" providerId="LiveId" clId="{FC206772-D383-4113-9B3F-D9A7AF7C7472}" dt="2020-09-11T15:08:32.352" v="2" actId="26606"/>
          <ac:spMkLst>
            <pc:docMk/>
            <pc:sldMk cId="3522230771" sldId="257"/>
            <ac:spMk id="141" creationId="{E58B2195-5055-402F-A3E7-53FF0E4980C3}"/>
          </ac:spMkLst>
        </pc:spChg>
        <pc:spChg chg="add del">
          <ac:chgData name="David Alvarado" userId="d1f864fd367af967" providerId="LiveId" clId="{FC206772-D383-4113-9B3F-D9A7AF7C7472}" dt="2020-09-11T15:08:32.352" v="2" actId="26606"/>
          <ac:spMkLst>
            <pc:docMk/>
            <pc:sldMk cId="3522230771" sldId="257"/>
            <ac:spMk id="143" creationId="{528AA953-F4F9-4DC5-97C7-491F4AF937DC}"/>
          </ac:spMkLst>
        </pc:spChg>
        <pc:spChg chg="add">
          <ac:chgData name="David Alvarado" userId="d1f864fd367af967" providerId="LiveId" clId="{FC206772-D383-4113-9B3F-D9A7AF7C7472}" dt="2020-09-11T15:08:32.373" v="3" actId="26606"/>
          <ac:spMkLst>
            <pc:docMk/>
            <pc:sldMk cId="3522230771" sldId="257"/>
            <ac:spMk id="1028" creationId="{8A7BA06D-B3FF-4E91-8639-B4569AE3AA23}"/>
          </ac:spMkLst>
        </pc:spChg>
        <pc:spChg chg="add">
          <ac:chgData name="David Alvarado" userId="d1f864fd367af967" providerId="LiveId" clId="{FC206772-D383-4113-9B3F-D9A7AF7C7472}" dt="2020-09-11T15:08:32.373" v="3" actId="26606"/>
          <ac:spMkLst>
            <pc:docMk/>
            <pc:sldMk cId="3522230771" sldId="257"/>
            <ac:spMk id="1029" creationId="{2B30C86D-5A07-48BC-9C9D-6F9A2DB1E9E1}"/>
          </ac:spMkLst>
        </pc:spChg>
        <pc:spChg chg="add">
          <ac:chgData name="David Alvarado" userId="d1f864fd367af967" providerId="LiveId" clId="{FC206772-D383-4113-9B3F-D9A7AF7C7472}" dt="2020-09-11T15:08:32.373" v="3" actId="26606"/>
          <ac:spMkLst>
            <pc:docMk/>
            <pc:sldMk cId="3522230771" sldId="257"/>
            <ac:spMk id="1030" creationId="{3F138222-D274-4866-96E7-C3B1D6DA8CEE}"/>
          </ac:spMkLst>
        </pc:spChg>
        <pc:spChg chg="add">
          <ac:chgData name="David Alvarado" userId="d1f864fd367af967" providerId="LiveId" clId="{FC206772-D383-4113-9B3F-D9A7AF7C7472}" dt="2020-09-11T15:08:32.373" v="3" actId="26606"/>
          <ac:spMkLst>
            <pc:docMk/>
            <pc:sldMk cId="3522230771" sldId="257"/>
            <ac:spMk id="1031" creationId="{5888E255-D20B-4F26-B9DA-3DF036797008}"/>
          </ac:spMkLst>
        </pc:spChg>
        <pc:spChg chg="add">
          <ac:chgData name="David Alvarado" userId="d1f864fd367af967" providerId="LiveId" clId="{FC206772-D383-4113-9B3F-D9A7AF7C7472}" dt="2020-09-11T15:08:32.373" v="3" actId="26606"/>
          <ac:spMkLst>
            <pc:docMk/>
            <pc:sldMk cId="3522230771" sldId="257"/>
            <ac:spMk id="1032" creationId="{02AD46D6-02D6-45B3-921C-F4033826EFA7}"/>
          </ac:spMkLst>
        </pc:spChg>
        <pc:picChg chg="mod">
          <ac:chgData name="David Alvarado" userId="d1f864fd367af967" providerId="LiveId" clId="{FC206772-D383-4113-9B3F-D9A7AF7C7472}" dt="2020-09-11T15:08:32.352" v="2" actId="26606"/>
          <ac:picMkLst>
            <pc:docMk/>
            <pc:sldMk cId="3522230771" sldId="257"/>
            <ac:picMk id="1026" creationId="{6393058F-3813-496F-8D5D-527C4F149E9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0944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3097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6674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6334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0723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003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5736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3920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4895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0140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795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9/11/2020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68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698" r:id="rId6"/>
    <p:sldLayoutId id="2147483694" r:id="rId7"/>
    <p:sldLayoutId id="2147483695" r:id="rId8"/>
    <p:sldLayoutId id="2147483696" r:id="rId9"/>
    <p:sldLayoutId id="2147483697" r:id="rId10"/>
    <p:sldLayoutId id="21474836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FD95B2-0E49-44CF-9E5D-44B598F30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742" y="1124988"/>
            <a:ext cx="4425962" cy="2387600"/>
          </a:xfrm>
        </p:spPr>
        <p:txBody>
          <a:bodyPr>
            <a:normAutofit/>
          </a:bodyPr>
          <a:lstStyle/>
          <a:p>
            <a:pPr algn="l"/>
            <a:r>
              <a:rPr lang="es-GT" sz="5100" dirty="0"/>
              <a:t>Procesos y manejo de procesos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D88B64-7A22-4ABE-9BC7-C9B9DFA25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742" y="3633691"/>
            <a:ext cx="4425962" cy="1655762"/>
          </a:xfrm>
        </p:spPr>
        <p:txBody>
          <a:bodyPr>
            <a:normAutofit/>
          </a:bodyPr>
          <a:lstStyle/>
          <a:p>
            <a:pPr algn="l"/>
            <a:r>
              <a:rPr lang="es-GT" dirty="0"/>
              <a:t>David Alvarado</a:t>
            </a:r>
            <a:endParaRPr lang="es-GT"/>
          </a:p>
          <a:p>
            <a:pPr algn="l"/>
            <a:r>
              <a:rPr lang="es-GT" dirty="0"/>
              <a:t>Sistemas operativos 1</a:t>
            </a:r>
            <a:endParaRPr lang="es-G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E8AFEE-7CCE-40B5-A4A7-9B6C788AF7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47" r="22993" b="-2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614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Freeform: Shape 134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9" name="Arc 136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0" name="Rectangle 138">
            <a:extLst>
              <a:ext uri="{FF2B5EF4-FFF2-40B4-BE49-F238E27FC236}">
                <a16:creationId xmlns:a16="http://schemas.microsoft.com/office/drawing/2014/main" id="{3F138222-D274-4866-96E7-C3B1D6DA8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1" name="Arc 140">
            <a:extLst>
              <a:ext uri="{FF2B5EF4-FFF2-40B4-BE49-F238E27FC236}">
                <a16:creationId xmlns:a16="http://schemas.microsoft.com/office/drawing/2014/main" id="{5888E255-D20B-4F26-B9DA-3DF036797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05705D-B4D6-4764-BCD2-6DBF98582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12" y="1122363"/>
            <a:ext cx="508763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s-GT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Secciones</a:t>
            </a: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1032" name="Oval 142">
            <a:extLst>
              <a:ext uri="{FF2B5EF4-FFF2-40B4-BE49-F238E27FC236}">
                <a16:creationId xmlns:a16="http://schemas.microsoft.com/office/drawing/2014/main" id="{02AD46D6-02D6-45B3-921C-F4033826E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2790" y="5367348"/>
            <a:ext cx="616353" cy="59963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6393058F-3813-496F-8D5D-527C4F149E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41748" y="669394"/>
            <a:ext cx="4153338" cy="5503900"/>
          </a:xfrm>
          <a:custGeom>
            <a:avLst/>
            <a:gdLst/>
            <a:ahLst/>
            <a:cxnLst/>
            <a:rect l="l" t="t" r="r" b="b"/>
            <a:pathLst>
              <a:path w="5051479" h="5503900">
                <a:moveTo>
                  <a:pt x="151948" y="0"/>
                </a:moveTo>
                <a:lnTo>
                  <a:pt x="4899531" y="0"/>
                </a:lnTo>
                <a:cubicBezTo>
                  <a:pt x="4983450" y="0"/>
                  <a:pt x="5051479" y="68029"/>
                  <a:pt x="5051479" y="151948"/>
                </a:cubicBezTo>
                <a:lnTo>
                  <a:pt x="5051479" y="5351952"/>
                </a:lnTo>
                <a:cubicBezTo>
                  <a:pt x="5051479" y="5435871"/>
                  <a:pt x="4983450" y="5503900"/>
                  <a:pt x="4899531" y="5503900"/>
                </a:cubicBezTo>
                <a:lnTo>
                  <a:pt x="151948" y="5503900"/>
                </a:lnTo>
                <a:cubicBezTo>
                  <a:pt x="68029" y="5503900"/>
                  <a:pt x="0" y="5435871"/>
                  <a:pt x="0" y="5351952"/>
                </a:cubicBezTo>
                <a:lnTo>
                  <a:pt x="0" y="151948"/>
                </a:lnTo>
                <a:cubicBezTo>
                  <a:pt x="0" y="68029"/>
                  <a:pt x="68029" y="0"/>
                  <a:pt x="15194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230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Arc 72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407C9FC5-0C1E-42A8-97E6-F940775A0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173530-940F-489D-9FE1-544F41359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218281"/>
            <a:ext cx="4265007" cy="18851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Estados de un proceso</a:t>
            </a:r>
          </a:p>
        </p:txBody>
      </p:sp>
      <p:pic>
        <p:nvPicPr>
          <p:cNvPr id="2050" name="Picture 2" descr="Image for post">
            <a:extLst>
              <a:ext uri="{FF2B5EF4-FFF2-40B4-BE49-F238E27FC236}">
                <a16:creationId xmlns:a16="http://schemas.microsoft.com/office/drawing/2014/main" id="{603C796A-FA37-4B96-93EE-39EBB14419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3922" y="678145"/>
            <a:ext cx="9812737" cy="3287267"/>
          </a:xfrm>
          <a:custGeom>
            <a:avLst/>
            <a:gdLst/>
            <a:ahLst/>
            <a:cxnLst/>
            <a:rect l="l" t="t" r="r" b="b"/>
            <a:pathLst>
              <a:path w="10823796" h="3287267">
                <a:moveTo>
                  <a:pt x="98881" y="0"/>
                </a:moveTo>
                <a:lnTo>
                  <a:pt x="10724915" y="0"/>
                </a:lnTo>
                <a:cubicBezTo>
                  <a:pt x="10779525" y="0"/>
                  <a:pt x="10823796" y="44271"/>
                  <a:pt x="10823796" y="98881"/>
                </a:cubicBezTo>
                <a:lnTo>
                  <a:pt x="10823796" y="3188386"/>
                </a:lnTo>
                <a:cubicBezTo>
                  <a:pt x="10823796" y="3242996"/>
                  <a:pt x="10779525" y="3287267"/>
                  <a:pt x="10724915" y="3287267"/>
                </a:cubicBezTo>
                <a:lnTo>
                  <a:pt x="98881" y="3287267"/>
                </a:lnTo>
                <a:cubicBezTo>
                  <a:pt x="44271" y="3287267"/>
                  <a:pt x="0" y="3242996"/>
                  <a:pt x="0" y="3188386"/>
                </a:cubicBezTo>
                <a:lnTo>
                  <a:pt x="0" y="98881"/>
                </a:lnTo>
                <a:cubicBezTo>
                  <a:pt x="0" y="44271"/>
                  <a:pt x="44271" y="0"/>
                  <a:pt x="9888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Oval 76">
            <a:extLst>
              <a:ext uri="{FF2B5EF4-FFF2-40B4-BE49-F238E27FC236}">
                <a16:creationId xmlns:a16="http://schemas.microsoft.com/office/drawing/2014/main" id="{9EE371B4-A1D9-4EFE-8FE1-00049583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617" y="4218281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Arc 78">
            <a:extLst>
              <a:ext uri="{FF2B5EF4-FFF2-40B4-BE49-F238E27FC236}">
                <a16:creationId xmlns:a16="http://schemas.microsoft.com/office/drawing/2014/main" id="{2E19C174-9C7C-461E-970B-43201990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539" y="3295432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4584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Arc 136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F138222-D274-4866-96E7-C3B1D6DA8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Arc 140">
            <a:extLst>
              <a:ext uri="{FF2B5EF4-FFF2-40B4-BE49-F238E27FC236}">
                <a16:creationId xmlns:a16="http://schemas.microsoft.com/office/drawing/2014/main" id="{5888E255-D20B-4F26-B9DA-3DF036797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728214-75B6-4824-8062-9F9B0B196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12" y="1122363"/>
            <a:ext cx="508763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PCB</a:t>
            </a: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02AD46D6-02D6-45B3-921C-F4033826E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2790" y="5367348"/>
            <a:ext cx="616353" cy="59963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Image for post">
            <a:extLst>
              <a:ext uri="{FF2B5EF4-FFF2-40B4-BE49-F238E27FC236}">
                <a16:creationId xmlns:a16="http://schemas.microsoft.com/office/drawing/2014/main" id="{D1F1A6F1-46EE-46D8-ABBA-3BFC717060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36530" y="669394"/>
            <a:ext cx="3563775" cy="5503900"/>
          </a:xfrm>
          <a:custGeom>
            <a:avLst/>
            <a:gdLst/>
            <a:ahLst/>
            <a:cxnLst/>
            <a:rect l="l" t="t" r="r" b="b"/>
            <a:pathLst>
              <a:path w="5051479" h="5503900">
                <a:moveTo>
                  <a:pt x="151948" y="0"/>
                </a:moveTo>
                <a:lnTo>
                  <a:pt x="4899531" y="0"/>
                </a:lnTo>
                <a:cubicBezTo>
                  <a:pt x="4983450" y="0"/>
                  <a:pt x="5051479" y="68029"/>
                  <a:pt x="5051479" y="151948"/>
                </a:cubicBezTo>
                <a:lnTo>
                  <a:pt x="5051479" y="5351952"/>
                </a:lnTo>
                <a:cubicBezTo>
                  <a:pt x="5051479" y="5435871"/>
                  <a:pt x="4983450" y="5503900"/>
                  <a:pt x="4899531" y="5503900"/>
                </a:cubicBezTo>
                <a:lnTo>
                  <a:pt x="151948" y="5503900"/>
                </a:lnTo>
                <a:cubicBezTo>
                  <a:pt x="68029" y="5503900"/>
                  <a:pt x="0" y="5435871"/>
                  <a:pt x="0" y="5351952"/>
                </a:cubicBezTo>
                <a:lnTo>
                  <a:pt x="0" y="151948"/>
                </a:lnTo>
                <a:cubicBezTo>
                  <a:pt x="0" y="68029"/>
                  <a:pt x="68029" y="0"/>
                  <a:pt x="15194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387436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LightSeed_2SEEDS">
      <a:dk1>
        <a:srgbClr val="000000"/>
      </a:dk1>
      <a:lt1>
        <a:srgbClr val="FFFFFF"/>
      </a:lt1>
      <a:dk2>
        <a:srgbClr val="243A41"/>
      </a:dk2>
      <a:lt2>
        <a:srgbClr val="E2E5E8"/>
      </a:lt2>
      <a:accent1>
        <a:srgbClr val="BA9B7F"/>
      </a:accent1>
      <a:accent2>
        <a:srgbClr val="C59793"/>
      </a:accent2>
      <a:accent3>
        <a:srgbClr val="A6A27E"/>
      </a:accent3>
      <a:accent4>
        <a:srgbClr val="76ACA3"/>
      </a:accent4>
      <a:accent5>
        <a:srgbClr val="7BA9B8"/>
      </a:accent5>
      <a:accent6>
        <a:srgbClr val="7F93BA"/>
      </a:accent6>
      <a:hlink>
        <a:srgbClr val="5E85A8"/>
      </a:hlink>
      <a:folHlink>
        <a:srgbClr val="828282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Panorámica</PresentationFormat>
  <Paragraphs>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Century Gothic</vt:lpstr>
      <vt:lpstr>ShapesVTI</vt:lpstr>
      <vt:lpstr>Procesos y manejo de procesos</vt:lpstr>
      <vt:lpstr>Secciones </vt:lpstr>
      <vt:lpstr>Estados de un proceso</vt:lpstr>
      <vt:lpstr>PCB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Procesos y manejo de procesos</dc:title>
  <dc:creator>David Alvarado</dc:creator>
  <cp:lastModifiedBy>David Alvarado</cp:lastModifiedBy>
  <cp:revision>1</cp:revision>
  <dcterms:created xsi:type="dcterms:W3CDTF">2020-09-11T15:08:32Z</dcterms:created>
  <dcterms:modified xsi:type="dcterms:W3CDTF">2020-09-11T15:08:47Z</dcterms:modified>
</cp:coreProperties>
</file>