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4BEDA-9E3E-41A8-A0A5-90790F06875E}" v="9" dt="2020-03-24T14:44:32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lvarado" userId="d1f864fd367af967" providerId="LiveId" clId="{0C14BEDA-9E3E-41A8-A0A5-90790F06875E}"/>
    <pc:docChg chg="undo custSel mod addSld modSld">
      <pc:chgData name="David Alvarado" userId="d1f864fd367af967" providerId="LiveId" clId="{0C14BEDA-9E3E-41A8-A0A5-90790F06875E}" dt="2020-03-24T14:56:01.648" v="866" actId="26606"/>
      <pc:docMkLst>
        <pc:docMk/>
      </pc:docMkLst>
      <pc:sldChg chg="addSp modSp mod setBg">
        <pc:chgData name="David Alvarado" userId="d1f864fd367af967" providerId="LiveId" clId="{0C14BEDA-9E3E-41A8-A0A5-90790F06875E}" dt="2020-03-24T14:25:07.377" v="398" actId="26606"/>
        <pc:sldMkLst>
          <pc:docMk/>
          <pc:sldMk cId="949256060" sldId="256"/>
        </pc:sldMkLst>
        <pc:spChg chg="mod">
          <ac:chgData name="David Alvarado" userId="d1f864fd367af967" providerId="LiveId" clId="{0C14BEDA-9E3E-41A8-A0A5-90790F06875E}" dt="2020-03-24T14:25:07.377" v="398" actId="26606"/>
          <ac:spMkLst>
            <pc:docMk/>
            <pc:sldMk cId="949256060" sldId="256"/>
            <ac:spMk id="2" creationId="{31E86769-DFDE-42BB-8774-50AAA7256F7E}"/>
          </ac:spMkLst>
        </pc:spChg>
        <pc:spChg chg="mod">
          <ac:chgData name="David Alvarado" userId="d1f864fd367af967" providerId="LiveId" clId="{0C14BEDA-9E3E-41A8-A0A5-90790F06875E}" dt="2020-03-24T14:25:07.377" v="398" actId="26606"/>
          <ac:spMkLst>
            <pc:docMk/>
            <pc:sldMk cId="949256060" sldId="256"/>
            <ac:spMk id="3" creationId="{A4249C1D-BD6A-47BE-A643-20100941AC8F}"/>
          </ac:spMkLst>
        </pc:spChg>
        <pc:grpChg chg="add">
          <ac:chgData name="David Alvarado" userId="d1f864fd367af967" providerId="LiveId" clId="{0C14BEDA-9E3E-41A8-A0A5-90790F06875E}" dt="2020-03-24T14:25:07.377" v="398" actId="26606"/>
          <ac:grpSpMkLst>
            <pc:docMk/>
            <pc:sldMk cId="949256060" sldId="256"/>
            <ac:grpSpMk id="9" creationId="{096A8A5D-137F-4A8A-9811-F7A867F02E3F}"/>
          </ac:grpSpMkLst>
        </pc:grpChg>
        <pc:grpChg chg="add">
          <ac:chgData name="David Alvarado" userId="d1f864fd367af967" providerId="LiveId" clId="{0C14BEDA-9E3E-41A8-A0A5-90790F06875E}" dt="2020-03-24T14:25:07.377" v="398" actId="26606"/>
          <ac:grpSpMkLst>
            <pc:docMk/>
            <pc:sldMk cId="949256060" sldId="256"/>
            <ac:grpSpMk id="13" creationId="{0FA686C7-6B08-416F-AEF3-C204079363A8}"/>
          </ac:grpSpMkLst>
        </pc:grpChg>
        <pc:grpChg chg="add">
          <ac:chgData name="David Alvarado" userId="d1f864fd367af967" providerId="LiveId" clId="{0C14BEDA-9E3E-41A8-A0A5-90790F06875E}" dt="2020-03-24T14:25:07.377" v="398" actId="26606"/>
          <ac:grpSpMkLst>
            <pc:docMk/>
            <pc:sldMk cId="949256060" sldId="256"/>
            <ac:grpSpMk id="69" creationId="{4C78E281-F596-4ECB-979A-89D89452AAD7}"/>
          </ac:grpSpMkLst>
        </pc:grpChg>
        <pc:picChg chg="mod ord">
          <ac:chgData name="David Alvarado" userId="d1f864fd367af967" providerId="LiveId" clId="{0C14BEDA-9E3E-41A8-A0A5-90790F06875E}" dt="2020-03-24T14:25:07.377" v="398" actId="26606"/>
          <ac:picMkLst>
            <pc:docMk/>
            <pc:sldMk cId="949256060" sldId="256"/>
            <ac:picMk id="4" creationId="{0836FAD8-76C4-4D11-8CD1-31F70BC9B818}"/>
          </ac:picMkLst>
        </pc:picChg>
      </pc:sldChg>
      <pc:sldChg chg="addSp delSp modSp mod setBg">
        <pc:chgData name="David Alvarado" userId="d1f864fd367af967" providerId="LiveId" clId="{0C14BEDA-9E3E-41A8-A0A5-90790F06875E}" dt="2020-03-24T13:55:39.709" v="49" actId="26606"/>
        <pc:sldMkLst>
          <pc:docMk/>
          <pc:sldMk cId="3518717313" sldId="259"/>
        </pc:sldMkLst>
        <pc:spChg chg="mod">
          <ac:chgData name="David Alvarado" userId="d1f864fd367af967" providerId="LiveId" clId="{0C14BEDA-9E3E-41A8-A0A5-90790F06875E}" dt="2020-03-24T13:55:39.709" v="49" actId="26606"/>
          <ac:spMkLst>
            <pc:docMk/>
            <pc:sldMk cId="3518717313" sldId="259"/>
            <ac:spMk id="2" creationId="{342F3F26-E24D-42DD-B206-49A46DB85AF4}"/>
          </ac:spMkLst>
        </pc:spChg>
        <pc:spChg chg="del mod">
          <ac:chgData name="David Alvarado" userId="d1f864fd367af967" providerId="LiveId" clId="{0C14BEDA-9E3E-41A8-A0A5-90790F06875E}" dt="2020-03-24T13:55:39.709" v="49" actId="26606"/>
          <ac:spMkLst>
            <pc:docMk/>
            <pc:sldMk cId="3518717313" sldId="259"/>
            <ac:spMk id="3" creationId="{F1417626-A2F5-41AE-BD28-D5DC74E73717}"/>
          </ac:spMkLst>
        </pc:spChg>
        <pc:graphicFrameChg chg="add">
          <ac:chgData name="David Alvarado" userId="d1f864fd367af967" providerId="LiveId" clId="{0C14BEDA-9E3E-41A8-A0A5-90790F06875E}" dt="2020-03-24T13:55:39.709" v="49" actId="26606"/>
          <ac:graphicFrameMkLst>
            <pc:docMk/>
            <pc:sldMk cId="3518717313" sldId="259"/>
            <ac:graphicFrameMk id="5" creationId="{C5942EA0-5818-4A69-896E-66321B5DEF3B}"/>
          </ac:graphicFrameMkLst>
        </pc:graphicFrameChg>
      </pc:sldChg>
      <pc:sldChg chg="addSp delSp modSp add mod setBg setClrOvrMap">
        <pc:chgData name="David Alvarado" userId="d1f864fd367af967" providerId="LiveId" clId="{0C14BEDA-9E3E-41A8-A0A5-90790F06875E}" dt="2020-03-24T13:57:09.467" v="79" actId="26606"/>
        <pc:sldMkLst>
          <pc:docMk/>
          <pc:sldMk cId="2365040965" sldId="260"/>
        </pc:sldMkLst>
        <pc:spChg chg="mod">
          <ac:chgData name="David Alvarado" userId="d1f864fd367af967" providerId="LiveId" clId="{0C14BEDA-9E3E-41A8-A0A5-90790F06875E}" dt="2020-03-24T13:57:09.467" v="79" actId="26606"/>
          <ac:spMkLst>
            <pc:docMk/>
            <pc:sldMk cId="2365040965" sldId="260"/>
            <ac:spMk id="2" creationId="{DACED53B-1716-4966-AAE7-FBD2A5BE8AE6}"/>
          </ac:spMkLst>
        </pc:spChg>
        <pc:spChg chg="del">
          <ac:chgData name="David Alvarado" userId="d1f864fd367af967" providerId="LiveId" clId="{0C14BEDA-9E3E-41A8-A0A5-90790F06875E}" dt="2020-03-24T13:57:02.670" v="78"/>
          <ac:spMkLst>
            <pc:docMk/>
            <pc:sldMk cId="2365040965" sldId="260"/>
            <ac:spMk id="3" creationId="{F48C2FFD-072D-4288-86A6-62B7D691CC38}"/>
          </ac:spMkLst>
        </pc:spChg>
        <pc:spChg chg="add">
          <ac:chgData name="David Alvarado" userId="d1f864fd367af967" providerId="LiveId" clId="{0C14BEDA-9E3E-41A8-A0A5-90790F06875E}" dt="2020-03-24T13:57:09.467" v="79" actId="26606"/>
          <ac:spMkLst>
            <pc:docMk/>
            <pc:sldMk cId="2365040965" sldId="260"/>
            <ac:spMk id="73" creationId="{6697F791-5FFA-4164-899F-EB52EA72B024}"/>
          </ac:spMkLst>
        </pc:spChg>
        <pc:spChg chg="add">
          <ac:chgData name="David Alvarado" userId="d1f864fd367af967" providerId="LiveId" clId="{0C14BEDA-9E3E-41A8-A0A5-90790F06875E}" dt="2020-03-24T13:57:09.467" v="79" actId="26606"/>
          <ac:spMkLst>
            <pc:docMk/>
            <pc:sldMk cId="2365040965" sldId="260"/>
            <ac:spMk id="77" creationId="{B773AB25-A422-41AA-9737-5E04C1966DE1}"/>
          </ac:spMkLst>
        </pc:spChg>
        <pc:spChg chg="add">
          <ac:chgData name="David Alvarado" userId="d1f864fd367af967" providerId="LiveId" clId="{0C14BEDA-9E3E-41A8-A0A5-90790F06875E}" dt="2020-03-24T13:57:09.467" v="79" actId="26606"/>
          <ac:spMkLst>
            <pc:docMk/>
            <pc:sldMk cId="2365040965" sldId="260"/>
            <ac:spMk id="1030" creationId="{CC473A0E-88DF-48A7-8984-BD567B610BE4}"/>
          </ac:spMkLst>
        </pc:spChg>
        <pc:grpChg chg="add">
          <ac:chgData name="David Alvarado" userId="d1f864fd367af967" providerId="LiveId" clId="{0C14BEDA-9E3E-41A8-A0A5-90790F06875E}" dt="2020-03-24T13:57:09.467" v="79" actId="26606"/>
          <ac:grpSpMkLst>
            <pc:docMk/>
            <pc:sldMk cId="2365040965" sldId="260"/>
            <ac:grpSpMk id="81" creationId="{6AD0D387-1584-4477-B5F8-52B50D4F2205}"/>
          </ac:grpSpMkLst>
        </pc:grpChg>
        <pc:picChg chg="add">
          <ac:chgData name="David Alvarado" userId="d1f864fd367af967" providerId="LiveId" clId="{0C14BEDA-9E3E-41A8-A0A5-90790F06875E}" dt="2020-03-24T13:57:09.467" v="79" actId="26606"/>
          <ac:picMkLst>
            <pc:docMk/>
            <pc:sldMk cId="2365040965" sldId="260"/>
            <ac:picMk id="75" creationId="{4E28A1A9-FB81-4816-AAEA-C3B430946951}"/>
          </ac:picMkLst>
        </pc:picChg>
        <pc:picChg chg="add">
          <ac:chgData name="David Alvarado" userId="d1f864fd367af967" providerId="LiveId" clId="{0C14BEDA-9E3E-41A8-A0A5-90790F06875E}" dt="2020-03-24T13:57:09.467" v="79" actId="26606"/>
          <ac:picMkLst>
            <pc:docMk/>
            <pc:sldMk cId="2365040965" sldId="260"/>
            <ac:picMk id="79" creationId="{AF0552B8-DE8C-40DF-B29F-1728E6A10619}"/>
          </ac:picMkLst>
        </pc:picChg>
        <pc:picChg chg="add mod">
          <ac:chgData name="David Alvarado" userId="d1f864fd367af967" providerId="LiveId" clId="{0C14BEDA-9E3E-41A8-A0A5-90790F06875E}" dt="2020-03-24T13:57:09.467" v="79" actId="26606"/>
          <ac:picMkLst>
            <pc:docMk/>
            <pc:sldMk cId="2365040965" sldId="260"/>
            <ac:picMk id="1026" creationId="{22010C99-9D72-422B-A89D-EB6CACCCAE22}"/>
          </ac:picMkLst>
        </pc:picChg>
      </pc:sldChg>
      <pc:sldChg chg="addSp delSp modSp add mod setBg setClrOvrMap">
        <pc:chgData name="David Alvarado" userId="d1f864fd367af967" providerId="LiveId" clId="{0C14BEDA-9E3E-41A8-A0A5-90790F06875E}" dt="2020-03-24T13:59:54.375" v="241" actId="26606"/>
        <pc:sldMkLst>
          <pc:docMk/>
          <pc:sldMk cId="535900765" sldId="261"/>
        </pc:sldMkLst>
        <pc:spChg chg="mod">
          <ac:chgData name="David Alvarado" userId="d1f864fd367af967" providerId="LiveId" clId="{0C14BEDA-9E3E-41A8-A0A5-90790F06875E}" dt="2020-03-24T13:59:54.375" v="241" actId="26606"/>
          <ac:spMkLst>
            <pc:docMk/>
            <pc:sldMk cId="535900765" sldId="261"/>
            <ac:spMk id="2" creationId="{934C8124-95CE-4092-B849-96558678EA42}"/>
          </ac:spMkLst>
        </pc:spChg>
        <pc:spChg chg="del mod">
          <ac:chgData name="David Alvarado" userId="d1f864fd367af967" providerId="LiveId" clId="{0C14BEDA-9E3E-41A8-A0A5-90790F06875E}" dt="2020-03-24T13:59:54.375" v="241" actId="26606"/>
          <ac:spMkLst>
            <pc:docMk/>
            <pc:sldMk cId="535900765" sldId="261"/>
            <ac:spMk id="3" creationId="{7F2A091E-CD01-4230-99A6-1DF2A3CD034D}"/>
          </ac:spMkLst>
        </pc:spChg>
        <pc:spChg chg="add">
          <ac:chgData name="David Alvarado" userId="d1f864fd367af967" providerId="LiveId" clId="{0C14BEDA-9E3E-41A8-A0A5-90790F06875E}" dt="2020-03-24T13:59:54.375" v="241" actId="26606"/>
          <ac:spMkLst>
            <pc:docMk/>
            <pc:sldMk cId="535900765" sldId="261"/>
            <ac:spMk id="10" creationId="{54B9C16B-AC4A-44ED-9075-F76549B46E7C}"/>
          </ac:spMkLst>
        </pc:spChg>
        <pc:spChg chg="add">
          <ac:chgData name="David Alvarado" userId="d1f864fd367af967" providerId="LiveId" clId="{0C14BEDA-9E3E-41A8-A0A5-90790F06875E}" dt="2020-03-24T13:59:54.375" v="241" actId="26606"/>
          <ac:spMkLst>
            <pc:docMk/>
            <pc:sldMk cId="535900765" sldId="261"/>
            <ac:spMk id="43" creationId="{B53044DC-4918-43DA-B49D-91673C6C9485}"/>
          </ac:spMkLst>
        </pc:spChg>
        <pc:grpChg chg="add">
          <ac:chgData name="David Alvarado" userId="d1f864fd367af967" providerId="LiveId" clId="{0C14BEDA-9E3E-41A8-A0A5-90790F06875E}" dt="2020-03-24T13:59:54.375" v="241" actId="26606"/>
          <ac:grpSpMkLst>
            <pc:docMk/>
            <pc:sldMk cId="535900765" sldId="261"/>
            <ac:grpSpMk id="12" creationId="{62A2FEB6-F419-4684-9ABC-9E32E012E8B7}"/>
          </ac:grpSpMkLst>
        </pc:grpChg>
        <pc:grpChg chg="add">
          <ac:chgData name="David Alvarado" userId="d1f864fd367af967" providerId="LiveId" clId="{0C14BEDA-9E3E-41A8-A0A5-90790F06875E}" dt="2020-03-24T13:59:54.375" v="241" actId="26606"/>
          <ac:grpSpMkLst>
            <pc:docMk/>
            <pc:sldMk cId="535900765" sldId="261"/>
            <ac:grpSpMk id="45" creationId="{1DCE6B36-1420-43AB-86CF-4E653A517B9C}"/>
          </ac:grpSpMkLst>
        </pc:grpChg>
        <pc:graphicFrameChg chg="add">
          <ac:chgData name="David Alvarado" userId="d1f864fd367af967" providerId="LiveId" clId="{0C14BEDA-9E3E-41A8-A0A5-90790F06875E}" dt="2020-03-24T13:59:54.375" v="241" actId="26606"/>
          <ac:graphicFrameMkLst>
            <pc:docMk/>
            <pc:sldMk cId="535900765" sldId="261"/>
            <ac:graphicFrameMk id="5" creationId="{F455B4AE-1686-4B4D-87CF-E6656A44F16F}"/>
          </ac:graphicFrameMkLst>
        </pc:graphicFrameChg>
        <pc:picChg chg="add">
          <ac:chgData name="David Alvarado" userId="d1f864fd367af967" providerId="LiveId" clId="{0C14BEDA-9E3E-41A8-A0A5-90790F06875E}" dt="2020-03-24T13:59:54.375" v="241" actId="26606"/>
          <ac:picMkLst>
            <pc:docMk/>
            <pc:sldMk cId="535900765" sldId="261"/>
            <ac:picMk id="41" creationId="{3E94A106-9341-485C-9057-9D62B2BD083F}"/>
          </ac:picMkLst>
        </pc:picChg>
        <pc:picChg chg="add">
          <ac:chgData name="David Alvarado" userId="d1f864fd367af967" providerId="LiveId" clId="{0C14BEDA-9E3E-41A8-A0A5-90790F06875E}" dt="2020-03-24T13:59:54.375" v="241" actId="26606"/>
          <ac:picMkLst>
            <pc:docMk/>
            <pc:sldMk cId="535900765" sldId="261"/>
            <ac:picMk id="74" creationId="{9BE36DBF-0333-4D36-A5BF-81FDA2406FE9}"/>
          </ac:picMkLst>
        </pc:picChg>
      </pc:sldChg>
      <pc:sldChg chg="addSp delSp modSp add mod setBg setClrOvrMap">
        <pc:chgData name="David Alvarado" userId="d1f864fd367af967" providerId="LiveId" clId="{0C14BEDA-9E3E-41A8-A0A5-90790F06875E}" dt="2020-03-24T14:07:57.768" v="377" actId="26606"/>
        <pc:sldMkLst>
          <pc:docMk/>
          <pc:sldMk cId="2227599532" sldId="262"/>
        </pc:sldMkLst>
        <pc:spChg chg="mod">
          <ac:chgData name="David Alvarado" userId="d1f864fd367af967" providerId="LiveId" clId="{0C14BEDA-9E3E-41A8-A0A5-90790F06875E}" dt="2020-03-24T14:07:57.768" v="377" actId="26606"/>
          <ac:spMkLst>
            <pc:docMk/>
            <pc:sldMk cId="2227599532" sldId="262"/>
            <ac:spMk id="2" creationId="{1CF4AE1A-1CB4-4B8C-9B49-AB32788B0736}"/>
          </ac:spMkLst>
        </pc:spChg>
        <pc:spChg chg="del mod">
          <ac:chgData name="David Alvarado" userId="d1f864fd367af967" providerId="LiveId" clId="{0C14BEDA-9E3E-41A8-A0A5-90790F06875E}" dt="2020-03-24T14:07:57.768" v="377" actId="26606"/>
          <ac:spMkLst>
            <pc:docMk/>
            <pc:sldMk cId="2227599532" sldId="262"/>
            <ac:spMk id="3" creationId="{CA62728A-12BE-46C0-A49E-F0171DCD877B}"/>
          </ac:spMkLst>
        </pc:spChg>
        <pc:spChg chg="add">
          <ac:chgData name="David Alvarado" userId="d1f864fd367af967" providerId="LiveId" clId="{0C14BEDA-9E3E-41A8-A0A5-90790F06875E}" dt="2020-03-24T14:07:57.768" v="377" actId="26606"/>
          <ac:spMkLst>
            <pc:docMk/>
            <pc:sldMk cId="2227599532" sldId="262"/>
            <ac:spMk id="10" creationId="{54B9C16B-AC4A-44ED-9075-F76549B46E7C}"/>
          </ac:spMkLst>
        </pc:spChg>
        <pc:spChg chg="add">
          <ac:chgData name="David Alvarado" userId="d1f864fd367af967" providerId="LiveId" clId="{0C14BEDA-9E3E-41A8-A0A5-90790F06875E}" dt="2020-03-24T14:07:57.768" v="377" actId="26606"/>
          <ac:spMkLst>
            <pc:docMk/>
            <pc:sldMk cId="2227599532" sldId="262"/>
            <ac:spMk id="43" creationId="{B53044DC-4918-43DA-B49D-91673C6C9485}"/>
          </ac:spMkLst>
        </pc:spChg>
        <pc:grpChg chg="add">
          <ac:chgData name="David Alvarado" userId="d1f864fd367af967" providerId="LiveId" clId="{0C14BEDA-9E3E-41A8-A0A5-90790F06875E}" dt="2020-03-24T14:07:57.768" v="377" actId="26606"/>
          <ac:grpSpMkLst>
            <pc:docMk/>
            <pc:sldMk cId="2227599532" sldId="262"/>
            <ac:grpSpMk id="12" creationId="{62A2FEB6-F419-4684-9ABC-9E32E012E8B7}"/>
          </ac:grpSpMkLst>
        </pc:grpChg>
        <pc:grpChg chg="add">
          <ac:chgData name="David Alvarado" userId="d1f864fd367af967" providerId="LiveId" clId="{0C14BEDA-9E3E-41A8-A0A5-90790F06875E}" dt="2020-03-24T14:07:57.768" v="377" actId="26606"/>
          <ac:grpSpMkLst>
            <pc:docMk/>
            <pc:sldMk cId="2227599532" sldId="262"/>
            <ac:grpSpMk id="45" creationId="{1DCE6B36-1420-43AB-86CF-4E653A517B9C}"/>
          </ac:grpSpMkLst>
        </pc:grpChg>
        <pc:graphicFrameChg chg="add">
          <ac:chgData name="David Alvarado" userId="d1f864fd367af967" providerId="LiveId" clId="{0C14BEDA-9E3E-41A8-A0A5-90790F06875E}" dt="2020-03-24T14:07:57.768" v="377" actId="26606"/>
          <ac:graphicFrameMkLst>
            <pc:docMk/>
            <pc:sldMk cId="2227599532" sldId="262"/>
            <ac:graphicFrameMk id="5" creationId="{BE25F8EA-13F0-4453-94FB-67786DB8528C}"/>
          </ac:graphicFrameMkLst>
        </pc:graphicFrameChg>
        <pc:picChg chg="add">
          <ac:chgData name="David Alvarado" userId="d1f864fd367af967" providerId="LiveId" clId="{0C14BEDA-9E3E-41A8-A0A5-90790F06875E}" dt="2020-03-24T14:07:57.768" v="377" actId="26606"/>
          <ac:picMkLst>
            <pc:docMk/>
            <pc:sldMk cId="2227599532" sldId="262"/>
            <ac:picMk id="41" creationId="{3E94A106-9341-485C-9057-9D62B2BD083F}"/>
          </ac:picMkLst>
        </pc:picChg>
        <pc:picChg chg="add">
          <ac:chgData name="David Alvarado" userId="d1f864fd367af967" providerId="LiveId" clId="{0C14BEDA-9E3E-41A8-A0A5-90790F06875E}" dt="2020-03-24T14:07:57.768" v="377" actId="26606"/>
          <ac:picMkLst>
            <pc:docMk/>
            <pc:sldMk cId="2227599532" sldId="262"/>
            <ac:picMk id="74" creationId="{9BE36DBF-0333-4D36-A5BF-81FDA2406FE9}"/>
          </ac:picMkLst>
        </pc:picChg>
      </pc:sldChg>
      <pc:sldChg chg="addSp delSp modSp add mod setBg setClrOvrMap">
        <pc:chgData name="David Alvarado" userId="d1f864fd367af967" providerId="LiveId" clId="{0C14BEDA-9E3E-41A8-A0A5-90790F06875E}" dt="2020-03-24T14:25:36.429" v="400" actId="26606"/>
        <pc:sldMkLst>
          <pc:docMk/>
          <pc:sldMk cId="2567358657" sldId="263"/>
        </pc:sldMkLst>
        <pc:spChg chg="mod">
          <ac:chgData name="David Alvarado" userId="d1f864fd367af967" providerId="LiveId" clId="{0C14BEDA-9E3E-41A8-A0A5-90790F06875E}" dt="2020-03-24T14:25:36.429" v="400" actId="26606"/>
          <ac:spMkLst>
            <pc:docMk/>
            <pc:sldMk cId="2567358657" sldId="263"/>
            <ac:spMk id="2" creationId="{78E9662D-EACD-4278-909C-D077F21FFF63}"/>
          </ac:spMkLst>
        </pc:spChg>
        <pc:spChg chg="del">
          <ac:chgData name="David Alvarado" userId="d1f864fd367af967" providerId="LiveId" clId="{0C14BEDA-9E3E-41A8-A0A5-90790F06875E}" dt="2020-03-24T14:25:32.789" v="399"/>
          <ac:spMkLst>
            <pc:docMk/>
            <pc:sldMk cId="2567358657" sldId="263"/>
            <ac:spMk id="3" creationId="{9D40AC7C-E7CF-4D76-A660-A18E5DFBCA1C}"/>
          </ac:spMkLst>
        </pc:spChg>
        <pc:spChg chg="add">
          <ac:chgData name="David Alvarado" userId="d1f864fd367af967" providerId="LiveId" clId="{0C14BEDA-9E3E-41A8-A0A5-90790F06875E}" dt="2020-03-24T14:25:36.429" v="400" actId="26606"/>
          <ac:spMkLst>
            <pc:docMk/>
            <pc:sldMk cId="2567358657" sldId="263"/>
            <ac:spMk id="73" creationId="{6697F791-5FFA-4164-899F-EB52EA72B024}"/>
          </ac:spMkLst>
        </pc:spChg>
        <pc:spChg chg="add">
          <ac:chgData name="David Alvarado" userId="d1f864fd367af967" providerId="LiveId" clId="{0C14BEDA-9E3E-41A8-A0A5-90790F06875E}" dt="2020-03-24T14:25:36.429" v="400" actId="26606"/>
          <ac:spMkLst>
            <pc:docMk/>
            <pc:sldMk cId="2567358657" sldId="263"/>
            <ac:spMk id="77" creationId="{B773AB25-A422-41AA-9737-5E04C1966DE1}"/>
          </ac:spMkLst>
        </pc:spChg>
        <pc:spChg chg="add">
          <ac:chgData name="David Alvarado" userId="d1f864fd367af967" providerId="LiveId" clId="{0C14BEDA-9E3E-41A8-A0A5-90790F06875E}" dt="2020-03-24T14:25:36.429" v="400" actId="26606"/>
          <ac:spMkLst>
            <pc:docMk/>
            <pc:sldMk cId="2567358657" sldId="263"/>
            <ac:spMk id="2054" creationId="{01B64F65-765A-42C1-9B2A-191D3BA8CE2E}"/>
          </ac:spMkLst>
        </pc:spChg>
        <pc:grpChg chg="add">
          <ac:chgData name="David Alvarado" userId="d1f864fd367af967" providerId="LiveId" clId="{0C14BEDA-9E3E-41A8-A0A5-90790F06875E}" dt="2020-03-24T14:25:36.429" v="400" actId="26606"/>
          <ac:grpSpMkLst>
            <pc:docMk/>
            <pc:sldMk cId="2567358657" sldId="263"/>
            <ac:grpSpMk id="81" creationId="{6AD0D387-1584-4477-B5F8-52B50D4F2205}"/>
          </ac:grpSpMkLst>
        </pc:grpChg>
        <pc:picChg chg="add">
          <ac:chgData name="David Alvarado" userId="d1f864fd367af967" providerId="LiveId" clId="{0C14BEDA-9E3E-41A8-A0A5-90790F06875E}" dt="2020-03-24T14:25:36.429" v="400" actId="26606"/>
          <ac:picMkLst>
            <pc:docMk/>
            <pc:sldMk cId="2567358657" sldId="263"/>
            <ac:picMk id="75" creationId="{4E28A1A9-FB81-4816-AAEA-C3B430946951}"/>
          </ac:picMkLst>
        </pc:picChg>
        <pc:picChg chg="add">
          <ac:chgData name="David Alvarado" userId="d1f864fd367af967" providerId="LiveId" clId="{0C14BEDA-9E3E-41A8-A0A5-90790F06875E}" dt="2020-03-24T14:25:36.429" v="400" actId="26606"/>
          <ac:picMkLst>
            <pc:docMk/>
            <pc:sldMk cId="2567358657" sldId="263"/>
            <ac:picMk id="79" creationId="{AF0552B8-DE8C-40DF-B29F-1728E6A10619}"/>
          </ac:picMkLst>
        </pc:picChg>
        <pc:picChg chg="add mod">
          <ac:chgData name="David Alvarado" userId="d1f864fd367af967" providerId="LiveId" clId="{0C14BEDA-9E3E-41A8-A0A5-90790F06875E}" dt="2020-03-24T14:25:36.429" v="400" actId="26606"/>
          <ac:picMkLst>
            <pc:docMk/>
            <pc:sldMk cId="2567358657" sldId="263"/>
            <ac:picMk id="2050" creationId="{8FF3A4E6-6D7E-4D3B-8C47-6C810B2A9216}"/>
          </ac:picMkLst>
        </pc:picChg>
      </pc:sldChg>
      <pc:sldChg chg="addSp delSp modSp add mod setBg">
        <pc:chgData name="David Alvarado" userId="d1f864fd367af967" providerId="LiveId" clId="{0C14BEDA-9E3E-41A8-A0A5-90790F06875E}" dt="2020-03-24T14:42:53.611" v="646" actId="26606"/>
        <pc:sldMkLst>
          <pc:docMk/>
          <pc:sldMk cId="3758307816" sldId="264"/>
        </pc:sldMkLst>
        <pc:spChg chg="mod">
          <ac:chgData name="David Alvarado" userId="d1f864fd367af967" providerId="LiveId" clId="{0C14BEDA-9E3E-41A8-A0A5-90790F06875E}" dt="2020-03-24T14:42:53.611" v="646" actId="26606"/>
          <ac:spMkLst>
            <pc:docMk/>
            <pc:sldMk cId="3758307816" sldId="264"/>
            <ac:spMk id="2" creationId="{CD6CE035-112E-46E5-92DC-E35872D2D3D1}"/>
          </ac:spMkLst>
        </pc:spChg>
        <pc:spChg chg="add del mod">
          <ac:chgData name="David Alvarado" userId="d1f864fd367af967" providerId="LiveId" clId="{0C14BEDA-9E3E-41A8-A0A5-90790F06875E}" dt="2020-03-24T14:42:53.611" v="646" actId="26606"/>
          <ac:spMkLst>
            <pc:docMk/>
            <pc:sldMk cId="3758307816" sldId="264"/>
            <ac:spMk id="3" creationId="{FC42B826-32FF-424E-BA31-D7FA252BFA4D}"/>
          </ac:spMkLst>
        </pc:spChg>
        <pc:spChg chg="add">
          <ac:chgData name="David Alvarado" userId="d1f864fd367af967" providerId="LiveId" clId="{0C14BEDA-9E3E-41A8-A0A5-90790F06875E}" dt="2020-03-24T14:42:53.611" v="646" actId="26606"/>
          <ac:spMkLst>
            <pc:docMk/>
            <pc:sldMk cId="3758307816" sldId="264"/>
            <ac:spMk id="8" creationId="{6BFC9644-673A-459F-B3C5-9310A4E50E3B}"/>
          </ac:spMkLst>
        </pc:spChg>
        <pc:spChg chg="add del">
          <ac:chgData name="David Alvarado" userId="d1f864fd367af967" providerId="LiveId" clId="{0C14BEDA-9E3E-41A8-A0A5-90790F06875E}" dt="2020-03-24T14:42:53.611" v="645" actId="26606"/>
          <ac:spMkLst>
            <pc:docMk/>
            <pc:sldMk cId="3758307816" sldId="264"/>
            <ac:spMk id="10" creationId="{C6270675-9512-4978-8583-36659256EE23}"/>
          </ac:spMkLst>
        </pc:spChg>
        <pc:spChg chg="add">
          <ac:chgData name="David Alvarado" userId="d1f864fd367af967" providerId="LiveId" clId="{0C14BEDA-9E3E-41A8-A0A5-90790F06875E}" dt="2020-03-24T14:42:53.611" v="646" actId="26606"/>
          <ac:spMkLst>
            <pc:docMk/>
            <pc:sldMk cId="3758307816" sldId="264"/>
            <ac:spMk id="39" creationId="{7D1C411D-0818-4640-8657-2AF78250C802}"/>
          </ac:spMkLst>
        </pc:spChg>
        <pc:spChg chg="add">
          <ac:chgData name="David Alvarado" userId="d1f864fd367af967" providerId="LiveId" clId="{0C14BEDA-9E3E-41A8-A0A5-90790F06875E}" dt="2020-03-24T14:42:53.611" v="646" actId="26606"/>
          <ac:spMkLst>
            <pc:docMk/>
            <pc:sldMk cId="3758307816" sldId="264"/>
            <ac:spMk id="40" creationId="{FC42B826-32FF-424E-BA31-D7FA252BFA4D}"/>
          </ac:spMkLst>
        </pc:spChg>
        <pc:grpChg chg="add">
          <ac:chgData name="David Alvarado" userId="d1f864fd367af967" providerId="LiveId" clId="{0C14BEDA-9E3E-41A8-A0A5-90790F06875E}" dt="2020-03-24T14:42:53.611" v="646" actId="26606"/>
          <ac:grpSpMkLst>
            <pc:docMk/>
            <pc:sldMk cId="3758307816" sldId="264"/>
            <ac:grpSpMk id="38" creationId="{4ADB9295-9645-4BF2-ADFD-75800B7FAD06}"/>
          </ac:grpSpMkLst>
        </pc:grpChg>
        <pc:graphicFrameChg chg="add del">
          <ac:chgData name="David Alvarado" userId="d1f864fd367af967" providerId="LiveId" clId="{0C14BEDA-9E3E-41A8-A0A5-90790F06875E}" dt="2020-03-24T14:42:53.611" v="645" actId="26606"/>
          <ac:graphicFrameMkLst>
            <pc:docMk/>
            <pc:sldMk cId="3758307816" sldId="264"/>
            <ac:graphicFrameMk id="5" creationId="{3DCFB386-1EF2-4112-BD9C-C8272708F9F9}"/>
          </ac:graphicFrameMkLst>
        </pc:graphicFrameChg>
      </pc:sldChg>
      <pc:sldChg chg="addSp delSp modSp add mod setBg setClrOvrMap">
        <pc:chgData name="David Alvarado" userId="d1f864fd367af967" providerId="LiveId" clId="{0C14BEDA-9E3E-41A8-A0A5-90790F06875E}" dt="2020-03-24T14:44:29.183" v="771" actId="26606"/>
        <pc:sldMkLst>
          <pc:docMk/>
          <pc:sldMk cId="610318862" sldId="265"/>
        </pc:sldMkLst>
        <pc:spChg chg="mod">
          <ac:chgData name="David Alvarado" userId="d1f864fd367af967" providerId="LiveId" clId="{0C14BEDA-9E3E-41A8-A0A5-90790F06875E}" dt="2020-03-24T14:44:29.183" v="771" actId="26606"/>
          <ac:spMkLst>
            <pc:docMk/>
            <pc:sldMk cId="610318862" sldId="265"/>
            <ac:spMk id="2" creationId="{6A03B7C3-2B35-4778-A610-033F2739FDF2}"/>
          </ac:spMkLst>
        </pc:spChg>
        <pc:spChg chg="del mod">
          <ac:chgData name="David Alvarado" userId="d1f864fd367af967" providerId="LiveId" clId="{0C14BEDA-9E3E-41A8-A0A5-90790F06875E}" dt="2020-03-24T14:44:29.183" v="771" actId="26606"/>
          <ac:spMkLst>
            <pc:docMk/>
            <pc:sldMk cId="610318862" sldId="265"/>
            <ac:spMk id="3" creationId="{DC53B633-2C49-4788-97ED-59EAE640F062}"/>
          </ac:spMkLst>
        </pc:spChg>
        <pc:spChg chg="add">
          <ac:chgData name="David Alvarado" userId="d1f864fd367af967" providerId="LiveId" clId="{0C14BEDA-9E3E-41A8-A0A5-90790F06875E}" dt="2020-03-24T14:44:29.183" v="771" actId="26606"/>
          <ac:spMkLst>
            <pc:docMk/>
            <pc:sldMk cId="610318862" sldId="265"/>
            <ac:spMk id="10" creationId="{54B9C16B-AC4A-44ED-9075-F76549B46E7C}"/>
          </ac:spMkLst>
        </pc:spChg>
        <pc:spChg chg="add">
          <ac:chgData name="David Alvarado" userId="d1f864fd367af967" providerId="LiveId" clId="{0C14BEDA-9E3E-41A8-A0A5-90790F06875E}" dt="2020-03-24T14:44:29.183" v="771" actId="26606"/>
          <ac:spMkLst>
            <pc:docMk/>
            <pc:sldMk cId="610318862" sldId="265"/>
            <ac:spMk id="43" creationId="{B53044DC-4918-43DA-B49D-91673C6C9485}"/>
          </ac:spMkLst>
        </pc:spChg>
        <pc:grpChg chg="add">
          <ac:chgData name="David Alvarado" userId="d1f864fd367af967" providerId="LiveId" clId="{0C14BEDA-9E3E-41A8-A0A5-90790F06875E}" dt="2020-03-24T14:44:29.183" v="771" actId="26606"/>
          <ac:grpSpMkLst>
            <pc:docMk/>
            <pc:sldMk cId="610318862" sldId="265"/>
            <ac:grpSpMk id="12" creationId="{62A2FEB6-F419-4684-9ABC-9E32E012E8B7}"/>
          </ac:grpSpMkLst>
        </pc:grpChg>
        <pc:grpChg chg="add">
          <ac:chgData name="David Alvarado" userId="d1f864fd367af967" providerId="LiveId" clId="{0C14BEDA-9E3E-41A8-A0A5-90790F06875E}" dt="2020-03-24T14:44:29.183" v="771" actId="26606"/>
          <ac:grpSpMkLst>
            <pc:docMk/>
            <pc:sldMk cId="610318862" sldId="265"/>
            <ac:grpSpMk id="45" creationId="{1DCE6B36-1420-43AB-86CF-4E653A517B9C}"/>
          </ac:grpSpMkLst>
        </pc:grpChg>
        <pc:graphicFrameChg chg="add">
          <ac:chgData name="David Alvarado" userId="d1f864fd367af967" providerId="LiveId" clId="{0C14BEDA-9E3E-41A8-A0A5-90790F06875E}" dt="2020-03-24T14:44:29.183" v="771" actId="26606"/>
          <ac:graphicFrameMkLst>
            <pc:docMk/>
            <pc:sldMk cId="610318862" sldId="265"/>
            <ac:graphicFrameMk id="5" creationId="{843CAC88-55FB-44AF-885E-273F0793DB7D}"/>
          </ac:graphicFrameMkLst>
        </pc:graphicFrameChg>
        <pc:picChg chg="add">
          <ac:chgData name="David Alvarado" userId="d1f864fd367af967" providerId="LiveId" clId="{0C14BEDA-9E3E-41A8-A0A5-90790F06875E}" dt="2020-03-24T14:44:29.183" v="771" actId="26606"/>
          <ac:picMkLst>
            <pc:docMk/>
            <pc:sldMk cId="610318862" sldId="265"/>
            <ac:picMk id="41" creationId="{3E94A106-9341-485C-9057-9D62B2BD083F}"/>
          </ac:picMkLst>
        </pc:picChg>
        <pc:picChg chg="add">
          <ac:chgData name="David Alvarado" userId="d1f864fd367af967" providerId="LiveId" clId="{0C14BEDA-9E3E-41A8-A0A5-90790F06875E}" dt="2020-03-24T14:44:29.183" v="771" actId="26606"/>
          <ac:picMkLst>
            <pc:docMk/>
            <pc:sldMk cId="610318862" sldId="265"/>
            <ac:picMk id="74" creationId="{9BE36DBF-0333-4D36-A5BF-81FDA2406FE9}"/>
          </ac:picMkLst>
        </pc:picChg>
      </pc:sldChg>
      <pc:sldChg chg="addSp delSp modSp add mod setBg setClrOvrMap">
        <pc:chgData name="David Alvarado" userId="d1f864fd367af967" providerId="LiveId" clId="{0C14BEDA-9E3E-41A8-A0A5-90790F06875E}" dt="2020-03-24T14:56:01.648" v="866" actId="26606"/>
        <pc:sldMkLst>
          <pc:docMk/>
          <pc:sldMk cId="2728014612" sldId="266"/>
        </pc:sldMkLst>
        <pc:spChg chg="mod">
          <ac:chgData name="David Alvarado" userId="d1f864fd367af967" providerId="LiveId" clId="{0C14BEDA-9E3E-41A8-A0A5-90790F06875E}" dt="2020-03-24T14:56:01.648" v="866" actId="26606"/>
          <ac:spMkLst>
            <pc:docMk/>
            <pc:sldMk cId="2728014612" sldId="266"/>
            <ac:spMk id="2" creationId="{DB40917C-B80B-45B7-B12B-765A1E381AEF}"/>
          </ac:spMkLst>
        </pc:spChg>
        <pc:spChg chg="add del mod">
          <ac:chgData name="David Alvarado" userId="d1f864fd367af967" providerId="LiveId" clId="{0C14BEDA-9E3E-41A8-A0A5-90790F06875E}" dt="2020-03-24T14:56:01.648" v="866" actId="26606"/>
          <ac:spMkLst>
            <pc:docMk/>
            <pc:sldMk cId="2728014612" sldId="266"/>
            <ac:spMk id="3" creationId="{EE72ADC4-FB27-4B1E-9328-44EDC48B43F6}"/>
          </ac:spMkLst>
        </pc:spChg>
        <pc:spChg chg="add del">
          <ac:chgData name="David Alvarado" userId="d1f864fd367af967" providerId="LiveId" clId="{0C14BEDA-9E3E-41A8-A0A5-90790F06875E}" dt="2020-03-24T14:55:58.518" v="863" actId="26606"/>
          <ac:spMkLst>
            <pc:docMk/>
            <pc:sldMk cId="2728014612" sldId="266"/>
            <ac:spMk id="10" creationId="{C6270675-9512-4978-8583-36659256EE23}"/>
          </ac:spMkLst>
        </pc:spChg>
        <pc:spChg chg="add del">
          <ac:chgData name="David Alvarado" userId="d1f864fd367af967" providerId="LiveId" clId="{0C14BEDA-9E3E-41A8-A0A5-90790F06875E}" dt="2020-03-24T14:56:01.594" v="865" actId="26606"/>
          <ac:spMkLst>
            <pc:docMk/>
            <pc:sldMk cId="2728014612" sldId="266"/>
            <ac:spMk id="13" creationId="{E79AA19A-D2E5-47F2-AF0A-1AF60D42CCBD}"/>
          </ac:spMkLst>
        </pc:spChg>
        <pc:spChg chg="add del">
          <ac:chgData name="David Alvarado" userId="d1f864fd367af967" providerId="LiveId" clId="{0C14BEDA-9E3E-41A8-A0A5-90790F06875E}" dt="2020-03-24T14:56:01.594" v="865" actId="26606"/>
          <ac:spMkLst>
            <pc:docMk/>
            <pc:sldMk cId="2728014612" sldId="266"/>
            <ac:spMk id="43" creationId="{092ADBCF-B973-4C52-B740-4963E95B35C5}"/>
          </ac:spMkLst>
        </pc:spChg>
        <pc:spChg chg="add">
          <ac:chgData name="David Alvarado" userId="d1f864fd367af967" providerId="LiveId" clId="{0C14BEDA-9E3E-41A8-A0A5-90790F06875E}" dt="2020-03-24T14:56:01.648" v="866" actId="26606"/>
          <ac:spMkLst>
            <pc:docMk/>
            <pc:sldMk cId="2728014612" sldId="266"/>
            <ac:spMk id="57" creationId="{C6270675-9512-4978-8583-36659256EE23}"/>
          </ac:spMkLst>
        </pc:spChg>
        <pc:grpChg chg="add del">
          <ac:chgData name="David Alvarado" userId="d1f864fd367af967" providerId="LiveId" clId="{0C14BEDA-9E3E-41A8-A0A5-90790F06875E}" dt="2020-03-24T14:56:01.594" v="865" actId="26606"/>
          <ac:grpSpMkLst>
            <pc:docMk/>
            <pc:sldMk cId="2728014612" sldId="266"/>
            <ac:grpSpMk id="14" creationId="{81F2BFD0-D896-4BA3-BA8F-0C866BD0246E}"/>
          </ac:grpSpMkLst>
        </pc:grpChg>
        <pc:grpChg chg="add del">
          <ac:chgData name="David Alvarado" userId="d1f864fd367af967" providerId="LiveId" clId="{0C14BEDA-9E3E-41A8-A0A5-90790F06875E}" dt="2020-03-24T14:56:01.594" v="865" actId="26606"/>
          <ac:grpSpMkLst>
            <pc:docMk/>
            <pc:sldMk cId="2728014612" sldId="266"/>
            <ac:grpSpMk id="45" creationId="{3FDD94EF-2C73-4E4C-8332-A75D8AC6BE3E}"/>
          </ac:grpSpMkLst>
        </pc:grpChg>
        <pc:graphicFrameChg chg="add del">
          <ac:chgData name="David Alvarado" userId="d1f864fd367af967" providerId="LiveId" clId="{0C14BEDA-9E3E-41A8-A0A5-90790F06875E}" dt="2020-03-24T14:55:58.518" v="863" actId="26606"/>
          <ac:graphicFrameMkLst>
            <pc:docMk/>
            <pc:sldMk cId="2728014612" sldId="266"/>
            <ac:graphicFrameMk id="5" creationId="{D4642F07-B61A-415E-91AE-B2C0E4E29951}"/>
          </ac:graphicFrameMkLst>
        </pc:graphicFrameChg>
        <pc:graphicFrameChg chg="add del">
          <ac:chgData name="David Alvarado" userId="d1f864fd367af967" providerId="LiveId" clId="{0C14BEDA-9E3E-41A8-A0A5-90790F06875E}" dt="2020-03-24T14:56:01.594" v="865" actId="26606"/>
          <ac:graphicFrameMkLst>
            <pc:docMk/>
            <pc:sldMk cId="2728014612" sldId="266"/>
            <ac:graphicFrameMk id="42" creationId="{3B5E9CCC-B214-49FB-B09F-45742C6F8EFC}"/>
          </ac:graphicFrameMkLst>
        </pc:graphicFrameChg>
        <pc:graphicFrameChg chg="add">
          <ac:chgData name="David Alvarado" userId="d1f864fd367af967" providerId="LiveId" clId="{0C14BEDA-9E3E-41A8-A0A5-90790F06875E}" dt="2020-03-24T14:56:01.648" v="866" actId="26606"/>
          <ac:graphicFrameMkLst>
            <pc:docMk/>
            <pc:sldMk cId="2728014612" sldId="266"/>
            <ac:graphicFrameMk id="58" creationId="{D4642F07-B61A-415E-91AE-B2C0E4E29951}"/>
          </ac:graphicFrameMkLst>
        </pc:graphicFrameChg>
        <pc:picChg chg="add del">
          <ac:chgData name="David Alvarado" userId="d1f864fd367af967" providerId="LiveId" clId="{0C14BEDA-9E3E-41A8-A0A5-90790F06875E}" dt="2020-03-24T14:56:01.594" v="865" actId="26606"/>
          <ac:picMkLst>
            <pc:docMk/>
            <pc:sldMk cId="2728014612" sldId="266"/>
            <ac:picMk id="12" creationId="{91A1E618-D29E-4367-8C34-500E34D05B1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svg"/><Relationship Id="rId1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4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6169C-3F65-45DF-9612-64E02959D9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32BE2E-71D7-4534-8B4D-57EAF76C16ED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Minimizan el tiempo de cambio del contexto.</a:t>
          </a:r>
          <a:endParaRPr lang="en-US"/>
        </a:p>
      </dgm:t>
    </dgm:pt>
    <dgm:pt modelId="{D2D0E136-F73D-474D-9661-D6951C3BF536}" type="parTrans" cxnId="{63AC502F-E062-4DC2-B379-D9744BB11F62}">
      <dgm:prSet/>
      <dgm:spPr/>
      <dgm:t>
        <a:bodyPr/>
        <a:lstStyle/>
        <a:p>
          <a:endParaRPr lang="en-US"/>
        </a:p>
      </dgm:t>
    </dgm:pt>
    <dgm:pt modelId="{2329FEC5-970A-4A35-8A13-9A63C2D6629C}" type="sibTrans" cxnId="{63AC502F-E062-4DC2-B379-D9744BB11F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91DB1D-F41D-48D5-8656-0F646D510D25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Usarlo proporciona concurrencia dentro de un proceso.</a:t>
          </a:r>
          <a:endParaRPr lang="en-US"/>
        </a:p>
      </dgm:t>
    </dgm:pt>
    <dgm:pt modelId="{035C2071-60F7-40C8-9FE0-D495B2D8125D}" type="parTrans" cxnId="{32855244-6F6F-41E2-AC49-B5BFD35E54A0}">
      <dgm:prSet/>
      <dgm:spPr/>
      <dgm:t>
        <a:bodyPr/>
        <a:lstStyle/>
        <a:p>
          <a:endParaRPr lang="en-US"/>
        </a:p>
      </dgm:t>
    </dgm:pt>
    <dgm:pt modelId="{62EB9563-04D9-40E2-91F6-FD38EFA6A739}" type="sibTrans" cxnId="{32855244-6F6F-41E2-AC49-B5BFD35E54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799EC1-7E53-4C0A-938F-24D44C5CC8F2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Proporciona una comunicación eficiente.</a:t>
          </a:r>
          <a:endParaRPr lang="en-US"/>
        </a:p>
      </dgm:t>
    </dgm:pt>
    <dgm:pt modelId="{D4C1604A-DE4F-4C7B-BED4-726006C35DB8}" type="parTrans" cxnId="{97463963-58A4-4551-A3A3-C86A6D3D72A7}">
      <dgm:prSet/>
      <dgm:spPr/>
      <dgm:t>
        <a:bodyPr/>
        <a:lstStyle/>
        <a:p>
          <a:endParaRPr lang="en-US"/>
        </a:p>
      </dgm:t>
    </dgm:pt>
    <dgm:pt modelId="{7E06524C-C4BF-4EC3-8028-AAC1CC8B9472}" type="sibTrans" cxnId="{97463963-58A4-4551-A3A3-C86A6D3D72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14CE90-6AAA-4262-9AC2-DF7B8CCB591A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Es mas factible crear y cambiar hilos de contexto.</a:t>
          </a:r>
          <a:endParaRPr lang="en-US"/>
        </a:p>
      </dgm:t>
    </dgm:pt>
    <dgm:pt modelId="{2371260C-1412-4BF2-B285-896D88F9B7E6}" type="parTrans" cxnId="{C5378673-D7A5-41DC-B8D8-C5C26A0D583A}">
      <dgm:prSet/>
      <dgm:spPr/>
      <dgm:t>
        <a:bodyPr/>
        <a:lstStyle/>
        <a:p>
          <a:endParaRPr lang="en-US"/>
        </a:p>
      </dgm:t>
    </dgm:pt>
    <dgm:pt modelId="{421BFAE3-9466-4F5B-9FD1-0D8E25A02203}" type="sibTrans" cxnId="{C5378673-D7A5-41DC-B8D8-C5C26A0D58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D8A616-4F88-491E-8D7F-023889E9F798}">
      <dgm:prSet/>
      <dgm:spPr/>
      <dgm:t>
        <a:bodyPr/>
        <a:lstStyle/>
        <a:p>
          <a:pPr>
            <a:lnSpc>
              <a:spcPct val="100000"/>
            </a:lnSpc>
          </a:pPr>
          <a:r>
            <a:rPr lang="es-GT"/>
            <a:t>Los subprocesos permiten la utilización de arquitecturas multiprocesador a una mayor escala y eficiencia.</a:t>
          </a:r>
          <a:endParaRPr lang="en-US"/>
        </a:p>
      </dgm:t>
    </dgm:pt>
    <dgm:pt modelId="{E95B0F2C-4106-41A4-AF67-E14B13087ACA}" type="parTrans" cxnId="{1666330A-8254-4204-8D90-CC8ACDAC02D8}">
      <dgm:prSet/>
      <dgm:spPr/>
      <dgm:t>
        <a:bodyPr/>
        <a:lstStyle/>
        <a:p>
          <a:endParaRPr lang="en-US"/>
        </a:p>
      </dgm:t>
    </dgm:pt>
    <dgm:pt modelId="{E08FC499-CDD8-45B7-8120-9247AEDDD916}" type="sibTrans" cxnId="{1666330A-8254-4204-8D90-CC8ACDAC02D8}">
      <dgm:prSet/>
      <dgm:spPr/>
      <dgm:t>
        <a:bodyPr/>
        <a:lstStyle/>
        <a:p>
          <a:endParaRPr lang="en-US"/>
        </a:p>
      </dgm:t>
    </dgm:pt>
    <dgm:pt modelId="{F79B5354-F870-4AAE-BF40-C07296B843FF}" type="pres">
      <dgm:prSet presAssocID="{0336169C-3F65-45DF-9612-64E02959D959}" presName="root" presStyleCnt="0">
        <dgm:presLayoutVars>
          <dgm:dir/>
          <dgm:resizeHandles val="exact"/>
        </dgm:presLayoutVars>
      </dgm:prSet>
      <dgm:spPr/>
    </dgm:pt>
    <dgm:pt modelId="{B8A90336-3CB5-409A-926E-D281D1DE1693}" type="pres">
      <dgm:prSet presAssocID="{7A32BE2E-71D7-4534-8B4D-57EAF76C16ED}" presName="compNode" presStyleCnt="0"/>
      <dgm:spPr/>
    </dgm:pt>
    <dgm:pt modelId="{621FC884-C032-47A4-85BE-02DC90A28FE7}" type="pres">
      <dgm:prSet presAssocID="{7A32BE2E-71D7-4534-8B4D-57EAF76C16ED}" presName="bgRect" presStyleLbl="bgShp" presStyleIdx="0" presStyleCnt="5"/>
      <dgm:spPr/>
    </dgm:pt>
    <dgm:pt modelId="{CDBF6BA9-378A-40DD-BD18-A4B464DDF342}" type="pres">
      <dgm:prSet presAssocID="{7A32BE2E-71D7-4534-8B4D-57EAF76C16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D8D57EA9-816F-434E-8197-B7B5F2B93A7D}" type="pres">
      <dgm:prSet presAssocID="{7A32BE2E-71D7-4534-8B4D-57EAF76C16ED}" presName="spaceRect" presStyleCnt="0"/>
      <dgm:spPr/>
    </dgm:pt>
    <dgm:pt modelId="{D2D640E6-074A-4770-89F5-2A39405F56B4}" type="pres">
      <dgm:prSet presAssocID="{7A32BE2E-71D7-4534-8B4D-57EAF76C16ED}" presName="parTx" presStyleLbl="revTx" presStyleIdx="0" presStyleCnt="5">
        <dgm:presLayoutVars>
          <dgm:chMax val="0"/>
          <dgm:chPref val="0"/>
        </dgm:presLayoutVars>
      </dgm:prSet>
      <dgm:spPr/>
    </dgm:pt>
    <dgm:pt modelId="{4823FF2B-9DEB-46B7-A3AE-74062E393841}" type="pres">
      <dgm:prSet presAssocID="{2329FEC5-970A-4A35-8A13-9A63C2D6629C}" presName="sibTrans" presStyleCnt="0"/>
      <dgm:spPr/>
    </dgm:pt>
    <dgm:pt modelId="{38FA07A6-86CF-4C50-9BEC-EA1196BD8876}" type="pres">
      <dgm:prSet presAssocID="{B891DB1D-F41D-48D5-8656-0F646D510D25}" presName="compNode" presStyleCnt="0"/>
      <dgm:spPr/>
    </dgm:pt>
    <dgm:pt modelId="{6F3E0E93-EA37-4EAF-934D-8C20AFD67854}" type="pres">
      <dgm:prSet presAssocID="{B891DB1D-F41D-48D5-8656-0F646D510D25}" presName="bgRect" presStyleLbl="bgShp" presStyleIdx="1" presStyleCnt="5"/>
      <dgm:spPr/>
    </dgm:pt>
    <dgm:pt modelId="{651CB496-B354-42B8-8F59-2FA217C47F09}" type="pres">
      <dgm:prSet presAssocID="{B891DB1D-F41D-48D5-8656-0F646D510D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DD963F3-7C94-4E93-9ACC-1CAF3050E6A6}" type="pres">
      <dgm:prSet presAssocID="{B891DB1D-F41D-48D5-8656-0F646D510D25}" presName="spaceRect" presStyleCnt="0"/>
      <dgm:spPr/>
    </dgm:pt>
    <dgm:pt modelId="{E8DA3415-01F3-401F-A4A5-89A96BB4DD68}" type="pres">
      <dgm:prSet presAssocID="{B891DB1D-F41D-48D5-8656-0F646D510D25}" presName="parTx" presStyleLbl="revTx" presStyleIdx="1" presStyleCnt="5">
        <dgm:presLayoutVars>
          <dgm:chMax val="0"/>
          <dgm:chPref val="0"/>
        </dgm:presLayoutVars>
      </dgm:prSet>
      <dgm:spPr/>
    </dgm:pt>
    <dgm:pt modelId="{90358421-E231-4696-B772-69901278A471}" type="pres">
      <dgm:prSet presAssocID="{62EB9563-04D9-40E2-91F6-FD38EFA6A739}" presName="sibTrans" presStyleCnt="0"/>
      <dgm:spPr/>
    </dgm:pt>
    <dgm:pt modelId="{F2D0127E-280E-480A-8A4E-53B85C88D3B0}" type="pres">
      <dgm:prSet presAssocID="{7B799EC1-7E53-4C0A-938F-24D44C5CC8F2}" presName="compNode" presStyleCnt="0"/>
      <dgm:spPr/>
    </dgm:pt>
    <dgm:pt modelId="{0B25E285-E2D4-4C29-A269-A9E5355A3177}" type="pres">
      <dgm:prSet presAssocID="{7B799EC1-7E53-4C0A-938F-24D44C5CC8F2}" presName="bgRect" presStyleLbl="bgShp" presStyleIdx="2" presStyleCnt="5"/>
      <dgm:spPr/>
    </dgm:pt>
    <dgm:pt modelId="{E1DED577-1A20-4D7C-A44A-AC8E7E954BEE}" type="pres">
      <dgm:prSet presAssocID="{7B799EC1-7E53-4C0A-938F-24D44C5CC8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1F551B33-C75E-4A39-AB5B-CEB2A8351019}" type="pres">
      <dgm:prSet presAssocID="{7B799EC1-7E53-4C0A-938F-24D44C5CC8F2}" presName="spaceRect" presStyleCnt="0"/>
      <dgm:spPr/>
    </dgm:pt>
    <dgm:pt modelId="{0B6E40A4-A1AD-477F-8685-B95E9F42FB76}" type="pres">
      <dgm:prSet presAssocID="{7B799EC1-7E53-4C0A-938F-24D44C5CC8F2}" presName="parTx" presStyleLbl="revTx" presStyleIdx="2" presStyleCnt="5">
        <dgm:presLayoutVars>
          <dgm:chMax val="0"/>
          <dgm:chPref val="0"/>
        </dgm:presLayoutVars>
      </dgm:prSet>
      <dgm:spPr/>
    </dgm:pt>
    <dgm:pt modelId="{FA8CFF00-6E93-4E07-9FF8-BAE4501EC86A}" type="pres">
      <dgm:prSet presAssocID="{7E06524C-C4BF-4EC3-8028-AAC1CC8B9472}" presName="sibTrans" presStyleCnt="0"/>
      <dgm:spPr/>
    </dgm:pt>
    <dgm:pt modelId="{73F04D20-9D41-4440-8EF2-CCC2DD4A7E54}" type="pres">
      <dgm:prSet presAssocID="{8914CE90-6AAA-4262-9AC2-DF7B8CCB591A}" presName="compNode" presStyleCnt="0"/>
      <dgm:spPr/>
    </dgm:pt>
    <dgm:pt modelId="{4642DB99-1FA4-49ED-8F77-C420D3ACC6F4}" type="pres">
      <dgm:prSet presAssocID="{8914CE90-6AAA-4262-9AC2-DF7B8CCB591A}" presName="bgRect" presStyleLbl="bgShp" presStyleIdx="3" presStyleCnt="5"/>
      <dgm:spPr/>
    </dgm:pt>
    <dgm:pt modelId="{F8327C06-8DA9-4B50-AAF5-3DA9C8C93D0B}" type="pres">
      <dgm:prSet presAssocID="{8914CE90-6AAA-4262-9AC2-DF7B8CCB59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DCE106A-71E6-4023-95E8-DC6D5B4C666E}" type="pres">
      <dgm:prSet presAssocID="{8914CE90-6AAA-4262-9AC2-DF7B8CCB591A}" presName="spaceRect" presStyleCnt="0"/>
      <dgm:spPr/>
    </dgm:pt>
    <dgm:pt modelId="{809942FD-BD11-4429-A106-2640E3B2A41C}" type="pres">
      <dgm:prSet presAssocID="{8914CE90-6AAA-4262-9AC2-DF7B8CCB591A}" presName="parTx" presStyleLbl="revTx" presStyleIdx="3" presStyleCnt="5">
        <dgm:presLayoutVars>
          <dgm:chMax val="0"/>
          <dgm:chPref val="0"/>
        </dgm:presLayoutVars>
      </dgm:prSet>
      <dgm:spPr/>
    </dgm:pt>
    <dgm:pt modelId="{79F810AD-318B-4827-B076-A679D97E890B}" type="pres">
      <dgm:prSet presAssocID="{421BFAE3-9466-4F5B-9FD1-0D8E25A02203}" presName="sibTrans" presStyleCnt="0"/>
      <dgm:spPr/>
    </dgm:pt>
    <dgm:pt modelId="{922B4FF4-56D3-4A85-883A-7C3962A5C3A4}" type="pres">
      <dgm:prSet presAssocID="{99D8A616-4F88-491E-8D7F-023889E9F798}" presName="compNode" presStyleCnt="0"/>
      <dgm:spPr/>
    </dgm:pt>
    <dgm:pt modelId="{F883D8D6-C6BD-4573-A23C-F306E1D9A386}" type="pres">
      <dgm:prSet presAssocID="{99D8A616-4F88-491E-8D7F-023889E9F798}" presName="bgRect" presStyleLbl="bgShp" presStyleIdx="4" presStyleCnt="5"/>
      <dgm:spPr/>
    </dgm:pt>
    <dgm:pt modelId="{801E8766-42C8-4D51-BF80-4BEA1796C2B1}" type="pres">
      <dgm:prSet presAssocID="{99D8A616-4F88-491E-8D7F-023889E9F7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8E1AF3B-2D35-4F15-836F-C78BB22D59D5}" type="pres">
      <dgm:prSet presAssocID="{99D8A616-4F88-491E-8D7F-023889E9F798}" presName="spaceRect" presStyleCnt="0"/>
      <dgm:spPr/>
    </dgm:pt>
    <dgm:pt modelId="{E49F77AC-5337-4276-9278-B462C0F76AB2}" type="pres">
      <dgm:prSet presAssocID="{99D8A616-4F88-491E-8D7F-023889E9F79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666330A-8254-4204-8D90-CC8ACDAC02D8}" srcId="{0336169C-3F65-45DF-9612-64E02959D959}" destId="{99D8A616-4F88-491E-8D7F-023889E9F798}" srcOrd="4" destOrd="0" parTransId="{E95B0F2C-4106-41A4-AF67-E14B13087ACA}" sibTransId="{E08FC499-CDD8-45B7-8120-9247AEDDD916}"/>
    <dgm:cxn modelId="{63AC502F-E062-4DC2-B379-D9744BB11F62}" srcId="{0336169C-3F65-45DF-9612-64E02959D959}" destId="{7A32BE2E-71D7-4534-8B4D-57EAF76C16ED}" srcOrd="0" destOrd="0" parTransId="{D2D0E136-F73D-474D-9661-D6951C3BF536}" sibTransId="{2329FEC5-970A-4A35-8A13-9A63C2D6629C}"/>
    <dgm:cxn modelId="{EEC21632-A0A9-4D1D-BEAF-61D9BAEAD999}" type="presOf" srcId="{7B799EC1-7E53-4C0A-938F-24D44C5CC8F2}" destId="{0B6E40A4-A1AD-477F-8685-B95E9F42FB76}" srcOrd="0" destOrd="0" presId="urn:microsoft.com/office/officeart/2018/2/layout/IconVerticalSolidList"/>
    <dgm:cxn modelId="{49333E3A-6366-4FE1-8EAB-419310D96487}" type="presOf" srcId="{7A32BE2E-71D7-4534-8B4D-57EAF76C16ED}" destId="{D2D640E6-074A-4770-89F5-2A39405F56B4}" srcOrd="0" destOrd="0" presId="urn:microsoft.com/office/officeart/2018/2/layout/IconVerticalSolidList"/>
    <dgm:cxn modelId="{1C04145E-DE23-4D0F-A6A4-45CA69A95499}" type="presOf" srcId="{B891DB1D-F41D-48D5-8656-0F646D510D25}" destId="{E8DA3415-01F3-401F-A4A5-89A96BB4DD68}" srcOrd="0" destOrd="0" presId="urn:microsoft.com/office/officeart/2018/2/layout/IconVerticalSolidList"/>
    <dgm:cxn modelId="{97463963-58A4-4551-A3A3-C86A6D3D72A7}" srcId="{0336169C-3F65-45DF-9612-64E02959D959}" destId="{7B799EC1-7E53-4C0A-938F-24D44C5CC8F2}" srcOrd="2" destOrd="0" parTransId="{D4C1604A-DE4F-4C7B-BED4-726006C35DB8}" sibTransId="{7E06524C-C4BF-4EC3-8028-AAC1CC8B9472}"/>
    <dgm:cxn modelId="{32855244-6F6F-41E2-AC49-B5BFD35E54A0}" srcId="{0336169C-3F65-45DF-9612-64E02959D959}" destId="{B891DB1D-F41D-48D5-8656-0F646D510D25}" srcOrd="1" destOrd="0" parTransId="{035C2071-60F7-40C8-9FE0-D495B2D8125D}" sibTransId="{62EB9563-04D9-40E2-91F6-FD38EFA6A739}"/>
    <dgm:cxn modelId="{8825A94B-B6C9-4E78-A11E-386A9D48792B}" type="presOf" srcId="{8914CE90-6AAA-4262-9AC2-DF7B8CCB591A}" destId="{809942FD-BD11-4429-A106-2640E3B2A41C}" srcOrd="0" destOrd="0" presId="urn:microsoft.com/office/officeart/2018/2/layout/IconVerticalSolidList"/>
    <dgm:cxn modelId="{C5378673-D7A5-41DC-B8D8-C5C26A0D583A}" srcId="{0336169C-3F65-45DF-9612-64E02959D959}" destId="{8914CE90-6AAA-4262-9AC2-DF7B8CCB591A}" srcOrd="3" destOrd="0" parTransId="{2371260C-1412-4BF2-B285-896D88F9B7E6}" sibTransId="{421BFAE3-9466-4F5B-9FD1-0D8E25A02203}"/>
    <dgm:cxn modelId="{9D492D54-C2B9-479B-9121-67E1DC47187A}" type="presOf" srcId="{99D8A616-4F88-491E-8D7F-023889E9F798}" destId="{E49F77AC-5337-4276-9278-B462C0F76AB2}" srcOrd="0" destOrd="0" presId="urn:microsoft.com/office/officeart/2018/2/layout/IconVerticalSolidList"/>
    <dgm:cxn modelId="{92314E8E-94EB-42D4-963A-BF0111BE4685}" type="presOf" srcId="{0336169C-3F65-45DF-9612-64E02959D959}" destId="{F79B5354-F870-4AAE-BF40-C07296B843FF}" srcOrd="0" destOrd="0" presId="urn:microsoft.com/office/officeart/2018/2/layout/IconVerticalSolidList"/>
    <dgm:cxn modelId="{49384F8A-5A37-4E82-BD8A-D560AD9B24CD}" type="presParOf" srcId="{F79B5354-F870-4AAE-BF40-C07296B843FF}" destId="{B8A90336-3CB5-409A-926E-D281D1DE1693}" srcOrd="0" destOrd="0" presId="urn:microsoft.com/office/officeart/2018/2/layout/IconVerticalSolidList"/>
    <dgm:cxn modelId="{3CF35D79-F915-48A2-8FA6-9D0D9E95B693}" type="presParOf" srcId="{B8A90336-3CB5-409A-926E-D281D1DE1693}" destId="{621FC884-C032-47A4-85BE-02DC90A28FE7}" srcOrd="0" destOrd="0" presId="urn:microsoft.com/office/officeart/2018/2/layout/IconVerticalSolidList"/>
    <dgm:cxn modelId="{2E825926-21A3-4515-8516-E20DBC36F988}" type="presParOf" srcId="{B8A90336-3CB5-409A-926E-D281D1DE1693}" destId="{CDBF6BA9-378A-40DD-BD18-A4B464DDF342}" srcOrd="1" destOrd="0" presId="urn:microsoft.com/office/officeart/2018/2/layout/IconVerticalSolidList"/>
    <dgm:cxn modelId="{76DF33E6-42C9-4EC8-B0B3-C9958C9234A6}" type="presParOf" srcId="{B8A90336-3CB5-409A-926E-D281D1DE1693}" destId="{D8D57EA9-816F-434E-8197-B7B5F2B93A7D}" srcOrd="2" destOrd="0" presId="urn:microsoft.com/office/officeart/2018/2/layout/IconVerticalSolidList"/>
    <dgm:cxn modelId="{654346E5-7147-4ED8-8626-50C309E5DAC7}" type="presParOf" srcId="{B8A90336-3CB5-409A-926E-D281D1DE1693}" destId="{D2D640E6-074A-4770-89F5-2A39405F56B4}" srcOrd="3" destOrd="0" presId="urn:microsoft.com/office/officeart/2018/2/layout/IconVerticalSolidList"/>
    <dgm:cxn modelId="{4E7C8637-9B87-41BD-99FA-E0742BBF5039}" type="presParOf" srcId="{F79B5354-F870-4AAE-BF40-C07296B843FF}" destId="{4823FF2B-9DEB-46B7-A3AE-74062E393841}" srcOrd="1" destOrd="0" presId="urn:microsoft.com/office/officeart/2018/2/layout/IconVerticalSolidList"/>
    <dgm:cxn modelId="{568207CD-9CA8-4F77-8B45-A3E3DA61D984}" type="presParOf" srcId="{F79B5354-F870-4AAE-BF40-C07296B843FF}" destId="{38FA07A6-86CF-4C50-9BEC-EA1196BD8876}" srcOrd="2" destOrd="0" presId="urn:microsoft.com/office/officeart/2018/2/layout/IconVerticalSolidList"/>
    <dgm:cxn modelId="{B70338C5-7FFB-49E0-9D86-5B02BDA769AF}" type="presParOf" srcId="{38FA07A6-86CF-4C50-9BEC-EA1196BD8876}" destId="{6F3E0E93-EA37-4EAF-934D-8C20AFD67854}" srcOrd="0" destOrd="0" presId="urn:microsoft.com/office/officeart/2018/2/layout/IconVerticalSolidList"/>
    <dgm:cxn modelId="{89888726-E4E9-4A85-86CB-936F6F9B88DF}" type="presParOf" srcId="{38FA07A6-86CF-4C50-9BEC-EA1196BD8876}" destId="{651CB496-B354-42B8-8F59-2FA217C47F09}" srcOrd="1" destOrd="0" presId="urn:microsoft.com/office/officeart/2018/2/layout/IconVerticalSolidList"/>
    <dgm:cxn modelId="{400F28DB-8F7C-4DF4-B7B1-163493521745}" type="presParOf" srcId="{38FA07A6-86CF-4C50-9BEC-EA1196BD8876}" destId="{6DD963F3-7C94-4E93-9ACC-1CAF3050E6A6}" srcOrd="2" destOrd="0" presId="urn:microsoft.com/office/officeart/2018/2/layout/IconVerticalSolidList"/>
    <dgm:cxn modelId="{9400C56B-0AE6-4DBE-8AEC-B3CCBA7DD643}" type="presParOf" srcId="{38FA07A6-86CF-4C50-9BEC-EA1196BD8876}" destId="{E8DA3415-01F3-401F-A4A5-89A96BB4DD68}" srcOrd="3" destOrd="0" presId="urn:microsoft.com/office/officeart/2018/2/layout/IconVerticalSolidList"/>
    <dgm:cxn modelId="{F9A69619-D977-4A8C-80DB-0BAA21DD1D98}" type="presParOf" srcId="{F79B5354-F870-4AAE-BF40-C07296B843FF}" destId="{90358421-E231-4696-B772-69901278A471}" srcOrd="3" destOrd="0" presId="urn:microsoft.com/office/officeart/2018/2/layout/IconVerticalSolidList"/>
    <dgm:cxn modelId="{DE8169ED-FE16-45DE-AD8D-06F887233DDB}" type="presParOf" srcId="{F79B5354-F870-4AAE-BF40-C07296B843FF}" destId="{F2D0127E-280E-480A-8A4E-53B85C88D3B0}" srcOrd="4" destOrd="0" presId="urn:microsoft.com/office/officeart/2018/2/layout/IconVerticalSolidList"/>
    <dgm:cxn modelId="{7758A6E4-DF86-4D22-8B5B-B48D2DACB0DF}" type="presParOf" srcId="{F2D0127E-280E-480A-8A4E-53B85C88D3B0}" destId="{0B25E285-E2D4-4C29-A269-A9E5355A3177}" srcOrd="0" destOrd="0" presId="urn:microsoft.com/office/officeart/2018/2/layout/IconVerticalSolidList"/>
    <dgm:cxn modelId="{9604F795-91C7-450C-94EB-F87E1CEA942B}" type="presParOf" srcId="{F2D0127E-280E-480A-8A4E-53B85C88D3B0}" destId="{E1DED577-1A20-4D7C-A44A-AC8E7E954BEE}" srcOrd="1" destOrd="0" presId="urn:microsoft.com/office/officeart/2018/2/layout/IconVerticalSolidList"/>
    <dgm:cxn modelId="{243B3EDC-28AE-4411-AED9-6F85BFF1F5D5}" type="presParOf" srcId="{F2D0127E-280E-480A-8A4E-53B85C88D3B0}" destId="{1F551B33-C75E-4A39-AB5B-CEB2A8351019}" srcOrd="2" destOrd="0" presId="urn:microsoft.com/office/officeart/2018/2/layout/IconVerticalSolidList"/>
    <dgm:cxn modelId="{51601879-417B-4D92-A93F-38FF2A96071D}" type="presParOf" srcId="{F2D0127E-280E-480A-8A4E-53B85C88D3B0}" destId="{0B6E40A4-A1AD-477F-8685-B95E9F42FB76}" srcOrd="3" destOrd="0" presId="urn:microsoft.com/office/officeart/2018/2/layout/IconVerticalSolidList"/>
    <dgm:cxn modelId="{5D5E103A-1128-4366-887B-7EDA99C51D1A}" type="presParOf" srcId="{F79B5354-F870-4AAE-BF40-C07296B843FF}" destId="{FA8CFF00-6E93-4E07-9FF8-BAE4501EC86A}" srcOrd="5" destOrd="0" presId="urn:microsoft.com/office/officeart/2018/2/layout/IconVerticalSolidList"/>
    <dgm:cxn modelId="{B8AC42AC-2DD2-4AD6-9E10-BE7E695EE71B}" type="presParOf" srcId="{F79B5354-F870-4AAE-BF40-C07296B843FF}" destId="{73F04D20-9D41-4440-8EF2-CCC2DD4A7E54}" srcOrd="6" destOrd="0" presId="urn:microsoft.com/office/officeart/2018/2/layout/IconVerticalSolidList"/>
    <dgm:cxn modelId="{83457DB4-E72F-4403-935F-4D12C2FC8D2A}" type="presParOf" srcId="{73F04D20-9D41-4440-8EF2-CCC2DD4A7E54}" destId="{4642DB99-1FA4-49ED-8F77-C420D3ACC6F4}" srcOrd="0" destOrd="0" presId="urn:microsoft.com/office/officeart/2018/2/layout/IconVerticalSolidList"/>
    <dgm:cxn modelId="{B6DFC4F7-3FDE-4CFF-AC11-54661906CB19}" type="presParOf" srcId="{73F04D20-9D41-4440-8EF2-CCC2DD4A7E54}" destId="{F8327C06-8DA9-4B50-AAF5-3DA9C8C93D0B}" srcOrd="1" destOrd="0" presId="urn:microsoft.com/office/officeart/2018/2/layout/IconVerticalSolidList"/>
    <dgm:cxn modelId="{6B42E518-442D-4A35-AD4A-43A7E76A7FD6}" type="presParOf" srcId="{73F04D20-9D41-4440-8EF2-CCC2DD4A7E54}" destId="{ADCE106A-71E6-4023-95E8-DC6D5B4C666E}" srcOrd="2" destOrd="0" presId="urn:microsoft.com/office/officeart/2018/2/layout/IconVerticalSolidList"/>
    <dgm:cxn modelId="{1A731DDC-87D8-407F-B7B8-8CEED6D62DFF}" type="presParOf" srcId="{73F04D20-9D41-4440-8EF2-CCC2DD4A7E54}" destId="{809942FD-BD11-4429-A106-2640E3B2A41C}" srcOrd="3" destOrd="0" presId="urn:microsoft.com/office/officeart/2018/2/layout/IconVerticalSolidList"/>
    <dgm:cxn modelId="{E9386B4C-9FAB-4A7B-9353-2390A91914A8}" type="presParOf" srcId="{F79B5354-F870-4AAE-BF40-C07296B843FF}" destId="{79F810AD-318B-4827-B076-A679D97E890B}" srcOrd="7" destOrd="0" presId="urn:microsoft.com/office/officeart/2018/2/layout/IconVerticalSolidList"/>
    <dgm:cxn modelId="{4FEE8EB9-3F7F-411D-BE1A-125ECA32957A}" type="presParOf" srcId="{F79B5354-F870-4AAE-BF40-C07296B843FF}" destId="{922B4FF4-56D3-4A85-883A-7C3962A5C3A4}" srcOrd="8" destOrd="0" presId="urn:microsoft.com/office/officeart/2018/2/layout/IconVerticalSolidList"/>
    <dgm:cxn modelId="{619D0272-0AF9-4CFF-A1E6-EDAD84599B20}" type="presParOf" srcId="{922B4FF4-56D3-4A85-883A-7C3962A5C3A4}" destId="{F883D8D6-C6BD-4573-A23C-F306E1D9A386}" srcOrd="0" destOrd="0" presId="urn:microsoft.com/office/officeart/2018/2/layout/IconVerticalSolidList"/>
    <dgm:cxn modelId="{E97F993E-0B64-4881-919A-0169F4832B27}" type="presParOf" srcId="{922B4FF4-56D3-4A85-883A-7C3962A5C3A4}" destId="{801E8766-42C8-4D51-BF80-4BEA1796C2B1}" srcOrd="1" destOrd="0" presId="urn:microsoft.com/office/officeart/2018/2/layout/IconVerticalSolidList"/>
    <dgm:cxn modelId="{BE0E98A2-309A-4BAA-BFAF-BBCF4F8F87E7}" type="presParOf" srcId="{922B4FF4-56D3-4A85-883A-7C3962A5C3A4}" destId="{78E1AF3B-2D35-4F15-836F-C78BB22D59D5}" srcOrd="2" destOrd="0" presId="urn:microsoft.com/office/officeart/2018/2/layout/IconVerticalSolidList"/>
    <dgm:cxn modelId="{C65650BC-765B-4B07-B3A9-0A1C1681DB02}" type="presParOf" srcId="{922B4FF4-56D3-4A85-883A-7C3962A5C3A4}" destId="{E49F77AC-5337-4276-9278-B462C0F76A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6F481A-BF25-4D3E-8BF8-B066CE29EFAF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D4BB7D1-B7F6-4611-A1E7-2CEB5F416FD0}">
      <dgm:prSet/>
      <dgm:spPr/>
      <dgm:t>
        <a:bodyPr/>
        <a:lstStyle/>
        <a:p>
          <a:r>
            <a:rPr lang="es-GT"/>
            <a:t>Nivel de usuario</a:t>
          </a:r>
          <a:endParaRPr lang="en-US"/>
        </a:p>
      </dgm:t>
    </dgm:pt>
    <dgm:pt modelId="{A50453D1-8850-4AEB-8951-EFAEE9E79DFB}" type="parTrans" cxnId="{2D4428DD-7528-4A07-BC09-83266E4992C2}">
      <dgm:prSet/>
      <dgm:spPr/>
      <dgm:t>
        <a:bodyPr/>
        <a:lstStyle/>
        <a:p>
          <a:endParaRPr lang="en-US"/>
        </a:p>
      </dgm:t>
    </dgm:pt>
    <dgm:pt modelId="{B3999181-F4E2-4506-8894-6471DAEC5BFD}" type="sibTrans" cxnId="{2D4428DD-7528-4A07-BC09-83266E4992C2}">
      <dgm:prSet/>
      <dgm:spPr/>
      <dgm:t>
        <a:bodyPr/>
        <a:lstStyle/>
        <a:p>
          <a:endParaRPr lang="en-US"/>
        </a:p>
      </dgm:t>
    </dgm:pt>
    <dgm:pt modelId="{AC6BDB15-802C-4B1D-BC2F-23EF03365739}">
      <dgm:prSet/>
      <dgm:spPr/>
      <dgm:t>
        <a:bodyPr/>
        <a:lstStyle/>
        <a:p>
          <a:r>
            <a:rPr lang="es-GT"/>
            <a:t>Nivel de kernel</a:t>
          </a:r>
          <a:endParaRPr lang="en-US"/>
        </a:p>
      </dgm:t>
    </dgm:pt>
    <dgm:pt modelId="{0BB59A38-F0CB-4C4F-BD45-6DD5B7555846}" type="parTrans" cxnId="{A4251EED-82A6-494C-99F8-0721C653AEB2}">
      <dgm:prSet/>
      <dgm:spPr/>
      <dgm:t>
        <a:bodyPr/>
        <a:lstStyle/>
        <a:p>
          <a:endParaRPr lang="en-US"/>
        </a:p>
      </dgm:t>
    </dgm:pt>
    <dgm:pt modelId="{79EBEC95-DDE6-4D5A-BFFE-40299CAF94DC}" type="sibTrans" cxnId="{A4251EED-82A6-494C-99F8-0721C653AEB2}">
      <dgm:prSet/>
      <dgm:spPr/>
      <dgm:t>
        <a:bodyPr/>
        <a:lstStyle/>
        <a:p>
          <a:endParaRPr lang="en-US"/>
        </a:p>
      </dgm:t>
    </dgm:pt>
    <dgm:pt modelId="{B1446A60-B6D7-4924-B7D5-659F098C3AC1}" type="pres">
      <dgm:prSet presAssocID="{7D6F481A-BF25-4D3E-8BF8-B066CE29EF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86EB90-AB77-4A5D-83E1-725DA02B3826}" type="pres">
      <dgm:prSet presAssocID="{CD4BB7D1-B7F6-4611-A1E7-2CEB5F416FD0}" presName="hierRoot1" presStyleCnt="0"/>
      <dgm:spPr/>
    </dgm:pt>
    <dgm:pt modelId="{7C3DE727-9EAD-47E2-AF9D-57A7CA6E8F1B}" type="pres">
      <dgm:prSet presAssocID="{CD4BB7D1-B7F6-4611-A1E7-2CEB5F416FD0}" presName="composite" presStyleCnt="0"/>
      <dgm:spPr/>
    </dgm:pt>
    <dgm:pt modelId="{EDA84F75-E337-4A5E-83B0-73125AE5C047}" type="pres">
      <dgm:prSet presAssocID="{CD4BB7D1-B7F6-4611-A1E7-2CEB5F416FD0}" presName="background" presStyleLbl="node0" presStyleIdx="0" presStyleCnt="2"/>
      <dgm:spPr/>
    </dgm:pt>
    <dgm:pt modelId="{93DCF98D-CE9C-484A-B786-CBFF0F19512B}" type="pres">
      <dgm:prSet presAssocID="{CD4BB7D1-B7F6-4611-A1E7-2CEB5F416FD0}" presName="text" presStyleLbl="fgAcc0" presStyleIdx="0" presStyleCnt="2">
        <dgm:presLayoutVars>
          <dgm:chPref val="3"/>
        </dgm:presLayoutVars>
      </dgm:prSet>
      <dgm:spPr/>
    </dgm:pt>
    <dgm:pt modelId="{888786CD-7C4D-4AD6-82E8-CF9D74A6070B}" type="pres">
      <dgm:prSet presAssocID="{CD4BB7D1-B7F6-4611-A1E7-2CEB5F416FD0}" presName="hierChild2" presStyleCnt="0"/>
      <dgm:spPr/>
    </dgm:pt>
    <dgm:pt modelId="{5C8672B0-CA82-48DD-9DE4-FA6F48D089A7}" type="pres">
      <dgm:prSet presAssocID="{AC6BDB15-802C-4B1D-BC2F-23EF03365739}" presName="hierRoot1" presStyleCnt="0"/>
      <dgm:spPr/>
    </dgm:pt>
    <dgm:pt modelId="{3AC9DC7C-1D92-4FD0-B11F-BFB426E1D802}" type="pres">
      <dgm:prSet presAssocID="{AC6BDB15-802C-4B1D-BC2F-23EF03365739}" presName="composite" presStyleCnt="0"/>
      <dgm:spPr/>
    </dgm:pt>
    <dgm:pt modelId="{93BE9F38-60EF-4C3B-8956-F8379A75A8E4}" type="pres">
      <dgm:prSet presAssocID="{AC6BDB15-802C-4B1D-BC2F-23EF03365739}" presName="background" presStyleLbl="node0" presStyleIdx="1" presStyleCnt="2"/>
      <dgm:spPr/>
    </dgm:pt>
    <dgm:pt modelId="{21C3631B-3D7E-44F0-8775-1675985E891D}" type="pres">
      <dgm:prSet presAssocID="{AC6BDB15-802C-4B1D-BC2F-23EF03365739}" presName="text" presStyleLbl="fgAcc0" presStyleIdx="1" presStyleCnt="2">
        <dgm:presLayoutVars>
          <dgm:chPref val="3"/>
        </dgm:presLayoutVars>
      </dgm:prSet>
      <dgm:spPr/>
    </dgm:pt>
    <dgm:pt modelId="{3083ED7B-1868-411A-917A-4289D4ED5875}" type="pres">
      <dgm:prSet presAssocID="{AC6BDB15-802C-4B1D-BC2F-23EF03365739}" presName="hierChild2" presStyleCnt="0"/>
      <dgm:spPr/>
    </dgm:pt>
  </dgm:ptLst>
  <dgm:cxnLst>
    <dgm:cxn modelId="{F48D0620-9724-47AE-9DCB-BDDDB645F69A}" type="presOf" srcId="{AC6BDB15-802C-4B1D-BC2F-23EF03365739}" destId="{21C3631B-3D7E-44F0-8775-1675985E891D}" srcOrd="0" destOrd="0" presId="urn:microsoft.com/office/officeart/2005/8/layout/hierarchy1"/>
    <dgm:cxn modelId="{288CA15C-4F4D-4AF6-BB55-FE52E5D1FF53}" type="presOf" srcId="{7D6F481A-BF25-4D3E-8BF8-B066CE29EFAF}" destId="{B1446A60-B6D7-4924-B7D5-659F098C3AC1}" srcOrd="0" destOrd="0" presId="urn:microsoft.com/office/officeart/2005/8/layout/hierarchy1"/>
    <dgm:cxn modelId="{F72B5553-7C67-40A7-84D3-F22E0809EA0A}" type="presOf" srcId="{CD4BB7D1-B7F6-4611-A1E7-2CEB5F416FD0}" destId="{93DCF98D-CE9C-484A-B786-CBFF0F19512B}" srcOrd="0" destOrd="0" presId="urn:microsoft.com/office/officeart/2005/8/layout/hierarchy1"/>
    <dgm:cxn modelId="{2D4428DD-7528-4A07-BC09-83266E4992C2}" srcId="{7D6F481A-BF25-4D3E-8BF8-B066CE29EFAF}" destId="{CD4BB7D1-B7F6-4611-A1E7-2CEB5F416FD0}" srcOrd="0" destOrd="0" parTransId="{A50453D1-8850-4AEB-8951-EFAEE9E79DFB}" sibTransId="{B3999181-F4E2-4506-8894-6471DAEC5BFD}"/>
    <dgm:cxn modelId="{A4251EED-82A6-494C-99F8-0721C653AEB2}" srcId="{7D6F481A-BF25-4D3E-8BF8-B066CE29EFAF}" destId="{AC6BDB15-802C-4B1D-BC2F-23EF03365739}" srcOrd="1" destOrd="0" parTransId="{0BB59A38-F0CB-4C4F-BD45-6DD5B7555846}" sibTransId="{79EBEC95-DDE6-4D5A-BFFE-40299CAF94DC}"/>
    <dgm:cxn modelId="{8001B1FA-493E-4898-850D-BF8B85F4F387}" type="presParOf" srcId="{B1446A60-B6D7-4924-B7D5-659F098C3AC1}" destId="{DC86EB90-AB77-4A5D-83E1-725DA02B3826}" srcOrd="0" destOrd="0" presId="urn:microsoft.com/office/officeart/2005/8/layout/hierarchy1"/>
    <dgm:cxn modelId="{269695C7-8A17-4205-89C9-3E284EB6FED5}" type="presParOf" srcId="{DC86EB90-AB77-4A5D-83E1-725DA02B3826}" destId="{7C3DE727-9EAD-47E2-AF9D-57A7CA6E8F1B}" srcOrd="0" destOrd="0" presId="urn:microsoft.com/office/officeart/2005/8/layout/hierarchy1"/>
    <dgm:cxn modelId="{944A13EF-BD3A-44C1-A4A6-754616ABDFD1}" type="presParOf" srcId="{7C3DE727-9EAD-47E2-AF9D-57A7CA6E8F1B}" destId="{EDA84F75-E337-4A5E-83B0-73125AE5C047}" srcOrd="0" destOrd="0" presId="urn:microsoft.com/office/officeart/2005/8/layout/hierarchy1"/>
    <dgm:cxn modelId="{020D460D-940B-4EA2-99F4-204E81EB522E}" type="presParOf" srcId="{7C3DE727-9EAD-47E2-AF9D-57A7CA6E8F1B}" destId="{93DCF98D-CE9C-484A-B786-CBFF0F19512B}" srcOrd="1" destOrd="0" presId="urn:microsoft.com/office/officeart/2005/8/layout/hierarchy1"/>
    <dgm:cxn modelId="{89916375-802B-4657-B7C2-A3A41A060FC6}" type="presParOf" srcId="{DC86EB90-AB77-4A5D-83E1-725DA02B3826}" destId="{888786CD-7C4D-4AD6-82E8-CF9D74A6070B}" srcOrd="1" destOrd="0" presId="urn:microsoft.com/office/officeart/2005/8/layout/hierarchy1"/>
    <dgm:cxn modelId="{542297AA-5454-47AF-ABA5-4741A785FDC1}" type="presParOf" srcId="{B1446A60-B6D7-4924-B7D5-659F098C3AC1}" destId="{5C8672B0-CA82-48DD-9DE4-FA6F48D089A7}" srcOrd="1" destOrd="0" presId="urn:microsoft.com/office/officeart/2005/8/layout/hierarchy1"/>
    <dgm:cxn modelId="{A2415EA9-1EB0-4057-90D6-78E69E5191DD}" type="presParOf" srcId="{5C8672B0-CA82-48DD-9DE4-FA6F48D089A7}" destId="{3AC9DC7C-1D92-4FD0-B11F-BFB426E1D802}" srcOrd="0" destOrd="0" presId="urn:microsoft.com/office/officeart/2005/8/layout/hierarchy1"/>
    <dgm:cxn modelId="{5CD250E9-2393-4D5D-8643-599872602DCD}" type="presParOf" srcId="{3AC9DC7C-1D92-4FD0-B11F-BFB426E1D802}" destId="{93BE9F38-60EF-4C3B-8956-F8379A75A8E4}" srcOrd="0" destOrd="0" presId="urn:microsoft.com/office/officeart/2005/8/layout/hierarchy1"/>
    <dgm:cxn modelId="{8B40156A-6EF2-4DAB-89D7-2B2055EB6248}" type="presParOf" srcId="{3AC9DC7C-1D92-4FD0-B11F-BFB426E1D802}" destId="{21C3631B-3D7E-44F0-8775-1675985E891D}" srcOrd="1" destOrd="0" presId="urn:microsoft.com/office/officeart/2005/8/layout/hierarchy1"/>
    <dgm:cxn modelId="{20694461-F929-4E57-89DB-CD59E8196C65}" type="presParOf" srcId="{5C8672B0-CA82-48DD-9DE4-FA6F48D089A7}" destId="{3083ED7B-1868-411A-917A-4289D4ED58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CFBF5-2FCA-4233-AADC-9464E36CAB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D917F5E-4318-4AD5-A0CA-98F27359F6D1}">
      <dgm:prSet/>
      <dgm:spPr/>
      <dgm:t>
        <a:bodyPr/>
        <a:lstStyle/>
        <a:p>
          <a:r>
            <a:rPr lang="es-GT"/>
            <a:t>El cambio de contexto no requiere permisos del kernel</a:t>
          </a:r>
          <a:endParaRPr lang="en-US"/>
        </a:p>
      </dgm:t>
    </dgm:pt>
    <dgm:pt modelId="{CAB62870-8192-4DB0-AC52-4A6308B5439C}" type="parTrans" cxnId="{CC47ED21-878C-4944-8E95-286536FC5CCC}">
      <dgm:prSet/>
      <dgm:spPr/>
      <dgm:t>
        <a:bodyPr/>
        <a:lstStyle/>
        <a:p>
          <a:endParaRPr lang="en-US"/>
        </a:p>
      </dgm:t>
    </dgm:pt>
    <dgm:pt modelId="{256E11B9-38D8-4357-86C7-27A70F0AB471}" type="sibTrans" cxnId="{CC47ED21-878C-4944-8E95-286536FC5CCC}">
      <dgm:prSet/>
      <dgm:spPr/>
      <dgm:t>
        <a:bodyPr/>
        <a:lstStyle/>
        <a:p>
          <a:endParaRPr lang="en-US"/>
        </a:p>
      </dgm:t>
    </dgm:pt>
    <dgm:pt modelId="{C9B6B5C0-6A3A-424B-980C-D04C2C709CC2}">
      <dgm:prSet/>
      <dgm:spPr/>
      <dgm:t>
        <a:bodyPr/>
        <a:lstStyle/>
        <a:p>
          <a:r>
            <a:rPr lang="es-GT"/>
            <a:t>Pueden correr sobre cualquier sistema operativo</a:t>
          </a:r>
          <a:endParaRPr lang="en-US"/>
        </a:p>
      </dgm:t>
    </dgm:pt>
    <dgm:pt modelId="{97881A78-73F1-4730-9E1F-800E50E334A7}" type="parTrans" cxnId="{555C574F-D7B8-454D-A06A-C1CBE2B32F31}">
      <dgm:prSet/>
      <dgm:spPr/>
      <dgm:t>
        <a:bodyPr/>
        <a:lstStyle/>
        <a:p>
          <a:endParaRPr lang="en-US"/>
        </a:p>
      </dgm:t>
    </dgm:pt>
    <dgm:pt modelId="{6FEF2AA8-1B8A-4C94-960A-3118817183EB}" type="sibTrans" cxnId="{555C574F-D7B8-454D-A06A-C1CBE2B32F31}">
      <dgm:prSet/>
      <dgm:spPr/>
      <dgm:t>
        <a:bodyPr/>
        <a:lstStyle/>
        <a:p>
          <a:endParaRPr lang="en-US"/>
        </a:p>
      </dgm:t>
    </dgm:pt>
    <dgm:pt modelId="{328E21D3-34C0-4506-BA49-4DA6873F958B}">
      <dgm:prSet/>
      <dgm:spPr/>
      <dgm:t>
        <a:bodyPr/>
        <a:lstStyle/>
        <a:p>
          <a:r>
            <a:rPr lang="es-GT"/>
            <a:t>Son las rápidos de crear y manejar</a:t>
          </a:r>
          <a:endParaRPr lang="en-US"/>
        </a:p>
      </dgm:t>
    </dgm:pt>
    <dgm:pt modelId="{478E0093-0838-4C12-AC18-C96A2F35C8C2}" type="parTrans" cxnId="{15080142-8235-47B0-AFC9-0F781C499FD3}">
      <dgm:prSet/>
      <dgm:spPr/>
      <dgm:t>
        <a:bodyPr/>
        <a:lstStyle/>
        <a:p>
          <a:endParaRPr lang="en-US"/>
        </a:p>
      </dgm:t>
    </dgm:pt>
    <dgm:pt modelId="{002F9F19-533D-43DD-BA3E-422B8EE41CA7}" type="sibTrans" cxnId="{15080142-8235-47B0-AFC9-0F781C499FD3}">
      <dgm:prSet/>
      <dgm:spPr/>
      <dgm:t>
        <a:bodyPr/>
        <a:lstStyle/>
        <a:p>
          <a:endParaRPr lang="en-US"/>
        </a:p>
      </dgm:t>
    </dgm:pt>
    <dgm:pt modelId="{71B27088-E013-44A2-82C8-A25B3087E733}" type="pres">
      <dgm:prSet presAssocID="{93DCFBF5-2FCA-4233-AADC-9464E36CAB47}" presName="root" presStyleCnt="0">
        <dgm:presLayoutVars>
          <dgm:dir/>
          <dgm:resizeHandles val="exact"/>
        </dgm:presLayoutVars>
      </dgm:prSet>
      <dgm:spPr/>
    </dgm:pt>
    <dgm:pt modelId="{1601352A-D01D-4E6E-94EF-087FD87FFF76}" type="pres">
      <dgm:prSet presAssocID="{FD917F5E-4318-4AD5-A0CA-98F27359F6D1}" presName="compNode" presStyleCnt="0"/>
      <dgm:spPr/>
    </dgm:pt>
    <dgm:pt modelId="{FF9166B7-4C3B-4066-B406-9265F5C63B16}" type="pres">
      <dgm:prSet presAssocID="{FD917F5E-4318-4AD5-A0CA-98F27359F6D1}" presName="bgRect" presStyleLbl="bgShp" presStyleIdx="0" presStyleCnt="3"/>
      <dgm:spPr/>
    </dgm:pt>
    <dgm:pt modelId="{2B5C3AA0-1D02-430E-8B06-D472BC713148}" type="pres">
      <dgm:prSet presAssocID="{FD917F5E-4318-4AD5-A0CA-98F27359F6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61186374-EB7B-405F-9D67-8DFC193031FB}" type="pres">
      <dgm:prSet presAssocID="{FD917F5E-4318-4AD5-A0CA-98F27359F6D1}" presName="spaceRect" presStyleCnt="0"/>
      <dgm:spPr/>
    </dgm:pt>
    <dgm:pt modelId="{7158588B-3284-4088-9795-E2967337ACEC}" type="pres">
      <dgm:prSet presAssocID="{FD917F5E-4318-4AD5-A0CA-98F27359F6D1}" presName="parTx" presStyleLbl="revTx" presStyleIdx="0" presStyleCnt="3">
        <dgm:presLayoutVars>
          <dgm:chMax val="0"/>
          <dgm:chPref val="0"/>
        </dgm:presLayoutVars>
      </dgm:prSet>
      <dgm:spPr/>
    </dgm:pt>
    <dgm:pt modelId="{EBB030CC-A9AD-4F2C-A0F5-3C0A3FC9A304}" type="pres">
      <dgm:prSet presAssocID="{256E11B9-38D8-4357-86C7-27A70F0AB471}" presName="sibTrans" presStyleCnt="0"/>
      <dgm:spPr/>
    </dgm:pt>
    <dgm:pt modelId="{C9E2EFDE-C119-4BD6-BE4C-9CAFB4764E01}" type="pres">
      <dgm:prSet presAssocID="{C9B6B5C0-6A3A-424B-980C-D04C2C709CC2}" presName="compNode" presStyleCnt="0"/>
      <dgm:spPr/>
    </dgm:pt>
    <dgm:pt modelId="{D479E4E2-270A-4BDD-A2DD-FF646A91A9B3}" type="pres">
      <dgm:prSet presAssocID="{C9B6B5C0-6A3A-424B-980C-D04C2C709CC2}" presName="bgRect" presStyleLbl="bgShp" presStyleIdx="1" presStyleCnt="3"/>
      <dgm:spPr/>
    </dgm:pt>
    <dgm:pt modelId="{FA53C59E-D284-4DAE-8670-C968A31E86A5}" type="pres">
      <dgm:prSet presAssocID="{C9B6B5C0-6A3A-424B-980C-D04C2C709C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FACC3C76-8CF9-41A9-982D-B6731B09E48E}" type="pres">
      <dgm:prSet presAssocID="{C9B6B5C0-6A3A-424B-980C-D04C2C709CC2}" presName="spaceRect" presStyleCnt="0"/>
      <dgm:spPr/>
    </dgm:pt>
    <dgm:pt modelId="{EB87944F-76C3-4812-B5A3-343805A74271}" type="pres">
      <dgm:prSet presAssocID="{C9B6B5C0-6A3A-424B-980C-D04C2C709CC2}" presName="parTx" presStyleLbl="revTx" presStyleIdx="1" presStyleCnt="3">
        <dgm:presLayoutVars>
          <dgm:chMax val="0"/>
          <dgm:chPref val="0"/>
        </dgm:presLayoutVars>
      </dgm:prSet>
      <dgm:spPr/>
    </dgm:pt>
    <dgm:pt modelId="{1A68B230-10D7-4414-B912-EFA0017811D1}" type="pres">
      <dgm:prSet presAssocID="{6FEF2AA8-1B8A-4C94-960A-3118817183EB}" presName="sibTrans" presStyleCnt="0"/>
      <dgm:spPr/>
    </dgm:pt>
    <dgm:pt modelId="{6C5DB057-F18B-4E9B-92B6-99020F143028}" type="pres">
      <dgm:prSet presAssocID="{328E21D3-34C0-4506-BA49-4DA6873F958B}" presName="compNode" presStyleCnt="0"/>
      <dgm:spPr/>
    </dgm:pt>
    <dgm:pt modelId="{A8CC5376-1A5E-4180-AC72-6AF1B1A60FEE}" type="pres">
      <dgm:prSet presAssocID="{328E21D3-34C0-4506-BA49-4DA6873F958B}" presName="bgRect" presStyleLbl="bgShp" presStyleIdx="2" presStyleCnt="3"/>
      <dgm:spPr/>
    </dgm:pt>
    <dgm:pt modelId="{05010592-AA8B-4D77-913C-26C5FB9B3E8F}" type="pres">
      <dgm:prSet presAssocID="{328E21D3-34C0-4506-BA49-4DA6873F95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27C361A3-5159-4333-8063-5F1A6AE933DA}" type="pres">
      <dgm:prSet presAssocID="{328E21D3-34C0-4506-BA49-4DA6873F958B}" presName="spaceRect" presStyleCnt="0"/>
      <dgm:spPr/>
    </dgm:pt>
    <dgm:pt modelId="{23792F82-628E-494B-8517-1BE81A50F5C3}" type="pres">
      <dgm:prSet presAssocID="{328E21D3-34C0-4506-BA49-4DA6873F95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47ED21-878C-4944-8E95-286536FC5CCC}" srcId="{93DCFBF5-2FCA-4233-AADC-9464E36CAB47}" destId="{FD917F5E-4318-4AD5-A0CA-98F27359F6D1}" srcOrd="0" destOrd="0" parTransId="{CAB62870-8192-4DB0-AC52-4A6308B5439C}" sibTransId="{256E11B9-38D8-4357-86C7-27A70F0AB471}"/>
    <dgm:cxn modelId="{15080142-8235-47B0-AFC9-0F781C499FD3}" srcId="{93DCFBF5-2FCA-4233-AADC-9464E36CAB47}" destId="{328E21D3-34C0-4506-BA49-4DA6873F958B}" srcOrd="2" destOrd="0" parTransId="{478E0093-0838-4C12-AC18-C96A2F35C8C2}" sibTransId="{002F9F19-533D-43DD-BA3E-422B8EE41CA7}"/>
    <dgm:cxn modelId="{FFBD5E4B-58B9-41A2-88E8-54A089C1F55B}" type="presOf" srcId="{328E21D3-34C0-4506-BA49-4DA6873F958B}" destId="{23792F82-628E-494B-8517-1BE81A50F5C3}" srcOrd="0" destOrd="0" presId="urn:microsoft.com/office/officeart/2018/2/layout/IconVerticalSolidList"/>
    <dgm:cxn modelId="{551C686B-054C-43CC-9924-42CEE65C0CA5}" type="presOf" srcId="{C9B6B5C0-6A3A-424B-980C-D04C2C709CC2}" destId="{EB87944F-76C3-4812-B5A3-343805A74271}" srcOrd="0" destOrd="0" presId="urn:microsoft.com/office/officeart/2018/2/layout/IconVerticalSolidList"/>
    <dgm:cxn modelId="{555C574F-D7B8-454D-A06A-C1CBE2B32F31}" srcId="{93DCFBF5-2FCA-4233-AADC-9464E36CAB47}" destId="{C9B6B5C0-6A3A-424B-980C-D04C2C709CC2}" srcOrd="1" destOrd="0" parTransId="{97881A78-73F1-4730-9E1F-800E50E334A7}" sibTransId="{6FEF2AA8-1B8A-4C94-960A-3118817183EB}"/>
    <dgm:cxn modelId="{2DBD869D-D85F-4BBE-B0FD-01EA99AEB40D}" type="presOf" srcId="{93DCFBF5-2FCA-4233-AADC-9464E36CAB47}" destId="{71B27088-E013-44A2-82C8-A25B3087E733}" srcOrd="0" destOrd="0" presId="urn:microsoft.com/office/officeart/2018/2/layout/IconVerticalSolidList"/>
    <dgm:cxn modelId="{1CD040F6-FC89-4280-BC8E-BD4236A5E3D4}" type="presOf" srcId="{FD917F5E-4318-4AD5-A0CA-98F27359F6D1}" destId="{7158588B-3284-4088-9795-E2967337ACEC}" srcOrd="0" destOrd="0" presId="urn:microsoft.com/office/officeart/2018/2/layout/IconVerticalSolidList"/>
    <dgm:cxn modelId="{F1FD5FBB-C562-412B-AEC6-8219D7E72F0E}" type="presParOf" srcId="{71B27088-E013-44A2-82C8-A25B3087E733}" destId="{1601352A-D01D-4E6E-94EF-087FD87FFF76}" srcOrd="0" destOrd="0" presId="urn:microsoft.com/office/officeart/2018/2/layout/IconVerticalSolidList"/>
    <dgm:cxn modelId="{9C2E227D-7A02-47CA-9400-869045FA9EFE}" type="presParOf" srcId="{1601352A-D01D-4E6E-94EF-087FD87FFF76}" destId="{FF9166B7-4C3B-4066-B406-9265F5C63B16}" srcOrd="0" destOrd="0" presId="urn:microsoft.com/office/officeart/2018/2/layout/IconVerticalSolidList"/>
    <dgm:cxn modelId="{E1C16E24-24BE-4907-92FA-EB401819D838}" type="presParOf" srcId="{1601352A-D01D-4E6E-94EF-087FD87FFF76}" destId="{2B5C3AA0-1D02-430E-8B06-D472BC713148}" srcOrd="1" destOrd="0" presId="urn:microsoft.com/office/officeart/2018/2/layout/IconVerticalSolidList"/>
    <dgm:cxn modelId="{4131EBE9-3DB7-4454-94EE-34A10CBF19F4}" type="presParOf" srcId="{1601352A-D01D-4E6E-94EF-087FD87FFF76}" destId="{61186374-EB7B-405F-9D67-8DFC193031FB}" srcOrd="2" destOrd="0" presId="urn:microsoft.com/office/officeart/2018/2/layout/IconVerticalSolidList"/>
    <dgm:cxn modelId="{273604BC-4E49-4902-97F9-33503A676B34}" type="presParOf" srcId="{1601352A-D01D-4E6E-94EF-087FD87FFF76}" destId="{7158588B-3284-4088-9795-E2967337ACEC}" srcOrd="3" destOrd="0" presId="urn:microsoft.com/office/officeart/2018/2/layout/IconVerticalSolidList"/>
    <dgm:cxn modelId="{77749DC0-FA2E-4300-BB92-D2EC36A492D6}" type="presParOf" srcId="{71B27088-E013-44A2-82C8-A25B3087E733}" destId="{EBB030CC-A9AD-4F2C-A0F5-3C0A3FC9A304}" srcOrd="1" destOrd="0" presId="urn:microsoft.com/office/officeart/2018/2/layout/IconVerticalSolidList"/>
    <dgm:cxn modelId="{A1AF8DF3-DBB4-4165-BF44-9A89E0894295}" type="presParOf" srcId="{71B27088-E013-44A2-82C8-A25B3087E733}" destId="{C9E2EFDE-C119-4BD6-BE4C-9CAFB4764E01}" srcOrd="2" destOrd="0" presId="urn:microsoft.com/office/officeart/2018/2/layout/IconVerticalSolidList"/>
    <dgm:cxn modelId="{D9B124C4-504D-4776-871D-0C5C206FA850}" type="presParOf" srcId="{C9E2EFDE-C119-4BD6-BE4C-9CAFB4764E01}" destId="{D479E4E2-270A-4BDD-A2DD-FF646A91A9B3}" srcOrd="0" destOrd="0" presId="urn:microsoft.com/office/officeart/2018/2/layout/IconVerticalSolidList"/>
    <dgm:cxn modelId="{08A9AD07-D30F-45D0-AFE9-42A570544C6F}" type="presParOf" srcId="{C9E2EFDE-C119-4BD6-BE4C-9CAFB4764E01}" destId="{FA53C59E-D284-4DAE-8670-C968A31E86A5}" srcOrd="1" destOrd="0" presId="urn:microsoft.com/office/officeart/2018/2/layout/IconVerticalSolidList"/>
    <dgm:cxn modelId="{1282802D-5203-4016-9879-9258BD0B54FA}" type="presParOf" srcId="{C9E2EFDE-C119-4BD6-BE4C-9CAFB4764E01}" destId="{FACC3C76-8CF9-41A9-982D-B6731B09E48E}" srcOrd="2" destOrd="0" presId="urn:microsoft.com/office/officeart/2018/2/layout/IconVerticalSolidList"/>
    <dgm:cxn modelId="{B27D663C-D063-4815-972F-AA536DFCEEFA}" type="presParOf" srcId="{C9E2EFDE-C119-4BD6-BE4C-9CAFB4764E01}" destId="{EB87944F-76C3-4812-B5A3-343805A74271}" srcOrd="3" destOrd="0" presId="urn:microsoft.com/office/officeart/2018/2/layout/IconVerticalSolidList"/>
    <dgm:cxn modelId="{B7FE7266-8AC9-4BF8-8646-69479C60A74D}" type="presParOf" srcId="{71B27088-E013-44A2-82C8-A25B3087E733}" destId="{1A68B230-10D7-4414-B912-EFA0017811D1}" srcOrd="3" destOrd="0" presId="urn:microsoft.com/office/officeart/2018/2/layout/IconVerticalSolidList"/>
    <dgm:cxn modelId="{EE12DA89-A03C-4D0F-B8E9-742A5D820EA1}" type="presParOf" srcId="{71B27088-E013-44A2-82C8-A25B3087E733}" destId="{6C5DB057-F18B-4E9B-92B6-99020F143028}" srcOrd="4" destOrd="0" presId="urn:microsoft.com/office/officeart/2018/2/layout/IconVerticalSolidList"/>
    <dgm:cxn modelId="{7C347D8F-56C0-4E11-AB30-542F7770BB3E}" type="presParOf" srcId="{6C5DB057-F18B-4E9B-92B6-99020F143028}" destId="{A8CC5376-1A5E-4180-AC72-6AF1B1A60FEE}" srcOrd="0" destOrd="0" presId="urn:microsoft.com/office/officeart/2018/2/layout/IconVerticalSolidList"/>
    <dgm:cxn modelId="{7A0A41D4-D529-4D71-8B16-EF971268B48F}" type="presParOf" srcId="{6C5DB057-F18B-4E9B-92B6-99020F143028}" destId="{05010592-AA8B-4D77-913C-26C5FB9B3E8F}" srcOrd="1" destOrd="0" presId="urn:microsoft.com/office/officeart/2018/2/layout/IconVerticalSolidList"/>
    <dgm:cxn modelId="{A70C363E-A249-4028-AF88-E2A7499D0F56}" type="presParOf" srcId="{6C5DB057-F18B-4E9B-92B6-99020F143028}" destId="{27C361A3-5159-4333-8063-5F1A6AE933DA}" srcOrd="2" destOrd="0" presId="urn:microsoft.com/office/officeart/2018/2/layout/IconVerticalSolidList"/>
    <dgm:cxn modelId="{667B3A8C-4BC8-4671-B683-F2F7B219D0C9}" type="presParOf" srcId="{6C5DB057-F18B-4E9B-92B6-99020F143028}" destId="{23792F82-628E-494B-8517-1BE81A50F5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4673BE-263C-4FE4-BF1E-0E4CAC25DF7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57C009-A3D3-4353-A13F-3B1C08035A57}">
      <dgm:prSet/>
      <dgm:spPr/>
      <dgm:t>
        <a:bodyPr/>
        <a:lstStyle/>
        <a:p>
          <a:r>
            <a:rPr lang="es-GT"/>
            <a:t>Limitadas a las llamadas del sistema básicas</a:t>
          </a:r>
          <a:endParaRPr lang="en-US"/>
        </a:p>
      </dgm:t>
    </dgm:pt>
    <dgm:pt modelId="{FAD39F2D-F9FC-4D51-BBA5-FB8EDB279FB2}" type="parTrans" cxnId="{6DE30C2B-AED0-4904-91FA-228199F14BC8}">
      <dgm:prSet/>
      <dgm:spPr/>
      <dgm:t>
        <a:bodyPr/>
        <a:lstStyle/>
        <a:p>
          <a:endParaRPr lang="en-US"/>
        </a:p>
      </dgm:t>
    </dgm:pt>
    <dgm:pt modelId="{848A643B-826E-4F29-BA84-37C4DDF0BB60}" type="sibTrans" cxnId="{6DE30C2B-AED0-4904-91FA-228199F14BC8}">
      <dgm:prSet/>
      <dgm:spPr/>
      <dgm:t>
        <a:bodyPr/>
        <a:lstStyle/>
        <a:p>
          <a:endParaRPr lang="en-US"/>
        </a:p>
      </dgm:t>
    </dgm:pt>
    <dgm:pt modelId="{4C71D3DC-3CAB-4699-A482-8A76E47830D9}">
      <dgm:prSet/>
      <dgm:spPr/>
      <dgm:t>
        <a:bodyPr/>
        <a:lstStyle/>
        <a:p>
          <a:r>
            <a:rPr lang="es-GT"/>
            <a:t>Programación multihilos no utiliza el multiprocesamiento</a:t>
          </a:r>
          <a:endParaRPr lang="en-US"/>
        </a:p>
      </dgm:t>
    </dgm:pt>
    <dgm:pt modelId="{6E4DE13B-5AFD-4FE4-AC9A-373BCD634615}" type="parTrans" cxnId="{9485A9D8-063C-4B66-BC65-ACDBC08776FE}">
      <dgm:prSet/>
      <dgm:spPr/>
      <dgm:t>
        <a:bodyPr/>
        <a:lstStyle/>
        <a:p>
          <a:endParaRPr lang="en-US"/>
        </a:p>
      </dgm:t>
    </dgm:pt>
    <dgm:pt modelId="{8CB94FFF-15F9-4F91-8B45-582D04CE5110}" type="sibTrans" cxnId="{9485A9D8-063C-4B66-BC65-ACDBC08776FE}">
      <dgm:prSet/>
      <dgm:spPr/>
      <dgm:t>
        <a:bodyPr/>
        <a:lstStyle/>
        <a:p>
          <a:endParaRPr lang="en-US"/>
        </a:p>
      </dgm:t>
    </dgm:pt>
    <dgm:pt modelId="{90F1D3D1-18E7-453D-A9A3-B3423EC09E78}" type="pres">
      <dgm:prSet presAssocID="{524673BE-263C-4FE4-BF1E-0E4CAC25DF7E}" presName="linear" presStyleCnt="0">
        <dgm:presLayoutVars>
          <dgm:animLvl val="lvl"/>
          <dgm:resizeHandles val="exact"/>
        </dgm:presLayoutVars>
      </dgm:prSet>
      <dgm:spPr/>
    </dgm:pt>
    <dgm:pt modelId="{F8E61BA3-FF2A-4E69-8B6A-E9C03DC50E99}" type="pres">
      <dgm:prSet presAssocID="{6357C009-A3D3-4353-A13F-3B1C08035A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76CC99-70F9-4A2E-9193-151238FB16B1}" type="pres">
      <dgm:prSet presAssocID="{848A643B-826E-4F29-BA84-37C4DDF0BB60}" presName="spacer" presStyleCnt="0"/>
      <dgm:spPr/>
    </dgm:pt>
    <dgm:pt modelId="{8449FF97-EBEC-40A3-8CFB-8978AF25DD73}" type="pres">
      <dgm:prSet presAssocID="{4C71D3DC-3CAB-4699-A482-8A76E47830D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3AF5122-CC0F-4AAA-AABF-AD544594F731}" type="presOf" srcId="{4C71D3DC-3CAB-4699-A482-8A76E47830D9}" destId="{8449FF97-EBEC-40A3-8CFB-8978AF25DD73}" srcOrd="0" destOrd="0" presId="urn:microsoft.com/office/officeart/2005/8/layout/vList2"/>
    <dgm:cxn modelId="{6DE30C2B-AED0-4904-91FA-228199F14BC8}" srcId="{524673BE-263C-4FE4-BF1E-0E4CAC25DF7E}" destId="{6357C009-A3D3-4353-A13F-3B1C08035A57}" srcOrd="0" destOrd="0" parTransId="{FAD39F2D-F9FC-4D51-BBA5-FB8EDB279FB2}" sibTransId="{848A643B-826E-4F29-BA84-37C4DDF0BB60}"/>
    <dgm:cxn modelId="{7864EB31-8FB8-42A0-A950-54B058BF6BDE}" type="presOf" srcId="{524673BE-263C-4FE4-BF1E-0E4CAC25DF7E}" destId="{90F1D3D1-18E7-453D-A9A3-B3423EC09E78}" srcOrd="0" destOrd="0" presId="urn:microsoft.com/office/officeart/2005/8/layout/vList2"/>
    <dgm:cxn modelId="{1CA775A5-DC74-41ED-B0BA-9837A44958B1}" type="presOf" srcId="{6357C009-A3D3-4353-A13F-3B1C08035A57}" destId="{F8E61BA3-FF2A-4E69-8B6A-E9C03DC50E99}" srcOrd="0" destOrd="0" presId="urn:microsoft.com/office/officeart/2005/8/layout/vList2"/>
    <dgm:cxn modelId="{9485A9D8-063C-4B66-BC65-ACDBC08776FE}" srcId="{524673BE-263C-4FE4-BF1E-0E4CAC25DF7E}" destId="{4C71D3DC-3CAB-4699-A482-8A76E47830D9}" srcOrd="1" destOrd="0" parTransId="{6E4DE13B-5AFD-4FE4-AC9A-373BCD634615}" sibTransId="{8CB94FFF-15F9-4F91-8B45-582D04CE5110}"/>
    <dgm:cxn modelId="{5A7A13E6-3081-4560-87B2-B6D7F0140C19}" type="presParOf" srcId="{90F1D3D1-18E7-453D-A9A3-B3423EC09E78}" destId="{F8E61BA3-FF2A-4E69-8B6A-E9C03DC50E99}" srcOrd="0" destOrd="0" presId="urn:microsoft.com/office/officeart/2005/8/layout/vList2"/>
    <dgm:cxn modelId="{F62D4B76-2F6D-4A48-9555-5676DB2D1319}" type="presParOf" srcId="{90F1D3D1-18E7-453D-A9A3-B3423EC09E78}" destId="{B876CC99-70F9-4A2E-9193-151238FB16B1}" srcOrd="1" destOrd="0" presId="urn:microsoft.com/office/officeart/2005/8/layout/vList2"/>
    <dgm:cxn modelId="{4B7388E6-5EDD-4010-8004-8BB498EC561A}" type="presParOf" srcId="{90F1D3D1-18E7-453D-A9A3-B3423EC09E78}" destId="{8449FF97-EBEC-40A3-8CFB-8978AF25DD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9F8ACF-A9F8-470F-AD41-1616AD336D47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F7F1579-C771-4F6E-A9EC-B22E43F46B1B}">
      <dgm:prSet/>
      <dgm:spPr/>
      <dgm:t>
        <a:bodyPr/>
        <a:lstStyle/>
        <a:p>
          <a:r>
            <a:rPr lang="es-GT"/>
            <a:t>Son generalmente mas lentos que los de usuario</a:t>
          </a:r>
          <a:endParaRPr lang="en-US"/>
        </a:p>
      </dgm:t>
    </dgm:pt>
    <dgm:pt modelId="{DF0F0E7E-D9BE-443A-AB9E-210721CE1DC4}" type="parTrans" cxnId="{2E172D76-D381-491C-A985-1673D579FC9A}">
      <dgm:prSet/>
      <dgm:spPr/>
      <dgm:t>
        <a:bodyPr/>
        <a:lstStyle/>
        <a:p>
          <a:endParaRPr lang="en-US"/>
        </a:p>
      </dgm:t>
    </dgm:pt>
    <dgm:pt modelId="{DA90496F-531A-4A44-B54E-F683E79C5FD8}" type="sibTrans" cxnId="{2E172D76-D381-491C-A985-1673D579FC9A}">
      <dgm:prSet/>
      <dgm:spPr/>
      <dgm:t>
        <a:bodyPr/>
        <a:lstStyle/>
        <a:p>
          <a:endParaRPr lang="en-US"/>
        </a:p>
      </dgm:t>
    </dgm:pt>
    <dgm:pt modelId="{CEC2CA8D-5A7A-4F58-8BAF-9A97A75B1710}">
      <dgm:prSet/>
      <dgm:spPr/>
      <dgm:t>
        <a:bodyPr/>
        <a:lstStyle/>
        <a:p>
          <a:r>
            <a:rPr lang="es-GT"/>
            <a:t>La transferencia de control requiere permisos del kernel</a:t>
          </a:r>
          <a:endParaRPr lang="en-US"/>
        </a:p>
      </dgm:t>
    </dgm:pt>
    <dgm:pt modelId="{2FC1D516-F4F3-438E-A963-FA086235A726}" type="parTrans" cxnId="{B95206F8-52FF-4113-82BD-B1E63BD5D3BB}">
      <dgm:prSet/>
      <dgm:spPr/>
      <dgm:t>
        <a:bodyPr/>
        <a:lstStyle/>
        <a:p>
          <a:endParaRPr lang="en-US"/>
        </a:p>
      </dgm:t>
    </dgm:pt>
    <dgm:pt modelId="{35B39163-0A5B-44B0-B023-E1EEB4618AB7}" type="sibTrans" cxnId="{B95206F8-52FF-4113-82BD-B1E63BD5D3BB}">
      <dgm:prSet/>
      <dgm:spPr/>
      <dgm:t>
        <a:bodyPr/>
        <a:lstStyle/>
        <a:p>
          <a:endParaRPr lang="en-US"/>
        </a:p>
      </dgm:t>
    </dgm:pt>
    <dgm:pt modelId="{E24B9DC1-0BB7-48D5-B10E-A01177C0091F}" type="pres">
      <dgm:prSet presAssocID="{609F8ACF-A9F8-470F-AD41-1616AD336D47}" presName="vert0" presStyleCnt="0">
        <dgm:presLayoutVars>
          <dgm:dir/>
          <dgm:animOne val="branch"/>
          <dgm:animLvl val="lvl"/>
        </dgm:presLayoutVars>
      </dgm:prSet>
      <dgm:spPr/>
    </dgm:pt>
    <dgm:pt modelId="{C12F1B3F-3360-44C1-88F9-5BC63E3EE418}" type="pres">
      <dgm:prSet presAssocID="{CF7F1579-C771-4F6E-A9EC-B22E43F46B1B}" presName="thickLine" presStyleLbl="alignNode1" presStyleIdx="0" presStyleCnt="2"/>
      <dgm:spPr/>
    </dgm:pt>
    <dgm:pt modelId="{A10692D2-4F8F-4898-8869-98551043C03C}" type="pres">
      <dgm:prSet presAssocID="{CF7F1579-C771-4F6E-A9EC-B22E43F46B1B}" presName="horz1" presStyleCnt="0"/>
      <dgm:spPr/>
    </dgm:pt>
    <dgm:pt modelId="{F13C725F-AFAB-4F00-83D7-1C19ED021E89}" type="pres">
      <dgm:prSet presAssocID="{CF7F1579-C771-4F6E-A9EC-B22E43F46B1B}" presName="tx1" presStyleLbl="revTx" presStyleIdx="0" presStyleCnt="2"/>
      <dgm:spPr/>
    </dgm:pt>
    <dgm:pt modelId="{2F4FDCD9-E5EB-45D9-893A-D7C1D3BB5BD3}" type="pres">
      <dgm:prSet presAssocID="{CF7F1579-C771-4F6E-A9EC-B22E43F46B1B}" presName="vert1" presStyleCnt="0"/>
      <dgm:spPr/>
    </dgm:pt>
    <dgm:pt modelId="{0F47C5AE-6531-4AC6-A158-7BACD2BE29D0}" type="pres">
      <dgm:prSet presAssocID="{CEC2CA8D-5A7A-4F58-8BAF-9A97A75B1710}" presName="thickLine" presStyleLbl="alignNode1" presStyleIdx="1" presStyleCnt="2"/>
      <dgm:spPr/>
    </dgm:pt>
    <dgm:pt modelId="{FDE57C8E-9A72-429A-96D8-56A59B9AA733}" type="pres">
      <dgm:prSet presAssocID="{CEC2CA8D-5A7A-4F58-8BAF-9A97A75B1710}" presName="horz1" presStyleCnt="0"/>
      <dgm:spPr/>
    </dgm:pt>
    <dgm:pt modelId="{73B051BB-02D0-4840-AD1B-1873ED25620A}" type="pres">
      <dgm:prSet presAssocID="{CEC2CA8D-5A7A-4F58-8BAF-9A97A75B1710}" presName="tx1" presStyleLbl="revTx" presStyleIdx="1" presStyleCnt="2"/>
      <dgm:spPr/>
    </dgm:pt>
    <dgm:pt modelId="{92F4F0D3-A7AD-44C2-9044-AF971541C5C9}" type="pres">
      <dgm:prSet presAssocID="{CEC2CA8D-5A7A-4F58-8BAF-9A97A75B1710}" presName="vert1" presStyleCnt="0"/>
      <dgm:spPr/>
    </dgm:pt>
  </dgm:ptLst>
  <dgm:cxnLst>
    <dgm:cxn modelId="{4407F03A-28D2-42E2-B800-CB74B05808E8}" type="presOf" srcId="{609F8ACF-A9F8-470F-AD41-1616AD336D47}" destId="{E24B9DC1-0BB7-48D5-B10E-A01177C0091F}" srcOrd="0" destOrd="0" presId="urn:microsoft.com/office/officeart/2008/layout/LinedList"/>
    <dgm:cxn modelId="{4B5C5643-A01F-45BD-97FB-8D4347D7BF90}" type="presOf" srcId="{CEC2CA8D-5A7A-4F58-8BAF-9A97A75B1710}" destId="{73B051BB-02D0-4840-AD1B-1873ED25620A}" srcOrd="0" destOrd="0" presId="urn:microsoft.com/office/officeart/2008/layout/LinedList"/>
    <dgm:cxn modelId="{2E172D76-D381-491C-A985-1673D579FC9A}" srcId="{609F8ACF-A9F8-470F-AD41-1616AD336D47}" destId="{CF7F1579-C771-4F6E-A9EC-B22E43F46B1B}" srcOrd="0" destOrd="0" parTransId="{DF0F0E7E-D9BE-443A-AB9E-210721CE1DC4}" sibTransId="{DA90496F-531A-4A44-B54E-F683E79C5FD8}"/>
    <dgm:cxn modelId="{BF0DFFDF-068D-4308-9F29-035394D93406}" type="presOf" srcId="{CF7F1579-C771-4F6E-A9EC-B22E43F46B1B}" destId="{F13C725F-AFAB-4F00-83D7-1C19ED021E89}" srcOrd="0" destOrd="0" presId="urn:microsoft.com/office/officeart/2008/layout/LinedList"/>
    <dgm:cxn modelId="{B95206F8-52FF-4113-82BD-B1E63BD5D3BB}" srcId="{609F8ACF-A9F8-470F-AD41-1616AD336D47}" destId="{CEC2CA8D-5A7A-4F58-8BAF-9A97A75B1710}" srcOrd="1" destOrd="0" parTransId="{2FC1D516-F4F3-438E-A963-FA086235A726}" sibTransId="{35B39163-0A5B-44B0-B023-E1EEB4618AB7}"/>
    <dgm:cxn modelId="{D4183304-951E-4F85-9C59-2B3F71973C2B}" type="presParOf" srcId="{E24B9DC1-0BB7-48D5-B10E-A01177C0091F}" destId="{C12F1B3F-3360-44C1-88F9-5BC63E3EE418}" srcOrd="0" destOrd="0" presId="urn:microsoft.com/office/officeart/2008/layout/LinedList"/>
    <dgm:cxn modelId="{F7AE181D-6270-4324-94DD-CA1DD110EF74}" type="presParOf" srcId="{E24B9DC1-0BB7-48D5-B10E-A01177C0091F}" destId="{A10692D2-4F8F-4898-8869-98551043C03C}" srcOrd="1" destOrd="0" presId="urn:microsoft.com/office/officeart/2008/layout/LinedList"/>
    <dgm:cxn modelId="{720A5067-7C19-4A5D-9021-4B6529F5AEA1}" type="presParOf" srcId="{A10692D2-4F8F-4898-8869-98551043C03C}" destId="{F13C725F-AFAB-4F00-83D7-1C19ED021E89}" srcOrd="0" destOrd="0" presId="urn:microsoft.com/office/officeart/2008/layout/LinedList"/>
    <dgm:cxn modelId="{5CD63A93-B096-437C-8067-333A68B3F2E0}" type="presParOf" srcId="{A10692D2-4F8F-4898-8869-98551043C03C}" destId="{2F4FDCD9-E5EB-45D9-893A-D7C1D3BB5BD3}" srcOrd="1" destOrd="0" presId="urn:microsoft.com/office/officeart/2008/layout/LinedList"/>
    <dgm:cxn modelId="{180E23C3-DDCE-41B4-AAD4-1ECD758E4CAB}" type="presParOf" srcId="{E24B9DC1-0BB7-48D5-B10E-A01177C0091F}" destId="{0F47C5AE-6531-4AC6-A158-7BACD2BE29D0}" srcOrd="2" destOrd="0" presId="urn:microsoft.com/office/officeart/2008/layout/LinedList"/>
    <dgm:cxn modelId="{A87B0AE5-514A-443A-B47E-A5FC385DDADA}" type="presParOf" srcId="{E24B9DC1-0BB7-48D5-B10E-A01177C0091F}" destId="{FDE57C8E-9A72-429A-96D8-56A59B9AA733}" srcOrd="3" destOrd="0" presId="urn:microsoft.com/office/officeart/2008/layout/LinedList"/>
    <dgm:cxn modelId="{6A38139F-DB26-47B1-A61B-D306ED519332}" type="presParOf" srcId="{FDE57C8E-9A72-429A-96D8-56A59B9AA733}" destId="{73B051BB-02D0-4840-AD1B-1873ED25620A}" srcOrd="0" destOrd="0" presId="urn:microsoft.com/office/officeart/2008/layout/LinedList"/>
    <dgm:cxn modelId="{64824176-56CB-4E17-8E27-3017AAB9C4F7}" type="presParOf" srcId="{FDE57C8E-9A72-429A-96D8-56A59B9AA733}" destId="{92F4F0D3-A7AD-44C2-9044-AF971541C5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22CC04-643E-4A80-A4F4-C812FA31504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69782E-FD05-49CE-B765-89C28F97EA23}">
      <dgm:prSet/>
      <dgm:spPr/>
      <dgm:t>
        <a:bodyPr/>
        <a:lstStyle/>
        <a:p>
          <a:pPr>
            <a:defRPr cap="all"/>
          </a:pPr>
          <a:r>
            <a:rPr lang="es-GT"/>
            <a:t>Uno a uno </a:t>
          </a:r>
          <a:endParaRPr lang="en-US"/>
        </a:p>
      </dgm:t>
    </dgm:pt>
    <dgm:pt modelId="{A0DDA8EC-E601-4927-91EB-19A75605C132}" type="parTrans" cxnId="{1FA28B1B-F6D5-4BD1-BDC0-C95BF529BE78}">
      <dgm:prSet/>
      <dgm:spPr/>
      <dgm:t>
        <a:bodyPr/>
        <a:lstStyle/>
        <a:p>
          <a:endParaRPr lang="en-US"/>
        </a:p>
      </dgm:t>
    </dgm:pt>
    <dgm:pt modelId="{D8DACF14-576A-4C5E-9269-BBA31A43BC23}" type="sibTrans" cxnId="{1FA28B1B-F6D5-4BD1-BDC0-C95BF529BE78}">
      <dgm:prSet/>
      <dgm:spPr/>
      <dgm:t>
        <a:bodyPr/>
        <a:lstStyle/>
        <a:p>
          <a:endParaRPr lang="en-US"/>
        </a:p>
      </dgm:t>
    </dgm:pt>
    <dgm:pt modelId="{5C833A2E-7B13-4945-8236-6590AFFB6CAD}">
      <dgm:prSet/>
      <dgm:spPr/>
      <dgm:t>
        <a:bodyPr/>
        <a:lstStyle/>
        <a:p>
          <a:pPr>
            <a:defRPr cap="all"/>
          </a:pPr>
          <a:r>
            <a:rPr lang="es-GT"/>
            <a:t>Muchos a uno</a:t>
          </a:r>
          <a:endParaRPr lang="en-US"/>
        </a:p>
      </dgm:t>
    </dgm:pt>
    <dgm:pt modelId="{F34D4A3F-9BBB-4F87-80EC-BFACF5E3EF05}" type="parTrans" cxnId="{595FBA82-ABF5-4629-A824-DC0180EEB127}">
      <dgm:prSet/>
      <dgm:spPr/>
      <dgm:t>
        <a:bodyPr/>
        <a:lstStyle/>
        <a:p>
          <a:endParaRPr lang="en-US"/>
        </a:p>
      </dgm:t>
    </dgm:pt>
    <dgm:pt modelId="{1445A636-5239-4F94-88F0-1B753F3F5BD5}" type="sibTrans" cxnId="{595FBA82-ABF5-4629-A824-DC0180EEB127}">
      <dgm:prSet/>
      <dgm:spPr/>
      <dgm:t>
        <a:bodyPr/>
        <a:lstStyle/>
        <a:p>
          <a:endParaRPr lang="en-US"/>
        </a:p>
      </dgm:t>
    </dgm:pt>
    <dgm:pt modelId="{033F0D5B-F4A3-4C07-B6BD-CEFE57BF872B}">
      <dgm:prSet/>
      <dgm:spPr/>
      <dgm:t>
        <a:bodyPr/>
        <a:lstStyle/>
        <a:p>
          <a:pPr>
            <a:defRPr cap="all"/>
          </a:pPr>
          <a:r>
            <a:rPr lang="es-GT"/>
            <a:t>Muchos a muchos</a:t>
          </a:r>
          <a:endParaRPr lang="en-US"/>
        </a:p>
      </dgm:t>
    </dgm:pt>
    <dgm:pt modelId="{BA28148E-BF3E-482B-AB9E-6647F202D19F}" type="parTrans" cxnId="{EE700CBF-E606-4801-B68F-8DB2D94C7828}">
      <dgm:prSet/>
      <dgm:spPr/>
      <dgm:t>
        <a:bodyPr/>
        <a:lstStyle/>
        <a:p>
          <a:endParaRPr lang="en-US"/>
        </a:p>
      </dgm:t>
    </dgm:pt>
    <dgm:pt modelId="{4CE6B2C0-68B4-4A37-A825-FE6DBF0B0342}" type="sibTrans" cxnId="{EE700CBF-E606-4801-B68F-8DB2D94C7828}">
      <dgm:prSet/>
      <dgm:spPr/>
      <dgm:t>
        <a:bodyPr/>
        <a:lstStyle/>
        <a:p>
          <a:endParaRPr lang="en-US"/>
        </a:p>
      </dgm:t>
    </dgm:pt>
    <dgm:pt modelId="{1909F7DB-6B61-4B88-8E67-86A19D04D5F8}" type="pres">
      <dgm:prSet presAssocID="{5822CC04-643E-4A80-A4F4-C812FA31504F}" presName="root" presStyleCnt="0">
        <dgm:presLayoutVars>
          <dgm:dir/>
          <dgm:resizeHandles val="exact"/>
        </dgm:presLayoutVars>
      </dgm:prSet>
      <dgm:spPr/>
    </dgm:pt>
    <dgm:pt modelId="{D8FA101F-BA0C-42D5-9089-AAC539EE44EB}" type="pres">
      <dgm:prSet presAssocID="{CD69782E-FD05-49CE-B765-89C28F97EA23}" presName="compNode" presStyleCnt="0"/>
      <dgm:spPr/>
    </dgm:pt>
    <dgm:pt modelId="{2791C93F-1818-4D09-B84D-988A180CF56A}" type="pres">
      <dgm:prSet presAssocID="{CD69782E-FD05-49CE-B765-89C28F97EA2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D2AD1B-284D-4EE9-8917-1F4DAAEA0DA4}" type="pres">
      <dgm:prSet presAssocID="{CD69782E-FD05-49CE-B765-89C28F97EA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85D65AEF-AE7D-4CDB-9F14-CFC0ADFC8CC5}" type="pres">
      <dgm:prSet presAssocID="{CD69782E-FD05-49CE-B765-89C28F97EA23}" presName="spaceRect" presStyleCnt="0"/>
      <dgm:spPr/>
    </dgm:pt>
    <dgm:pt modelId="{0C0C414E-B988-4671-A658-D9BEEA60E792}" type="pres">
      <dgm:prSet presAssocID="{CD69782E-FD05-49CE-B765-89C28F97EA23}" presName="textRect" presStyleLbl="revTx" presStyleIdx="0" presStyleCnt="3">
        <dgm:presLayoutVars>
          <dgm:chMax val="1"/>
          <dgm:chPref val="1"/>
        </dgm:presLayoutVars>
      </dgm:prSet>
      <dgm:spPr/>
    </dgm:pt>
    <dgm:pt modelId="{BFD8198D-BB65-4FA0-BA19-B868BC7DC03C}" type="pres">
      <dgm:prSet presAssocID="{D8DACF14-576A-4C5E-9269-BBA31A43BC23}" presName="sibTrans" presStyleCnt="0"/>
      <dgm:spPr/>
    </dgm:pt>
    <dgm:pt modelId="{D9CFCAFE-914E-442C-878E-116BE8F8CD69}" type="pres">
      <dgm:prSet presAssocID="{5C833A2E-7B13-4945-8236-6590AFFB6CAD}" presName="compNode" presStyleCnt="0"/>
      <dgm:spPr/>
    </dgm:pt>
    <dgm:pt modelId="{B0E644A4-C3F2-4A2E-80B3-51D4BB53183F}" type="pres">
      <dgm:prSet presAssocID="{5C833A2E-7B13-4945-8236-6590AFFB6CA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BC9E9DF-EFE2-48A3-A435-E71E869A3286}" type="pres">
      <dgm:prSet presAssocID="{5C833A2E-7B13-4945-8236-6590AFFB6C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"/>
        </a:ext>
      </dgm:extLst>
    </dgm:pt>
    <dgm:pt modelId="{2A8A2297-296B-4382-87FE-3EC5E0EE872B}" type="pres">
      <dgm:prSet presAssocID="{5C833A2E-7B13-4945-8236-6590AFFB6CAD}" presName="spaceRect" presStyleCnt="0"/>
      <dgm:spPr/>
    </dgm:pt>
    <dgm:pt modelId="{33C93F89-273B-4F3C-A359-2B068F5EAC05}" type="pres">
      <dgm:prSet presAssocID="{5C833A2E-7B13-4945-8236-6590AFFB6CAD}" presName="textRect" presStyleLbl="revTx" presStyleIdx="1" presStyleCnt="3">
        <dgm:presLayoutVars>
          <dgm:chMax val="1"/>
          <dgm:chPref val="1"/>
        </dgm:presLayoutVars>
      </dgm:prSet>
      <dgm:spPr/>
    </dgm:pt>
    <dgm:pt modelId="{44726855-C474-4DBE-AB8E-C6163D7C8A7D}" type="pres">
      <dgm:prSet presAssocID="{1445A636-5239-4F94-88F0-1B753F3F5BD5}" presName="sibTrans" presStyleCnt="0"/>
      <dgm:spPr/>
    </dgm:pt>
    <dgm:pt modelId="{426E636B-3CDF-4090-8CC4-52B3B28FAA0F}" type="pres">
      <dgm:prSet presAssocID="{033F0D5B-F4A3-4C07-B6BD-CEFE57BF872B}" presName="compNode" presStyleCnt="0"/>
      <dgm:spPr/>
    </dgm:pt>
    <dgm:pt modelId="{218CD2EE-FEB4-4253-9D86-D91E823AD680}" type="pres">
      <dgm:prSet presAssocID="{033F0D5B-F4A3-4C07-B6BD-CEFE57BF872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415BD6-608E-4FD3-9C97-F5F97755BF2F}" type="pres">
      <dgm:prSet presAssocID="{033F0D5B-F4A3-4C07-B6BD-CEFE57BF87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DeMuertos"/>
        </a:ext>
      </dgm:extLst>
    </dgm:pt>
    <dgm:pt modelId="{D6869CAF-8FF0-474A-80A9-1A48E740CDC8}" type="pres">
      <dgm:prSet presAssocID="{033F0D5B-F4A3-4C07-B6BD-CEFE57BF872B}" presName="spaceRect" presStyleCnt="0"/>
      <dgm:spPr/>
    </dgm:pt>
    <dgm:pt modelId="{936C80A6-C923-4565-8986-91F41051B649}" type="pres">
      <dgm:prSet presAssocID="{033F0D5B-F4A3-4C07-B6BD-CEFE57BF87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A28B1B-F6D5-4BD1-BDC0-C95BF529BE78}" srcId="{5822CC04-643E-4A80-A4F4-C812FA31504F}" destId="{CD69782E-FD05-49CE-B765-89C28F97EA23}" srcOrd="0" destOrd="0" parTransId="{A0DDA8EC-E601-4927-91EB-19A75605C132}" sibTransId="{D8DACF14-576A-4C5E-9269-BBA31A43BC23}"/>
    <dgm:cxn modelId="{2FE2B02E-8E7E-45FE-A221-FCD20A7A90D6}" type="presOf" srcId="{033F0D5B-F4A3-4C07-B6BD-CEFE57BF872B}" destId="{936C80A6-C923-4565-8986-91F41051B649}" srcOrd="0" destOrd="0" presId="urn:microsoft.com/office/officeart/2018/5/layout/IconLeafLabelList"/>
    <dgm:cxn modelId="{CB74B476-AA1C-4A2E-9FB8-4A78BA2E0765}" type="presOf" srcId="{5822CC04-643E-4A80-A4F4-C812FA31504F}" destId="{1909F7DB-6B61-4B88-8E67-86A19D04D5F8}" srcOrd="0" destOrd="0" presId="urn:microsoft.com/office/officeart/2018/5/layout/IconLeafLabelList"/>
    <dgm:cxn modelId="{595FBA82-ABF5-4629-A824-DC0180EEB127}" srcId="{5822CC04-643E-4A80-A4F4-C812FA31504F}" destId="{5C833A2E-7B13-4945-8236-6590AFFB6CAD}" srcOrd="1" destOrd="0" parTransId="{F34D4A3F-9BBB-4F87-80EC-BFACF5E3EF05}" sibTransId="{1445A636-5239-4F94-88F0-1B753F3F5BD5}"/>
    <dgm:cxn modelId="{EE700CBF-E606-4801-B68F-8DB2D94C7828}" srcId="{5822CC04-643E-4A80-A4F4-C812FA31504F}" destId="{033F0D5B-F4A3-4C07-B6BD-CEFE57BF872B}" srcOrd="2" destOrd="0" parTransId="{BA28148E-BF3E-482B-AB9E-6647F202D19F}" sibTransId="{4CE6B2C0-68B4-4A37-A825-FE6DBF0B0342}"/>
    <dgm:cxn modelId="{F095D5F6-609D-4AB6-9E16-3F168D72C972}" type="presOf" srcId="{5C833A2E-7B13-4945-8236-6590AFFB6CAD}" destId="{33C93F89-273B-4F3C-A359-2B068F5EAC05}" srcOrd="0" destOrd="0" presId="urn:microsoft.com/office/officeart/2018/5/layout/IconLeafLabelList"/>
    <dgm:cxn modelId="{D266AEFE-46F3-414B-8775-7AD2582A4D7B}" type="presOf" srcId="{CD69782E-FD05-49CE-B765-89C28F97EA23}" destId="{0C0C414E-B988-4671-A658-D9BEEA60E792}" srcOrd="0" destOrd="0" presId="urn:microsoft.com/office/officeart/2018/5/layout/IconLeafLabelList"/>
    <dgm:cxn modelId="{AAF51274-1219-4AC6-8679-755B42776DE7}" type="presParOf" srcId="{1909F7DB-6B61-4B88-8E67-86A19D04D5F8}" destId="{D8FA101F-BA0C-42D5-9089-AAC539EE44EB}" srcOrd="0" destOrd="0" presId="urn:microsoft.com/office/officeart/2018/5/layout/IconLeafLabelList"/>
    <dgm:cxn modelId="{C5E15597-42ED-4B5C-80FE-458166623C27}" type="presParOf" srcId="{D8FA101F-BA0C-42D5-9089-AAC539EE44EB}" destId="{2791C93F-1818-4D09-B84D-988A180CF56A}" srcOrd="0" destOrd="0" presId="urn:microsoft.com/office/officeart/2018/5/layout/IconLeafLabelList"/>
    <dgm:cxn modelId="{CCB7C23D-58C3-4DF4-92E0-750B379D54F6}" type="presParOf" srcId="{D8FA101F-BA0C-42D5-9089-AAC539EE44EB}" destId="{55D2AD1B-284D-4EE9-8917-1F4DAAEA0DA4}" srcOrd="1" destOrd="0" presId="urn:microsoft.com/office/officeart/2018/5/layout/IconLeafLabelList"/>
    <dgm:cxn modelId="{EBF993E7-1C2F-4328-B534-F71A4B7D03F7}" type="presParOf" srcId="{D8FA101F-BA0C-42D5-9089-AAC539EE44EB}" destId="{85D65AEF-AE7D-4CDB-9F14-CFC0ADFC8CC5}" srcOrd="2" destOrd="0" presId="urn:microsoft.com/office/officeart/2018/5/layout/IconLeafLabelList"/>
    <dgm:cxn modelId="{9E9A967C-539D-4059-9FED-A1D1A4AC1DBC}" type="presParOf" srcId="{D8FA101F-BA0C-42D5-9089-AAC539EE44EB}" destId="{0C0C414E-B988-4671-A658-D9BEEA60E792}" srcOrd="3" destOrd="0" presId="urn:microsoft.com/office/officeart/2018/5/layout/IconLeafLabelList"/>
    <dgm:cxn modelId="{7A42E71E-1C18-4AB0-B8C8-AF9F9D552F03}" type="presParOf" srcId="{1909F7DB-6B61-4B88-8E67-86A19D04D5F8}" destId="{BFD8198D-BB65-4FA0-BA19-B868BC7DC03C}" srcOrd="1" destOrd="0" presId="urn:microsoft.com/office/officeart/2018/5/layout/IconLeafLabelList"/>
    <dgm:cxn modelId="{231BD400-2877-4100-BD37-F90012152914}" type="presParOf" srcId="{1909F7DB-6B61-4B88-8E67-86A19D04D5F8}" destId="{D9CFCAFE-914E-442C-878E-116BE8F8CD69}" srcOrd="2" destOrd="0" presId="urn:microsoft.com/office/officeart/2018/5/layout/IconLeafLabelList"/>
    <dgm:cxn modelId="{48341F71-E020-45C6-B8A7-8E615777FECC}" type="presParOf" srcId="{D9CFCAFE-914E-442C-878E-116BE8F8CD69}" destId="{B0E644A4-C3F2-4A2E-80B3-51D4BB53183F}" srcOrd="0" destOrd="0" presId="urn:microsoft.com/office/officeart/2018/5/layout/IconLeafLabelList"/>
    <dgm:cxn modelId="{A65C508A-7833-44F0-8375-245DE03CF5DB}" type="presParOf" srcId="{D9CFCAFE-914E-442C-878E-116BE8F8CD69}" destId="{9BC9E9DF-EFE2-48A3-A435-E71E869A3286}" srcOrd="1" destOrd="0" presId="urn:microsoft.com/office/officeart/2018/5/layout/IconLeafLabelList"/>
    <dgm:cxn modelId="{728A2E80-DCA0-4188-883D-9B7AD6A868F2}" type="presParOf" srcId="{D9CFCAFE-914E-442C-878E-116BE8F8CD69}" destId="{2A8A2297-296B-4382-87FE-3EC5E0EE872B}" srcOrd="2" destOrd="0" presId="urn:microsoft.com/office/officeart/2018/5/layout/IconLeafLabelList"/>
    <dgm:cxn modelId="{6DF6AA53-47AA-4A4B-8E62-C1950F8E682C}" type="presParOf" srcId="{D9CFCAFE-914E-442C-878E-116BE8F8CD69}" destId="{33C93F89-273B-4F3C-A359-2B068F5EAC05}" srcOrd="3" destOrd="0" presId="urn:microsoft.com/office/officeart/2018/5/layout/IconLeafLabelList"/>
    <dgm:cxn modelId="{807F46C8-550D-45F5-8369-0EE3F0C880CD}" type="presParOf" srcId="{1909F7DB-6B61-4B88-8E67-86A19D04D5F8}" destId="{44726855-C474-4DBE-AB8E-C6163D7C8A7D}" srcOrd="3" destOrd="0" presId="urn:microsoft.com/office/officeart/2018/5/layout/IconLeafLabelList"/>
    <dgm:cxn modelId="{5CCBE592-F080-4FF9-9A06-BA1885BED6AB}" type="presParOf" srcId="{1909F7DB-6B61-4B88-8E67-86A19D04D5F8}" destId="{426E636B-3CDF-4090-8CC4-52B3B28FAA0F}" srcOrd="4" destOrd="0" presId="urn:microsoft.com/office/officeart/2018/5/layout/IconLeafLabelList"/>
    <dgm:cxn modelId="{3EECAA21-2D7A-4DEB-9DE4-1514BB1C7F0C}" type="presParOf" srcId="{426E636B-3CDF-4090-8CC4-52B3B28FAA0F}" destId="{218CD2EE-FEB4-4253-9D86-D91E823AD680}" srcOrd="0" destOrd="0" presId="urn:microsoft.com/office/officeart/2018/5/layout/IconLeafLabelList"/>
    <dgm:cxn modelId="{441BE4EB-AC3E-4F1A-87E8-9BBC4AC8D3E3}" type="presParOf" srcId="{426E636B-3CDF-4090-8CC4-52B3B28FAA0F}" destId="{87415BD6-608E-4FD3-9C97-F5F97755BF2F}" srcOrd="1" destOrd="0" presId="urn:microsoft.com/office/officeart/2018/5/layout/IconLeafLabelList"/>
    <dgm:cxn modelId="{9527B410-6603-4AF0-B695-21237870E8E8}" type="presParOf" srcId="{426E636B-3CDF-4090-8CC4-52B3B28FAA0F}" destId="{D6869CAF-8FF0-474A-80A9-1A48E740CDC8}" srcOrd="2" destOrd="0" presId="urn:microsoft.com/office/officeart/2018/5/layout/IconLeafLabelList"/>
    <dgm:cxn modelId="{66B9D06D-4BE5-4F45-8648-780B66302EDE}" type="presParOf" srcId="{426E636B-3CDF-4090-8CC4-52B3B28FAA0F}" destId="{936C80A6-C923-4565-8986-91F41051B64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FC884-C032-47A4-85BE-02DC90A28FE7}">
      <dsp:nvSpPr>
        <dsp:cNvPr id="0" name=""/>
        <dsp:cNvSpPr/>
      </dsp:nvSpPr>
      <dsp:spPr>
        <a:xfrm>
          <a:off x="0" y="3324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F6BA9-378A-40DD-BD18-A4B464DDF342}">
      <dsp:nvSpPr>
        <dsp:cNvPr id="0" name=""/>
        <dsp:cNvSpPr/>
      </dsp:nvSpPr>
      <dsp:spPr>
        <a:xfrm>
          <a:off x="214188" y="162638"/>
          <a:ext cx="389434" cy="389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640E6-074A-4770-89F5-2A39405F56B4}">
      <dsp:nvSpPr>
        <dsp:cNvPr id="0" name=""/>
        <dsp:cNvSpPr/>
      </dsp:nvSpPr>
      <dsp:spPr>
        <a:xfrm>
          <a:off x="817812" y="3324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Minimizan el tiempo de cambio del contexto.</a:t>
          </a:r>
          <a:endParaRPr lang="en-US" sz="1900" kern="1200"/>
        </a:p>
      </dsp:txBody>
      <dsp:txXfrm>
        <a:off x="817812" y="3324"/>
        <a:ext cx="5874935" cy="708062"/>
      </dsp:txXfrm>
    </dsp:sp>
    <dsp:sp modelId="{6F3E0E93-EA37-4EAF-934D-8C20AFD67854}">
      <dsp:nvSpPr>
        <dsp:cNvPr id="0" name=""/>
        <dsp:cNvSpPr/>
      </dsp:nvSpPr>
      <dsp:spPr>
        <a:xfrm>
          <a:off x="0" y="888402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CB496-B354-42B8-8F59-2FA217C47F09}">
      <dsp:nvSpPr>
        <dsp:cNvPr id="0" name=""/>
        <dsp:cNvSpPr/>
      </dsp:nvSpPr>
      <dsp:spPr>
        <a:xfrm>
          <a:off x="214188" y="1047716"/>
          <a:ext cx="389434" cy="389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A3415-01F3-401F-A4A5-89A96BB4DD68}">
      <dsp:nvSpPr>
        <dsp:cNvPr id="0" name=""/>
        <dsp:cNvSpPr/>
      </dsp:nvSpPr>
      <dsp:spPr>
        <a:xfrm>
          <a:off x="817812" y="888402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Usarlo proporciona concurrencia dentro de un proceso.</a:t>
          </a:r>
          <a:endParaRPr lang="en-US" sz="1900" kern="1200"/>
        </a:p>
      </dsp:txBody>
      <dsp:txXfrm>
        <a:off x="817812" y="888402"/>
        <a:ext cx="5874935" cy="708062"/>
      </dsp:txXfrm>
    </dsp:sp>
    <dsp:sp modelId="{0B25E285-E2D4-4C29-A269-A9E5355A3177}">
      <dsp:nvSpPr>
        <dsp:cNvPr id="0" name=""/>
        <dsp:cNvSpPr/>
      </dsp:nvSpPr>
      <dsp:spPr>
        <a:xfrm>
          <a:off x="0" y="1773480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ED577-1A20-4D7C-A44A-AC8E7E954BEE}">
      <dsp:nvSpPr>
        <dsp:cNvPr id="0" name=""/>
        <dsp:cNvSpPr/>
      </dsp:nvSpPr>
      <dsp:spPr>
        <a:xfrm>
          <a:off x="214188" y="1932794"/>
          <a:ext cx="389434" cy="389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E40A4-A1AD-477F-8685-B95E9F42FB76}">
      <dsp:nvSpPr>
        <dsp:cNvPr id="0" name=""/>
        <dsp:cNvSpPr/>
      </dsp:nvSpPr>
      <dsp:spPr>
        <a:xfrm>
          <a:off x="817812" y="1773480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Proporciona una comunicación eficiente.</a:t>
          </a:r>
          <a:endParaRPr lang="en-US" sz="1900" kern="1200"/>
        </a:p>
      </dsp:txBody>
      <dsp:txXfrm>
        <a:off x="817812" y="1773480"/>
        <a:ext cx="5874935" cy="708062"/>
      </dsp:txXfrm>
    </dsp:sp>
    <dsp:sp modelId="{4642DB99-1FA4-49ED-8F77-C420D3ACC6F4}">
      <dsp:nvSpPr>
        <dsp:cNvPr id="0" name=""/>
        <dsp:cNvSpPr/>
      </dsp:nvSpPr>
      <dsp:spPr>
        <a:xfrm>
          <a:off x="0" y="2658558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27C06-8DA9-4B50-AAF5-3DA9C8C93D0B}">
      <dsp:nvSpPr>
        <dsp:cNvPr id="0" name=""/>
        <dsp:cNvSpPr/>
      </dsp:nvSpPr>
      <dsp:spPr>
        <a:xfrm>
          <a:off x="214188" y="2817873"/>
          <a:ext cx="389434" cy="389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942FD-BD11-4429-A106-2640E3B2A41C}">
      <dsp:nvSpPr>
        <dsp:cNvPr id="0" name=""/>
        <dsp:cNvSpPr/>
      </dsp:nvSpPr>
      <dsp:spPr>
        <a:xfrm>
          <a:off x="817812" y="2658558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Es mas factible crear y cambiar hilos de contexto.</a:t>
          </a:r>
          <a:endParaRPr lang="en-US" sz="1900" kern="1200"/>
        </a:p>
      </dsp:txBody>
      <dsp:txXfrm>
        <a:off x="817812" y="2658558"/>
        <a:ext cx="5874935" cy="708062"/>
      </dsp:txXfrm>
    </dsp:sp>
    <dsp:sp modelId="{F883D8D6-C6BD-4573-A23C-F306E1D9A386}">
      <dsp:nvSpPr>
        <dsp:cNvPr id="0" name=""/>
        <dsp:cNvSpPr/>
      </dsp:nvSpPr>
      <dsp:spPr>
        <a:xfrm>
          <a:off x="0" y="3543637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8766-42C8-4D51-BF80-4BEA1796C2B1}">
      <dsp:nvSpPr>
        <dsp:cNvPr id="0" name=""/>
        <dsp:cNvSpPr/>
      </dsp:nvSpPr>
      <dsp:spPr>
        <a:xfrm>
          <a:off x="214188" y="3702951"/>
          <a:ext cx="389434" cy="389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F77AC-5337-4276-9278-B462C0F76AB2}">
      <dsp:nvSpPr>
        <dsp:cNvPr id="0" name=""/>
        <dsp:cNvSpPr/>
      </dsp:nvSpPr>
      <dsp:spPr>
        <a:xfrm>
          <a:off x="817812" y="3543637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Los subprocesos permiten la utilización de arquitecturas multiprocesador a una mayor escala y eficiencia.</a:t>
          </a:r>
          <a:endParaRPr lang="en-US" sz="1900" kern="1200"/>
        </a:p>
      </dsp:txBody>
      <dsp:txXfrm>
        <a:off x="817812" y="3543637"/>
        <a:ext cx="5874935" cy="70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84F75-E337-4A5E-83B0-73125AE5C047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DCF98D-CE9C-484A-B786-CBFF0F19512B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6500" kern="1200"/>
            <a:t>Nivel de usuario</a:t>
          </a:r>
          <a:endParaRPr lang="en-US" sz="6500" kern="1200"/>
        </a:p>
      </dsp:txBody>
      <dsp:txXfrm>
        <a:off x="556261" y="527785"/>
        <a:ext cx="4082322" cy="2534708"/>
      </dsp:txXfrm>
    </dsp:sp>
    <dsp:sp modelId="{93BE9F38-60EF-4C3B-8956-F8379A75A8E4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C3631B-3D7E-44F0-8775-1675985E891D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6500" kern="1200"/>
            <a:t>Nivel de kernel</a:t>
          </a:r>
          <a:endParaRPr lang="en-US" sz="6500" kern="1200"/>
        </a:p>
      </dsp:txBody>
      <dsp:txXfrm>
        <a:off x="5738531" y="527785"/>
        <a:ext cx="4082322" cy="2534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166B7-4C3B-4066-B406-9265F5C63B16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C3AA0-1D02-430E-8B06-D472BC713148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8588B-3284-4088-9795-E2967337ACEC}">
      <dsp:nvSpPr>
        <dsp:cNvPr id="0" name=""/>
        <dsp:cNvSpPr/>
      </dsp:nvSpPr>
      <dsp:spPr>
        <a:xfrm>
          <a:off x="1403815" y="51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kern="1200"/>
            <a:t>El cambio de contexto no requiere permisos del kernel</a:t>
          </a:r>
          <a:endParaRPr lang="en-US" sz="2500" kern="1200"/>
        </a:p>
      </dsp:txBody>
      <dsp:txXfrm>
        <a:off x="1403815" y="519"/>
        <a:ext cx="5288932" cy="1215424"/>
      </dsp:txXfrm>
    </dsp:sp>
    <dsp:sp modelId="{D479E4E2-270A-4BDD-A2DD-FF646A91A9B3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3C59E-D284-4DAE-8670-C968A31E86A5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7944F-76C3-4812-B5A3-343805A74271}">
      <dsp:nvSpPr>
        <dsp:cNvPr id="0" name=""/>
        <dsp:cNvSpPr/>
      </dsp:nvSpPr>
      <dsp:spPr>
        <a:xfrm>
          <a:off x="1403815" y="151979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kern="1200"/>
            <a:t>Pueden correr sobre cualquier sistema operativo</a:t>
          </a:r>
          <a:endParaRPr lang="en-US" sz="2500" kern="1200"/>
        </a:p>
      </dsp:txBody>
      <dsp:txXfrm>
        <a:off x="1403815" y="1519799"/>
        <a:ext cx="5288932" cy="1215424"/>
      </dsp:txXfrm>
    </dsp:sp>
    <dsp:sp modelId="{A8CC5376-1A5E-4180-AC72-6AF1B1A60FEE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10592-AA8B-4D77-913C-26C5FB9B3E8F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92F82-628E-494B-8517-1BE81A50F5C3}">
      <dsp:nvSpPr>
        <dsp:cNvPr id="0" name=""/>
        <dsp:cNvSpPr/>
      </dsp:nvSpPr>
      <dsp:spPr>
        <a:xfrm>
          <a:off x="1403815" y="3039080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kern="1200"/>
            <a:t>Son las rápidos de crear y manejar</a:t>
          </a:r>
          <a:endParaRPr lang="en-US" sz="2500" kern="1200"/>
        </a:p>
      </dsp:txBody>
      <dsp:txXfrm>
        <a:off x="1403815" y="3039080"/>
        <a:ext cx="5288932" cy="1215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61BA3-FF2A-4E69-8B6A-E9C03DC50E99}">
      <dsp:nvSpPr>
        <dsp:cNvPr id="0" name=""/>
        <dsp:cNvSpPr/>
      </dsp:nvSpPr>
      <dsp:spPr>
        <a:xfrm>
          <a:off x="0" y="505982"/>
          <a:ext cx="6692748" cy="1559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4300" kern="1200"/>
            <a:t>Limitadas a las llamadas del sistema básicas</a:t>
          </a:r>
          <a:endParaRPr lang="en-US" sz="4300" kern="1200"/>
        </a:p>
      </dsp:txBody>
      <dsp:txXfrm>
        <a:off x="76134" y="582116"/>
        <a:ext cx="6540480" cy="1407342"/>
      </dsp:txXfrm>
    </dsp:sp>
    <dsp:sp modelId="{8449FF97-EBEC-40A3-8CFB-8978AF25DD73}">
      <dsp:nvSpPr>
        <dsp:cNvPr id="0" name=""/>
        <dsp:cNvSpPr/>
      </dsp:nvSpPr>
      <dsp:spPr>
        <a:xfrm>
          <a:off x="0" y="2189432"/>
          <a:ext cx="6692748" cy="155961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4300" kern="1200"/>
            <a:t>Programación multihilos no utiliza el multiprocesamiento</a:t>
          </a:r>
          <a:endParaRPr lang="en-US" sz="4300" kern="1200"/>
        </a:p>
      </dsp:txBody>
      <dsp:txXfrm>
        <a:off x="76134" y="2265566"/>
        <a:ext cx="6540480" cy="14073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F1B3F-3360-44C1-88F9-5BC63E3EE418}">
      <dsp:nvSpPr>
        <dsp:cNvPr id="0" name=""/>
        <dsp:cNvSpPr/>
      </dsp:nvSpPr>
      <dsp:spPr>
        <a:xfrm>
          <a:off x="0" y="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3C725F-AFAB-4F00-83D7-1C19ED021E89}">
      <dsp:nvSpPr>
        <dsp:cNvPr id="0" name=""/>
        <dsp:cNvSpPr/>
      </dsp:nvSpPr>
      <dsp:spPr>
        <a:xfrm>
          <a:off x="0" y="0"/>
          <a:ext cx="669274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4700" kern="1200"/>
            <a:t>Son generalmente mas lentos que los de usuario</a:t>
          </a:r>
          <a:endParaRPr lang="en-US" sz="4700" kern="1200"/>
        </a:p>
      </dsp:txBody>
      <dsp:txXfrm>
        <a:off x="0" y="0"/>
        <a:ext cx="6692748" cy="2127511"/>
      </dsp:txXfrm>
    </dsp:sp>
    <dsp:sp modelId="{0F47C5AE-6531-4AC6-A158-7BACD2BE29D0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B051BB-02D0-4840-AD1B-1873ED25620A}">
      <dsp:nvSpPr>
        <dsp:cNvPr id="0" name=""/>
        <dsp:cNvSpPr/>
      </dsp:nvSpPr>
      <dsp:spPr>
        <a:xfrm>
          <a:off x="0" y="2127511"/>
          <a:ext cx="6692748" cy="21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4700" kern="1200"/>
            <a:t>La transferencia de control requiere permisos del kernel</a:t>
          </a:r>
          <a:endParaRPr lang="en-US" sz="4700" kern="1200"/>
        </a:p>
      </dsp:txBody>
      <dsp:txXfrm>
        <a:off x="0" y="2127511"/>
        <a:ext cx="6692748" cy="21275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1C93F-1818-4D09-B84D-988A180CF56A}">
      <dsp:nvSpPr>
        <dsp:cNvPr id="0" name=""/>
        <dsp:cNvSpPr/>
      </dsp:nvSpPr>
      <dsp:spPr>
        <a:xfrm>
          <a:off x="624000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2AD1B-284D-4EE9-8917-1F4DAAEA0DA4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C414E-B988-4671-A658-D9BEEA60E792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2800" kern="1200"/>
            <a:t>Uno a uno </a:t>
          </a:r>
          <a:endParaRPr lang="en-US" sz="2800" kern="1200"/>
        </a:p>
      </dsp:txBody>
      <dsp:txXfrm>
        <a:off x="53625" y="2580856"/>
        <a:ext cx="2925000" cy="720000"/>
      </dsp:txXfrm>
    </dsp:sp>
    <dsp:sp modelId="{B0E644A4-C3F2-4A2E-80B3-51D4BB53183F}">
      <dsp:nvSpPr>
        <dsp:cNvPr id="0" name=""/>
        <dsp:cNvSpPr/>
      </dsp:nvSpPr>
      <dsp:spPr>
        <a:xfrm>
          <a:off x="4060875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9E9DF-EFE2-48A3-A435-E71E869A3286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93F89-273B-4F3C-A359-2B068F5EAC05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2800" kern="1200"/>
            <a:t>Muchos a uno</a:t>
          </a:r>
          <a:endParaRPr lang="en-US" sz="2800" kern="1200"/>
        </a:p>
      </dsp:txBody>
      <dsp:txXfrm>
        <a:off x="3490500" y="2580856"/>
        <a:ext cx="2925000" cy="720000"/>
      </dsp:txXfrm>
    </dsp:sp>
    <dsp:sp modelId="{218CD2EE-FEB4-4253-9D86-D91E823AD680}">
      <dsp:nvSpPr>
        <dsp:cNvPr id="0" name=""/>
        <dsp:cNvSpPr/>
      </dsp:nvSpPr>
      <dsp:spPr>
        <a:xfrm>
          <a:off x="7497750" y="24085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15BD6-608E-4FD3-9C97-F5F97755BF2F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C80A6-C923-4565-8986-91F41051B649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2800" kern="1200"/>
            <a:t>Muchos a muchos</a:t>
          </a:r>
          <a:endParaRPr lang="en-US" sz="2800" kern="1200"/>
        </a:p>
      </dsp:txBody>
      <dsp:txXfrm>
        <a:off x="6927375" y="258085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5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5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41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1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9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77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8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0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4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47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1E86769-DFDE-42BB-8774-50AAA725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s-GT"/>
              <a:t>Hilos 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249C1D-BD6A-47BE-A643-20100941A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s-GT"/>
              <a:t>David Alvarado</a:t>
            </a:r>
          </a:p>
          <a:p>
            <a:r>
              <a:rPr lang="es-GT"/>
              <a:t>Sistemas Operativos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6FAD8-76C4-4D11-8CD1-31F70BC9B8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04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4925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03B7C3-2B35-4778-A610-033F2739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s-GT" sz="3300">
                <a:solidFill>
                  <a:srgbClr val="FFFFFF"/>
                </a:solidFill>
              </a:rPr>
              <a:t>Desventajas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43CAC88-55FB-44AF-885E-273F0793D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02137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31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40917C-B80B-45B7-B12B-765A1E38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GT"/>
              <a:t>Modelos multihilos</a:t>
            </a:r>
            <a:endParaRPr lang="es-GT" dirty="0"/>
          </a:p>
        </p:txBody>
      </p:sp>
      <p:graphicFrame>
        <p:nvGraphicFramePr>
          <p:cNvPr id="58" name="Marcador de contenido 2">
            <a:extLst>
              <a:ext uri="{FF2B5EF4-FFF2-40B4-BE49-F238E27FC236}">
                <a16:creationId xmlns:a16="http://schemas.microsoft.com/office/drawing/2014/main" id="{D4642F07-B61A-415E-91AE-B2C0E4E29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44559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801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FF0EF8-B0CB-4819-BB4E-50B8D933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s-GT" sz="3200">
                <a:solidFill>
                  <a:srgbClr val="FFFFFF"/>
                </a:solidFill>
              </a:rPr>
              <a:t>Hilos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CAE5075-F1B1-4399-83CA-6E18B209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7E9F5-B90E-46C4-B7CE-6E744516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450530"/>
            <a:ext cx="6844045" cy="395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309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D37DA5-CC35-48CA-9F48-C0004D10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Ventajas de los hilos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A11DFED-5441-4590-8CC7-1518D0115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65189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604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F3F26-E24D-42DD-B206-49A46DB8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GT" dirty="0"/>
              <a:t>Tipos de hilos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5942EA0-5818-4A69-896E-66321B5DE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71364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871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CED53B-1716-4966-AAE7-FBD2A5BE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s-GT" sz="3200">
                <a:solidFill>
                  <a:srgbClr val="FFFFFF"/>
                </a:solidFill>
              </a:rPr>
              <a:t>Hilos a nivel de usuario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C473A0E-88DF-48A7-8984-BD567B61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010C99-9D72-422B-A89D-EB6CACCC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397237"/>
            <a:ext cx="6844045" cy="405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04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4C8124-95CE-4092-B849-96558678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ventajas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455B4AE-1686-4B4D-87CF-E6656A44F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21710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590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F4AE1A-1CB4-4B8C-9B49-AB32788B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s-GT" sz="3300">
                <a:solidFill>
                  <a:srgbClr val="FFFFFF"/>
                </a:solidFill>
              </a:rPr>
              <a:t>desventajas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E25F8EA-13F0-4453-94FB-67786DB85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81775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7599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E9662D-EACD-4278-909C-D077F21F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s-GT" sz="3200">
                <a:solidFill>
                  <a:srgbClr val="FFFFFF"/>
                </a:solidFill>
              </a:rPr>
              <a:t>Nivel de kernel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1B64F65-765A-42C1-9B2A-191D3BA8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F3A4E6-6D7E-4D3B-8C47-6C810B2A9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400257"/>
            <a:ext cx="6844045" cy="40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5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6CE035-112E-46E5-92DC-E35872D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s-GT" dirty="0"/>
              <a:t>ventajas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id="{FC42B826-32FF-424E-BA31-D7FA252B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s-GT"/>
              <a:t>El kernel puede programar múltiples del mismo hilo en ámbito multiproceso</a:t>
            </a:r>
          </a:p>
          <a:p>
            <a:r>
              <a:rPr lang="es-GT"/>
              <a:t>Si un hilo de un proceso es bloqueado, el kernel puede programar otro del mismo proceso</a:t>
            </a:r>
          </a:p>
          <a:p>
            <a:r>
              <a:rPr lang="es-GT"/>
              <a:t>Algunas rutinas del kernel son multihilo</a:t>
            </a:r>
          </a:p>
        </p:txBody>
      </p:sp>
    </p:spTree>
    <p:extLst>
      <p:ext uri="{BB962C8B-B14F-4D97-AF65-F5344CB8AC3E}">
        <p14:creationId xmlns:p14="http://schemas.microsoft.com/office/powerpoint/2010/main" val="3758307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175</Words>
  <Application>Microsoft Office PowerPoint</Application>
  <PresentationFormat>Panorámica</PresentationFormat>
  <Paragraphs>33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Circuito</vt:lpstr>
      <vt:lpstr>Hilos  </vt:lpstr>
      <vt:lpstr>Hilos</vt:lpstr>
      <vt:lpstr>Ventajas de los hilos</vt:lpstr>
      <vt:lpstr>Tipos de hilos</vt:lpstr>
      <vt:lpstr>Hilos a nivel de usuario</vt:lpstr>
      <vt:lpstr>ventajas</vt:lpstr>
      <vt:lpstr>desventajas</vt:lpstr>
      <vt:lpstr>Nivel de kernel</vt:lpstr>
      <vt:lpstr>ventajas</vt:lpstr>
      <vt:lpstr>Desventajas</vt:lpstr>
      <vt:lpstr>Modelos multihilos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Hilos  </dc:title>
  <dc:creator>David Alvarado</dc:creator>
  <cp:lastModifiedBy>David Alvarado</cp:lastModifiedBy>
  <cp:revision>1</cp:revision>
  <dcterms:created xsi:type="dcterms:W3CDTF">2020-03-24T14:07:57Z</dcterms:created>
  <dcterms:modified xsi:type="dcterms:W3CDTF">2020-03-24T14:56:05Z</dcterms:modified>
</cp:coreProperties>
</file>