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25"/>
  </p:notesMasterIdLst>
  <p:sldIdLst>
    <p:sldId id="256" r:id="rId6"/>
    <p:sldId id="257" r:id="rId7"/>
    <p:sldId id="261" r:id="rId8"/>
    <p:sldId id="260" r:id="rId9"/>
    <p:sldId id="272" r:id="rId10"/>
    <p:sldId id="271" r:id="rId11"/>
    <p:sldId id="262" r:id="rId12"/>
    <p:sldId id="275" r:id="rId13"/>
    <p:sldId id="281" r:id="rId14"/>
    <p:sldId id="282" r:id="rId15"/>
    <p:sldId id="276" r:id="rId16"/>
    <p:sldId id="277" r:id="rId17"/>
    <p:sldId id="278" r:id="rId18"/>
    <p:sldId id="279" r:id="rId19"/>
    <p:sldId id="280" r:id="rId20"/>
    <p:sldId id="268" r:id="rId21"/>
    <p:sldId id="283" r:id="rId22"/>
    <p:sldId id="285"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FB7"/>
    <a:srgbClr val="02226E"/>
    <a:srgbClr val="C2CBE0"/>
    <a:srgbClr val="041C57"/>
    <a:srgbClr val="002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6" autoAdjust="0"/>
  </p:normalViewPr>
  <p:slideViewPr>
    <p:cSldViewPr snapToGrid="0">
      <p:cViewPr varScale="1">
        <p:scale>
          <a:sx n="62" d="100"/>
          <a:sy n="62" d="100"/>
        </p:scale>
        <p:origin x="11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ou Germain Kokou Germain" userId="a0e1ccc9-513f-435c-92e4-36c13e1bc778" providerId="ADAL" clId="{CEE327AD-2910-49D9-9607-CAC2CBA8F6D9}"/>
    <pc:docChg chg="undo redo custSel addSld delSld modSld sldOrd modMainMaster">
      <pc:chgData name="Kokou Germain Kokou Germain" userId="a0e1ccc9-513f-435c-92e4-36c13e1bc778" providerId="ADAL" clId="{CEE327AD-2910-49D9-9607-CAC2CBA8F6D9}" dt="2025-03-22T23:16:26.177" v="2997" actId="207"/>
      <pc:docMkLst>
        <pc:docMk/>
      </pc:docMkLst>
      <pc:sldChg chg="addSp modSp">
        <pc:chgData name="Kokou Germain Kokou Germain" userId="a0e1ccc9-513f-435c-92e4-36c13e1bc778" providerId="ADAL" clId="{CEE327AD-2910-49D9-9607-CAC2CBA8F6D9}" dt="2025-03-22T23:16:26.177" v="2997" actId="207"/>
        <pc:sldMkLst>
          <pc:docMk/>
          <pc:sldMk cId="926958442" sldId="256"/>
        </pc:sldMkLst>
        <pc:spChg chg="add mod">
          <ac:chgData name="Kokou Germain Kokou Germain" userId="a0e1ccc9-513f-435c-92e4-36c13e1bc778" providerId="ADAL" clId="{CEE327AD-2910-49D9-9607-CAC2CBA8F6D9}" dt="2025-03-22T23:16:26.177" v="2997" actId="207"/>
          <ac:spMkLst>
            <pc:docMk/>
            <pc:sldMk cId="926958442" sldId="256"/>
            <ac:spMk id="2" creationId="{0DCB6B84-024D-4FE7-BE17-4BE0367A6953}"/>
          </ac:spMkLst>
        </pc:spChg>
      </pc:sldChg>
      <pc:sldChg chg="setBg">
        <pc:chgData name="Kokou Germain Kokou Germain" userId="a0e1ccc9-513f-435c-92e4-36c13e1bc778" providerId="ADAL" clId="{CEE327AD-2910-49D9-9607-CAC2CBA8F6D9}" dt="2025-03-21T23:24:14.578" v="42"/>
        <pc:sldMkLst>
          <pc:docMk/>
          <pc:sldMk cId="2506237904" sldId="257"/>
        </pc:sldMkLst>
      </pc:sldChg>
      <pc:sldChg chg="del">
        <pc:chgData name="Kokou Germain Kokou Germain" userId="a0e1ccc9-513f-435c-92e4-36c13e1bc778" providerId="ADAL" clId="{CEE327AD-2910-49D9-9607-CAC2CBA8F6D9}" dt="2025-03-21T23:37:12.430" v="45" actId="2696"/>
        <pc:sldMkLst>
          <pc:docMk/>
          <pc:sldMk cId="0" sldId="258"/>
        </pc:sldMkLst>
      </pc:sldChg>
      <pc:sldChg chg="addSp delSp modSp">
        <pc:chgData name="Kokou Germain Kokou Germain" userId="a0e1ccc9-513f-435c-92e4-36c13e1bc778" providerId="ADAL" clId="{CEE327AD-2910-49D9-9607-CAC2CBA8F6D9}" dt="2025-03-22T07:51:18.521" v="126" actId="14100"/>
        <pc:sldMkLst>
          <pc:docMk/>
          <pc:sldMk cId="1623312208" sldId="260"/>
        </pc:sldMkLst>
        <pc:spChg chg="mod">
          <ac:chgData name="Kokou Germain Kokou Germain" userId="a0e1ccc9-513f-435c-92e4-36c13e1bc778" providerId="ADAL" clId="{CEE327AD-2910-49D9-9607-CAC2CBA8F6D9}" dt="2025-03-21T18:33:13.878" v="34" actId="20577"/>
          <ac:spMkLst>
            <pc:docMk/>
            <pc:sldMk cId="1623312208" sldId="260"/>
            <ac:spMk id="5" creationId="{7A6E5632-9130-4914-A766-D0B66F14DFEA}"/>
          </ac:spMkLst>
        </pc:spChg>
        <pc:spChg chg="mod">
          <ac:chgData name="Kokou Germain Kokou Germain" userId="a0e1ccc9-513f-435c-92e4-36c13e1bc778" providerId="ADAL" clId="{CEE327AD-2910-49D9-9607-CAC2CBA8F6D9}" dt="2025-03-21T23:39:44.341" v="51" actId="14100"/>
          <ac:spMkLst>
            <pc:docMk/>
            <pc:sldMk cId="1623312208" sldId="260"/>
            <ac:spMk id="8" creationId="{4DBC8F1C-05D7-41AE-AE89-F324A837A7F4}"/>
          </ac:spMkLst>
        </pc:spChg>
        <pc:spChg chg="del">
          <ac:chgData name="Kokou Germain Kokou Germain" userId="a0e1ccc9-513f-435c-92e4-36c13e1bc778" providerId="ADAL" clId="{CEE327AD-2910-49D9-9607-CAC2CBA8F6D9}" dt="2025-03-21T18:19:29.843" v="7" actId="478"/>
          <ac:spMkLst>
            <pc:docMk/>
            <pc:sldMk cId="1623312208" sldId="260"/>
            <ac:spMk id="11" creationId="{CBCBAE1F-6B85-4158-AD66-0DA594666905}"/>
          </ac:spMkLst>
        </pc:spChg>
        <pc:spChg chg="del">
          <ac:chgData name="Kokou Germain Kokou Germain" userId="a0e1ccc9-513f-435c-92e4-36c13e1bc778" providerId="ADAL" clId="{CEE327AD-2910-49D9-9607-CAC2CBA8F6D9}" dt="2025-03-21T18:19:36.054" v="8" actId="478"/>
          <ac:spMkLst>
            <pc:docMk/>
            <pc:sldMk cId="1623312208" sldId="260"/>
            <ac:spMk id="12" creationId="{E01656F3-954F-4B7E-9F52-48BB596FC8F0}"/>
          </ac:spMkLst>
        </pc:spChg>
        <pc:spChg chg="del mod">
          <ac:chgData name="Kokou Germain Kokou Germain" userId="a0e1ccc9-513f-435c-92e4-36c13e1bc778" providerId="ADAL" clId="{CEE327AD-2910-49D9-9607-CAC2CBA8F6D9}" dt="2025-03-21T18:19:45.040" v="11" actId="478"/>
          <ac:spMkLst>
            <pc:docMk/>
            <pc:sldMk cId="1623312208" sldId="260"/>
            <ac:spMk id="13" creationId="{09685403-2DC3-4AC9-9CC1-3851CF2A35A1}"/>
          </ac:spMkLst>
        </pc:spChg>
        <pc:spChg chg="del">
          <ac:chgData name="Kokou Germain Kokou Germain" userId="a0e1ccc9-513f-435c-92e4-36c13e1bc778" providerId="ADAL" clId="{CEE327AD-2910-49D9-9607-CAC2CBA8F6D9}" dt="2025-03-21T18:19:38.409" v="9" actId="478"/>
          <ac:spMkLst>
            <pc:docMk/>
            <pc:sldMk cId="1623312208" sldId="260"/>
            <ac:spMk id="14" creationId="{D3B97A89-C885-4F82-A12F-59AFA9A7E855}"/>
          </ac:spMkLst>
        </pc:spChg>
        <pc:spChg chg="del">
          <ac:chgData name="Kokou Germain Kokou Germain" userId="a0e1ccc9-513f-435c-92e4-36c13e1bc778" providerId="ADAL" clId="{CEE327AD-2910-49D9-9607-CAC2CBA8F6D9}" dt="2025-03-21T18:19:50.048" v="12" actId="478"/>
          <ac:spMkLst>
            <pc:docMk/>
            <pc:sldMk cId="1623312208" sldId="260"/>
            <ac:spMk id="15" creationId="{FA714EBB-BB17-4F02-8A56-AEFA3E93B325}"/>
          </ac:spMkLst>
        </pc:spChg>
        <pc:spChg chg="mod">
          <ac:chgData name="Kokou Germain Kokou Germain" userId="a0e1ccc9-513f-435c-92e4-36c13e1bc778" providerId="ADAL" clId="{CEE327AD-2910-49D9-9607-CAC2CBA8F6D9}" dt="2025-03-21T23:40:32.063" v="57" actId="404"/>
          <ac:spMkLst>
            <pc:docMk/>
            <pc:sldMk cId="1623312208" sldId="260"/>
            <ac:spMk id="20" creationId="{072B7CAE-E505-4DEA-A3F7-38B24E8C8D0F}"/>
          </ac:spMkLst>
        </pc:spChg>
        <pc:spChg chg="add del mod">
          <ac:chgData name="Kokou Germain Kokou Germain" userId="a0e1ccc9-513f-435c-92e4-36c13e1bc778" providerId="ADAL" clId="{CEE327AD-2910-49D9-9607-CAC2CBA8F6D9}" dt="2025-03-21T23:39:39.333" v="50" actId="478"/>
          <ac:spMkLst>
            <pc:docMk/>
            <pc:sldMk cId="1623312208" sldId="260"/>
            <ac:spMk id="21" creationId="{3452391D-D8FE-4B60-B920-E2D49CAB1C4C}"/>
          </ac:spMkLst>
        </pc:spChg>
        <pc:spChg chg="add mod">
          <ac:chgData name="Kokou Germain Kokou Germain" userId="a0e1ccc9-513f-435c-92e4-36c13e1bc778" providerId="ADAL" clId="{CEE327AD-2910-49D9-9607-CAC2CBA8F6D9}" dt="2025-03-22T07:51:18.521" v="126" actId="14100"/>
          <ac:spMkLst>
            <pc:docMk/>
            <pc:sldMk cId="1623312208" sldId="260"/>
            <ac:spMk id="22" creationId="{92522DA8-DE61-4573-9633-7146F5B23FD2}"/>
          </ac:spMkLst>
        </pc:spChg>
        <pc:spChg chg="add mod">
          <ac:chgData name="Kokou Germain Kokou Germain" userId="a0e1ccc9-513f-435c-92e4-36c13e1bc778" providerId="ADAL" clId="{CEE327AD-2910-49D9-9607-CAC2CBA8F6D9}" dt="2025-03-21T23:40:20.193" v="55" actId="404"/>
          <ac:spMkLst>
            <pc:docMk/>
            <pc:sldMk cId="1623312208" sldId="260"/>
            <ac:spMk id="23" creationId="{4A2E758E-5257-4307-B809-A4B3AFED7C39}"/>
          </ac:spMkLst>
        </pc:spChg>
        <pc:spChg chg="add mod">
          <ac:chgData name="Kokou Germain Kokou Germain" userId="a0e1ccc9-513f-435c-92e4-36c13e1bc778" providerId="ADAL" clId="{CEE327AD-2910-49D9-9607-CAC2CBA8F6D9}" dt="2025-03-21T23:43:56.434" v="63" actId="20577"/>
          <ac:spMkLst>
            <pc:docMk/>
            <pc:sldMk cId="1623312208" sldId="260"/>
            <ac:spMk id="24" creationId="{841A00D8-716A-474B-ABB6-C071D7EDFEF2}"/>
          </ac:spMkLst>
        </pc:spChg>
        <pc:spChg chg="add mod">
          <ac:chgData name="Kokou Germain Kokou Germain" userId="a0e1ccc9-513f-435c-92e4-36c13e1bc778" providerId="ADAL" clId="{CEE327AD-2910-49D9-9607-CAC2CBA8F6D9}" dt="2025-03-21T23:48:41.594" v="124" actId="20577"/>
          <ac:spMkLst>
            <pc:docMk/>
            <pc:sldMk cId="1623312208" sldId="260"/>
            <ac:spMk id="25" creationId="{E80AD59B-385A-4A01-9455-22ED5F478408}"/>
          </ac:spMkLst>
        </pc:spChg>
        <pc:spChg chg="add del mod">
          <ac:chgData name="Kokou Germain Kokou Germain" userId="a0e1ccc9-513f-435c-92e4-36c13e1bc778" providerId="ADAL" clId="{CEE327AD-2910-49D9-9607-CAC2CBA8F6D9}" dt="2025-03-22T07:51:14.850" v="125" actId="478"/>
          <ac:spMkLst>
            <pc:docMk/>
            <pc:sldMk cId="1623312208" sldId="260"/>
            <ac:spMk id="26" creationId="{B319D9C6-CF19-4975-B6F9-6FCE898407B2}"/>
          </ac:spMkLst>
        </pc:spChg>
      </pc:sldChg>
      <pc:sldChg chg="modSp">
        <pc:chgData name="Kokou Germain Kokou Germain" userId="a0e1ccc9-513f-435c-92e4-36c13e1bc778" providerId="ADAL" clId="{CEE327AD-2910-49D9-9607-CAC2CBA8F6D9}" dt="2025-03-22T22:58:25.704" v="2970" actId="123"/>
        <pc:sldMkLst>
          <pc:docMk/>
          <pc:sldMk cId="3320014955" sldId="261"/>
        </pc:sldMkLst>
        <pc:spChg chg="mod">
          <ac:chgData name="Kokou Germain Kokou Germain" userId="a0e1ccc9-513f-435c-92e4-36c13e1bc778" providerId="ADAL" clId="{CEE327AD-2910-49D9-9607-CAC2CBA8F6D9}" dt="2025-03-22T22:58:25.704" v="2970" actId="123"/>
          <ac:spMkLst>
            <pc:docMk/>
            <pc:sldMk cId="3320014955" sldId="261"/>
            <ac:spMk id="4" creationId="{2B142F26-7745-4A1B-8439-A8DE46FB2303}"/>
          </ac:spMkLst>
        </pc:spChg>
      </pc:sldChg>
      <pc:sldChg chg="addSp delSp modSp add ord">
        <pc:chgData name="Kokou Germain Kokou Germain" userId="a0e1ccc9-513f-435c-92e4-36c13e1bc778" providerId="ADAL" clId="{CEE327AD-2910-49D9-9607-CAC2CBA8F6D9}" dt="2025-03-22T22:00:45.512" v="2354" actId="1076"/>
        <pc:sldMkLst>
          <pc:docMk/>
          <pc:sldMk cId="0" sldId="262"/>
        </pc:sldMkLst>
        <pc:spChg chg="del">
          <ac:chgData name="Kokou Germain Kokou Germain" userId="a0e1ccc9-513f-435c-92e4-36c13e1bc778" providerId="ADAL" clId="{CEE327AD-2910-49D9-9607-CAC2CBA8F6D9}" dt="2025-03-22T21:25:12.454" v="2120" actId="478"/>
          <ac:spMkLst>
            <pc:docMk/>
            <pc:sldMk cId="0" sldId="262"/>
            <ac:spMk id="3" creationId="{00000000-0000-0000-0000-000000000000}"/>
          </ac:spMkLst>
        </pc:spChg>
        <pc:spChg chg="del">
          <ac:chgData name="Kokou Germain Kokou Germain" userId="a0e1ccc9-513f-435c-92e4-36c13e1bc778" providerId="ADAL" clId="{CEE327AD-2910-49D9-9607-CAC2CBA8F6D9}" dt="2025-03-22T21:25:08.683" v="2119" actId="478"/>
          <ac:spMkLst>
            <pc:docMk/>
            <pc:sldMk cId="0" sldId="262"/>
            <ac:spMk id="5" creationId="{00000000-0000-0000-0000-000000000000}"/>
          </ac:spMkLst>
        </pc:spChg>
        <pc:spChg chg="del">
          <ac:chgData name="Kokou Germain Kokou Germain" userId="a0e1ccc9-513f-435c-92e4-36c13e1bc778" providerId="ADAL" clId="{CEE327AD-2910-49D9-9607-CAC2CBA8F6D9}" dt="2025-03-22T21:25:04.040" v="2118" actId="478"/>
          <ac:spMkLst>
            <pc:docMk/>
            <pc:sldMk cId="0" sldId="262"/>
            <ac:spMk id="6" creationId="{00000000-0000-0000-0000-000000000000}"/>
          </ac:spMkLst>
        </pc:spChg>
        <pc:spChg chg="del">
          <ac:chgData name="Kokou Germain Kokou Germain" userId="a0e1ccc9-513f-435c-92e4-36c13e1bc778" providerId="ADAL" clId="{CEE327AD-2910-49D9-9607-CAC2CBA8F6D9}" dt="2025-03-22T21:25:01.255" v="2117" actId="478"/>
          <ac:spMkLst>
            <pc:docMk/>
            <pc:sldMk cId="0" sldId="262"/>
            <ac:spMk id="8" creationId="{00000000-0000-0000-0000-000000000000}"/>
          </ac:spMkLst>
        </pc:spChg>
        <pc:spChg chg="del">
          <ac:chgData name="Kokou Germain Kokou Germain" userId="a0e1ccc9-513f-435c-92e4-36c13e1bc778" providerId="ADAL" clId="{CEE327AD-2910-49D9-9607-CAC2CBA8F6D9}" dt="2025-03-22T21:24:58.252" v="2116" actId="478"/>
          <ac:spMkLst>
            <pc:docMk/>
            <pc:sldMk cId="0" sldId="262"/>
            <ac:spMk id="9" creationId="{00000000-0000-0000-0000-000000000000}"/>
          </ac:spMkLst>
        </pc:spChg>
        <pc:spChg chg="del">
          <ac:chgData name="Kokou Germain Kokou Germain" userId="a0e1ccc9-513f-435c-92e4-36c13e1bc778" providerId="ADAL" clId="{CEE327AD-2910-49D9-9607-CAC2CBA8F6D9}" dt="2025-03-22T21:24:54.864" v="2115" actId="478"/>
          <ac:spMkLst>
            <pc:docMk/>
            <pc:sldMk cId="0" sldId="262"/>
            <ac:spMk id="11" creationId="{00000000-0000-0000-0000-000000000000}"/>
          </ac:spMkLst>
        </pc:spChg>
        <pc:spChg chg="del">
          <ac:chgData name="Kokou Germain Kokou Germain" userId="a0e1ccc9-513f-435c-92e4-36c13e1bc778" providerId="ADAL" clId="{CEE327AD-2910-49D9-9607-CAC2CBA8F6D9}" dt="2025-03-22T21:24:51.739" v="2114" actId="478"/>
          <ac:spMkLst>
            <pc:docMk/>
            <pc:sldMk cId="0" sldId="262"/>
            <ac:spMk id="12" creationId="{00000000-0000-0000-0000-000000000000}"/>
          </ac:spMkLst>
        </pc:spChg>
        <pc:spChg chg="del mod">
          <ac:chgData name="Kokou Germain Kokou Germain" userId="a0e1ccc9-513f-435c-92e4-36c13e1bc778" providerId="ADAL" clId="{CEE327AD-2910-49D9-9607-CAC2CBA8F6D9}" dt="2025-03-22T21:23:43.482" v="2111" actId="478"/>
          <ac:spMkLst>
            <pc:docMk/>
            <pc:sldMk cId="0" sldId="262"/>
            <ac:spMk id="13" creationId="{00000000-0000-0000-0000-000000000000}"/>
          </ac:spMkLst>
        </pc:spChg>
        <pc:spChg chg="add del mod">
          <ac:chgData name="Kokou Germain Kokou Germain" userId="a0e1ccc9-513f-435c-92e4-36c13e1bc778" providerId="ADAL" clId="{CEE327AD-2910-49D9-9607-CAC2CBA8F6D9}" dt="2025-03-22T21:28:19.716" v="2159" actId="478"/>
          <ac:spMkLst>
            <pc:docMk/>
            <pc:sldMk cId="0" sldId="262"/>
            <ac:spMk id="15" creationId="{CAA3B9D8-E920-4D38-A1FD-B912FF42979F}"/>
          </ac:spMkLst>
        </pc:spChg>
        <pc:spChg chg="add del mod">
          <ac:chgData name="Kokou Germain Kokou Germain" userId="a0e1ccc9-513f-435c-92e4-36c13e1bc778" providerId="ADAL" clId="{CEE327AD-2910-49D9-9607-CAC2CBA8F6D9}" dt="2025-03-22T21:27:55.863" v="2152"/>
          <ac:spMkLst>
            <pc:docMk/>
            <pc:sldMk cId="0" sldId="262"/>
            <ac:spMk id="16" creationId="{82CA53EF-E595-43E0-98E7-117C7ED51F8F}"/>
          </ac:spMkLst>
        </pc:spChg>
        <pc:spChg chg="add mod">
          <ac:chgData name="Kokou Germain Kokou Germain" userId="a0e1ccc9-513f-435c-92e4-36c13e1bc778" providerId="ADAL" clId="{CEE327AD-2910-49D9-9607-CAC2CBA8F6D9}" dt="2025-03-22T22:00:45.512" v="2354" actId="1076"/>
          <ac:spMkLst>
            <pc:docMk/>
            <pc:sldMk cId="0" sldId="262"/>
            <ac:spMk id="17" creationId="{E892D8BB-6522-4AEF-AC44-8A0973DF9AA1}"/>
          </ac:spMkLst>
        </pc:spChg>
        <pc:spChg chg="add del">
          <ac:chgData name="Kokou Germain Kokou Germain" userId="a0e1ccc9-513f-435c-92e4-36c13e1bc778" providerId="ADAL" clId="{CEE327AD-2910-49D9-9607-CAC2CBA8F6D9}" dt="2025-03-22T21:28:38.489" v="2161"/>
          <ac:spMkLst>
            <pc:docMk/>
            <pc:sldMk cId="0" sldId="262"/>
            <ac:spMk id="18" creationId="{3CBD9D8C-3D72-4A2A-B805-869A4F2CA023}"/>
          </ac:spMkLst>
        </pc:spChg>
        <pc:spChg chg="add mod">
          <ac:chgData name="Kokou Germain Kokou Germain" userId="a0e1ccc9-513f-435c-92e4-36c13e1bc778" providerId="ADAL" clId="{CEE327AD-2910-49D9-9607-CAC2CBA8F6D9}" dt="2025-03-22T21:28:58.468" v="2167" actId="1076"/>
          <ac:spMkLst>
            <pc:docMk/>
            <pc:sldMk cId="0" sldId="262"/>
            <ac:spMk id="19" creationId="{D0AD2D06-AFAE-4FE4-B405-6D095BAB9317}"/>
          </ac:spMkLst>
        </pc:spChg>
        <pc:picChg chg="del">
          <ac:chgData name="Kokou Germain Kokou Germain" userId="a0e1ccc9-513f-435c-92e4-36c13e1bc778" providerId="ADAL" clId="{CEE327AD-2910-49D9-9607-CAC2CBA8F6D9}" dt="2025-03-22T21:25:17.333" v="2121" actId="478"/>
          <ac:picMkLst>
            <pc:docMk/>
            <pc:sldMk cId="0" sldId="262"/>
            <ac:picMk id="4" creationId="{00000000-0000-0000-0000-000000000000}"/>
          </ac:picMkLst>
        </pc:picChg>
        <pc:picChg chg="del">
          <ac:chgData name="Kokou Germain Kokou Germain" userId="a0e1ccc9-513f-435c-92e4-36c13e1bc778" providerId="ADAL" clId="{CEE327AD-2910-49D9-9607-CAC2CBA8F6D9}" dt="2025-03-22T21:25:17.333" v="2121" actId="478"/>
          <ac:picMkLst>
            <pc:docMk/>
            <pc:sldMk cId="0" sldId="262"/>
            <ac:picMk id="7" creationId="{00000000-0000-0000-0000-000000000000}"/>
          </ac:picMkLst>
        </pc:picChg>
        <pc:picChg chg="del">
          <ac:chgData name="Kokou Germain Kokou Germain" userId="a0e1ccc9-513f-435c-92e4-36c13e1bc778" providerId="ADAL" clId="{CEE327AD-2910-49D9-9607-CAC2CBA8F6D9}" dt="2025-03-22T21:25:17.333" v="2121" actId="478"/>
          <ac:picMkLst>
            <pc:docMk/>
            <pc:sldMk cId="0" sldId="262"/>
            <ac:picMk id="10" creationId="{00000000-0000-0000-0000-000000000000}"/>
          </ac:picMkLst>
        </pc:picChg>
        <pc:picChg chg="add mod">
          <ac:chgData name="Kokou Germain Kokou Germain" userId="a0e1ccc9-513f-435c-92e4-36c13e1bc778" providerId="ADAL" clId="{CEE327AD-2910-49D9-9607-CAC2CBA8F6D9}" dt="2025-03-22T21:29:00.967" v="2168" actId="1076"/>
          <ac:picMkLst>
            <pc:docMk/>
            <pc:sldMk cId="0" sldId="262"/>
            <ac:picMk id="14" creationId="{CFC03C43-85AB-4FA1-BEC2-567E1EB20958}"/>
          </ac:picMkLst>
        </pc:picChg>
      </pc:sldChg>
      <pc:sldChg chg="addSp delSp modSp add del setBg">
        <pc:chgData name="Kokou Germain Kokou Germain" userId="a0e1ccc9-513f-435c-92e4-36c13e1bc778" providerId="ADAL" clId="{CEE327AD-2910-49D9-9607-CAC2CBA8F6D9}" dt="2025-03-22T13:38:18.756" v="872" actId="2696"/>
        <pc:sldMkLst>
          <pc:docMk/>
          <pc:sldMk cId="467470129" sldId="263"/>
        </pc:sldMkLst>
        <pc:spChg chg="add del mod">
          <ac:chgData name="Kokou Germain Kokou Germain" userId="a0e1ccc9-513f-435c-92e4-36c13e1bc778" providerId="ADAL" clId="{CEE327AD-2910-49D9-9607-CAC2CBA8F6D9}" dt="2025-03-22T12:22:24.613" v="396" actId="478"/>
          <ac:spMkLst>
            <pc:docMk/>
            <pc:sldMk cId="467470129" sldId="263"/>
            <ac:spMk id="3" creationId="{888823B5-7D13-4331-974C-ED8EF90BBC86}"/>
          </ac:spMkLst>
        </pc:spChg>
        <pc:spChg chg="add del">
          <ac:chgData name="Kokou Germain Kokou Germain" userId="a0e1ccc9-513f-435c-92e4-36c13e1bc778" providerId="ADAL" clId="{CEE327AD-2910-49D9-9607-CAC2CBA8F6D9}" dt="2025-03-22T11:51:39.642" v="214"/>
          <ac:spMkLst>
            <pc:docMk/>
            <pc:sldMk cId="467470129" sldId="263"/>
            <ac:spMk id="4" creationId="{1EA3344D-35C7-4F9A-BA3A-78CEF2299276}"/>
          </ac:spMkLst>
        </pc:spChg>
        <pc:spChg chg="mod">
          <ac:chgData name="Kokou Germain Kokou Germain" userId="a0e1ccc9-513f-435c-92e4-36c13e1bc778" providerId="ADAL" clId="{CEE327AD-2910-49D9-9607-CAC2CBA8F6D9}" dt="2025-03-22T13:24:44.648" v="801" actId="14100"/>
          <ac:spMkLst>
            <pc:docMk/>
            <pc:sldMk cId="467470129" sldId="263"/>
            <ac:spMk id="5" creationId="{7A6E5632-9130-4914-A766-D0B66F14DFEA}"/>
          </ac:spMkLst>
        </pc:spChg>
        <pc:spChg chg="add del mod">
          <ac:chgData name="Kokou Germain Kokou Germain" userId="a0e1ccc9-513f-435c-92e4-36c13e1bc778" providerId="ADAL" clId="{CEE327AD-2910-49D9-9607-CAC2CBA8F6D9}" dt="2025-03-22T12:22:28.495" v="397" actId="478"/>
          <ac:spMkLst>
            <pc:docMk/>
            <pc:sldMk cId="467470129" sldId="263"/>
            <ac:spMk id="6" creationId="{52F01401-5C7F-480A-97EE-D9017EE0AB45}"/>
          </ac:spMkLst>
        </pc:spChg>
        <pc:spChg chg="add del mod">
          <ac:chgData name="Kokou Germain Kokou Germain" userId="a0e1ccc9-513f-435c-92e4-36c13e1bc778" providerId="ADAL" clId="{CEE327AD-2910-49D9-9607-CAC2CBA8F6D9}" dt="2025-03-22T11:51:45.827" v="219"/>
          <ac:spMkLst>
            <pc:docMk/>
            <pc:sldMk cId="467470129" sldId="263"/>
            <ac:spMk id="7" creationId="{F4967186-C44F-425A-A8D4-D7624104B156}"/>
          </ac:spMkLst>
        </pc:spChg>
        <pc:spChg chg="del">
          <ac:chgData name="Kokou Germain Kokou Germain" userId="a0e1ccc9-513f-435c-92e4-36c13e1bc778" providerId="ADAL" clId="{CEE327AD-2910-49D9-9607-CAC2CBA8F6D9}" dt="2025-03-22T07:54:04.939" v="132" actId="478"/>
          <ac:spMkLst>
            <pc:docMk/>
            <pc:sldMk cId="467470129" sldId="263"/>
            <ac:spMk id="8" creationId="{4DBC8F1C-05D7-41AE-AE89-F324A837A7F4}"/>
          </ac:spMkLst>
        </pc:spChg>
        <pc:spChg chg="add del">
          <ac:chgData name="Kokou Germain Kokou Germain" userId="a0e1ccc9-513f-435c-92e4-36c13e1bc778" providerId="ADAL" clId="{CEE327AD-2910-49D9-9607-CAC2CBA8F6D9}" dt="2025-03-22T11:51:43.408" v="217"/>
          <ac:spMkLst>
            <pc:docMk/>
            <pc:sldMk cId="467470129" sldId="263"/>
            <ac:spMk id="8" creationId="{A0A59F48-C0DA-40A0-A2C7-9623206B9676}"/>
          </ac:spMkLst>
        </pc:spChg>
        <pc:spChg chg="add del mod">
          <ac:chgData name="Kokou Germain Kokou Germain" userId="a0e1ccc9-513f-435c-92e4-36c13e1bc778" providerId="ADAL" clId="{CEE327AD-2910-49D9-9607-CAC2CBA8F6D9}" dt="2025-03-22T12:22:17.050" v="394" actId="478"/>
          <ac:spMkLst>
            <pc:docMk/>
            <pc:sldMk cId="467470129" sldId="263"/>
            <ac:spMk id="9" creationId="{C780B0D6-0D4A-4630-9A13-82E16B0FDCC7}"/>
          </ac:spMkLst>
        </pc:spChg>
        <pc:spChg chg="del">
          <ac:chgData name="Kokou Germain Kokou Germain" userId="a0e1ccc9-513f-435c-92e4-36c13e1bc778" providerId="ADAL" clId="{CEE327AD-2910-49D9-9607-CAC2CBA8F6D9}" dt="2025-03-22T07:54:14.033" v="134" actId="478"/>
          <ac:spMkLst>
            <pc:docMk/>
            <pc:sldMk cId="467470129" sldId="263"/>
            <ac:spMk id="9" creationId="{CE797A69-8106-4F16-880D-9C6CEA04BDD5}"/>
          </ac:spMkLst>
        </pc:spChg>
        <pc:spChg chg="add del mod">
          <ac:chgData name="Kokou Germain Kokou Germain" userId="a0e1ccc9-513f-435c-92e4-36c13e1bc778" providerId="ADAL" clId="{CEE327AD-2910-49D9-9607-CAC2CBA8F6D9}" dt="2025-03-22T12:22:21.376" v="395" actId="478"/>
          <ac:spMkLst>
            <pc:docMk/>
            <pc:sldMk cId="467470129" sldId="263"/>
            <ac:spMk id="11" creationId="{DAF59BF4-9695-47B5-869B-299015CE317D}"/>
          </ac:spMkLst>
        </pc:spChg>
        <pc:spChg chg="del">
          <ac:chgData name="Kokou Germain Kokou Germain" userId="a0e1ccc9-513f-435c-92e4-36c13e1bc778" providerId="ADAL" clId="{CEE327AD-2910-49D9-9607-CAC2CBA8F6D9}" dt="2025-03-22T07:54:09.015" v="133" actId="478"/>
          <ac:spMkLst>
            <pc:docMk/>
            <pc:sldMk cId="467470129" sldId="263"/>
            <ac:spMk id="20" creationId="{072B7CAE-E505-4DEA-A3F7-38B24E8C8D0F}"/>
          </ac:spMkLst>
        </pc:spChg>
        <pc:spChg chg="del">
          <ac:chgData name="Kokou Germain Kokou Germain" userId="a0e1ccc9-513f-435c-92e4-36c13e1bc778" providerId="ADAL" clId="{CEE327AD-2910-49D9-9607-CAC2CBA8F6D9}" dt="2025-03-22T07:54:16.180" v="135" actId="478"/>
          <ac:spMkLst>
            <pc:docMk/>
            <pc:sldMk cId="467470129" sldId="263"/>
            <ac:spMk id="22" creationId="{92522DA8-DE61-4573-9633-7146F5B23FD2}"/>
          </ac:spMkLst>
        </pc:spChg>
        <pc:spChg chg="del">
          <ac:chgData name="Kokou Germain Kokou Germain" userId="a0e1ccc9-513f-435c-92e4-36c13e1bc778" providerId="ADAL" clId="{CEE327AD-2910-49D9-9607-CAC2CBA8F6D9}" dt="2025-03-22T07:54:22.927" v="137" actId="478"/>
          <ac:spMkLst>
            <pc:docMk/>
            <pc:sldMk cId="467470129" sldId="263"/>
            <ac:spMk id="23" creationId="{4A2E758E-5257-4307-B809-A4B3AFED7C39}"/>
          </ac:spMkLst>
        </pc:spChg>
        <pc:spChg chg="del">
          <ac:chgData name="Kokou Germain Kokou Germain" userId="a0e1ccc9-513f-435c-92e4-36c13e1bc778" providerId="ADAL" clId="{CEE327AD-2910-49D9-9607-CAC2CBA8F6D9}" dt="2025-03-22T07:54:18.690" v="136" actId="478"/>
          <ac:spMkLst>
            <pc:docMk/>
            <pc:sldMk cId="467470129" sldId="263"/>
            <ac:spMk id="24" creationId="{841A00D8-716A-474B-ABB6-C071D7EDFEF2}"/>
          </ac:spMkLst>
        </pc:spChg>
        <pc:spChg chg="del">
          <ac:chgData name="Kokou Germain Kokou Germain" userId="a0e1ccc9-513f-435c-92e4-36c13e1bc778" providerId="ADAL" clId="{CEE327AD-2910-49D9-9607-CAC2CBA8F6D9}" dt="2025-03-22T07:54:27.878" v="138" actId="478"/>
          <ac:spMkLst>
            <pc:docMk/>
            <pc:sldMk cId="467470129" sldId="263"/>
            <ac:spMk id="25" creationId="{E80AD59B-385A-4A01-9455-22ED5F478408}"/>
          </ac:spMkLst>
        </pc:spChg>
        <pc:grpChg chg="mod">
          <ac:chgData name="Kokou Germain Kokou Germain" userId="a0e1ccc9-513f-435c-92e4-36c13e1bc778" providerId="ADAL" clId="{CEE327AD-2910-49D9-9607-CAC2CBA8F6D9}" dt="2025-03-22T12:15:15.305" v="357" actId="1076"/>
          <ac:grpSpMkLst>
            <pc:docMk/>
            <pc:sldMk cId="467470129" sldId="263"/>
            <ac:grpSpMk id="15" creationId="{B9B9B131-062B-476B-BD9D-C38C7A17EB4B}"/>
          </ac:grpSpMkLst>
        </pc:grpChg>
        <pc:graphicFrameChg chg="add mod">
          <ac:chgData name="Kokou Germain Kokou Germain" userId="a0e1ccc9-513f-435c-92e4-36c13e1bc778" providerId="ADAL" clId="{CEE327AD-2910-49D9-9607-CAC2CBA8F6D9}" dt="2025-03-22T13:20:39.379" v="790" actId="14100"/>
          <ac:graphicFrameMkLst>
            <pc:docMk/>
            <pc:sldMk cId="467470129" sldId="263"/>
            <ac:graphicFrameMk id="18" creationId="{F131393E-27DA-4A69-8398-1F7F652AD9FA}"/>
          </ac:graphicFrameMkLst>
        </pc:graphicFrameChg>
        <pc:picChg chg="add del mod">
          <ac:chgData name="Kokou Germain Kokou Germain" userId="a0e1ccc9-513f-435c-92e4-36c13e1bc778" providerId="ADAL" clId="{CEE327AD-2910-49D9-9607-CAC2CBA8F6D9}" dt="2025-03-22T12:11:24.261" v="331" actId="478"/>
          <ac:picMkLst>
            <pc:docMk/>
            <pc:sldMk cId="467470129" sldId="263"/>
            <ac:picMk id="2" creationId="{BF53BDA7-B87E-4CFC-9115-E649952125A7}"/>
          </ac:picMkLst>
        </pc:picChg>
        <pc:picChg chg="del">
          <ac:chgData name="Kokou Germain Kokou Germain" userId="a0e1ccc9-513f-435c-92e4-36c13e1bc778" providerId="ADAL" clId="{CEE327AD-2910-49D9-9607-CAC2CBA8F6D9}" dt="2025-03-22T07:53:58.233" v="131" actId="478"/>
          <ac:picMkLst>
            <pc:docMk/>
            <pc:sldMk cId="467470129" sldId="263"/>
            <ac:picMk id="4" creationId="{05560B14-048F-4D22-9F99-798E25D71C6A}"/>
          </ac:picMkLst>
        </pc:picChg>
        <pc:picChg chg="add mod">
          <ac:chgData name="Kokou Germain Kokou Germain" userId="a0e1ccc9-513f-435c-92e4-36c13e1bc778" providerId="ADAL" clId="{CEE327AD-2910-49D9-9607-CAC2CBA8F6D9}" dt="2025-03-22T13:21:08.336" v="795" actId="1076"/>
          <ac:picMkLst>
            <pc:docMk/>
            <pc:sldMk cId="467470129" sldId="263"/>
            <ac:picMk id="12" creationId="{DA4BF18A-FAAC-4757-B185-42F95829CE5B}"/>
          </ac:picMkLst>
        </pc:picChg>
        <pc:picChg chg="add del mod">
          <ac:chgData name="Kokou Germain Kokou Germain" userId="a0e1ccc9-513f-435c-92e4-36c13e1bc778" providerId="ADAL" clId="{CEE327AD-2910-49D9-9607-CAC2CBA8F6D9}" dt="2025-03-22T12:23:10.125" v="403" actId="478"/>
          <ac:picMkLst>
            <pc:docMk/>
            <pc:sldMk cId="467470129" sldId="263"/>
            <ac:picMk id="13" creationId="{0216E167-FF66-4F7E-8EAE-87127EA62215}"/>
          </ac:picMkLst>
        </pc:picChg>
        <pc:picChg chg="add del mod">
          <ac:chgData name="Kokou Germain Kokou Germain" userId="a0e1ccc9-513f-435c-92e4-36c13e1bc778" providerId="ADAL" clId="{CEE327AD-2910-49D9-9607-CAC2CBA8F6D9}" dt="2025-03-22T13:21:23.977" v="798" actId="688"/>
          <ac:picMkLst>
            <pc:docMk/>
            <pc:sldMk cId="467470129" sldId="263"/>
            <ac:picMk id="14" creationId="{B9B9B131-062B-476B-BD9D-C38C7A17EB4B}"/>
          </ac:picMkLst>
        </pc:picChg>
        <pc:picChg chg="add mod">
          <ac:chgData name="Kokou Germain Kokou Germain" userId="a0e1ccc9-513f-435c-92e4-36c13e1bc778" providerId="ADAL" clId="{CEE327AD-2910-49D9-9607-CAC2CBA8F6D9}" dt="2025-03-22T13:18:26.929" v="766" actId="1076"/>
          <ac:picMkLst>
            <pc:docMk/>
            <pc:sldMk cId="467470129" sldId="263"/>
            <ac:picMk id="20" creationId="{00BD2D17-922E-408C-981B-E04D13F01306}"/>
          </ac:picMkLst>
        </pc:picChg>
      </pc:sldChg>
      <pc:sldChg chg="add del ord">
        <pc:chgData name="Kokou Germain Kokou Germain" userId="a0e1ccc9-513f-435c-92e4-36c13e1bc778" providerId="ADAL" clId="{CEE327AD-2910-49D9-9607-CAC2CBA8F6D9}" dt="2025-03-22T07:53:28.904" v="129" actId="2696"/>
        <pc:sldMkLst>
          <pc:docMk/>
          <pc:sldMk cId="1892554209" sldId="263"/>
        </pc:sldMkLst>
      </pc:sldChg>
      <pc:sldChg chg="addSp delSp modSp add del ord setBg">
        <pc:chgData name="Kokou Germain Kokou Germain" userId="a0e1ccc9-513f-435c-92e4-36c13e1bc778" providerId="ADAL" clId="{CEE327AD-2910-49D9-9607-CAC2CBA8F6D9}" dt="2025-03-22T12:02:06.004" v="310" actId="2696"/>
        <pc:sldMkLst>
          <pc:docMk/>
          <pc:sldMk cId="1666057541" sldId="264"/>
        </pc:sldMkLst>
        <pc:spChg chg="mod">
          <ac:chgData name="Kokou Germain Kokou Germain" userId="a0e1ccc9-513f-435c-92e4-36c13e1bc778" providerId="ADAL" clId="{CEE327AD-2910-49D9-9607-CAC2CBA8F6D9}" dt="2025-03-22T12:01:51.919" v="309" actId="207"/>
          <ac:spMkLst>
            <pc:docMk/>
            <pc:sldMk cId="1666057541" sldId="264"/>
            <ac:spMk id="2" creationId="{88A73231-1893-4ACD-8AF5-E474755CC090}"/>
          </ac:spMkLst>
        </pc:spChg>
        <pc:spChg chg="add del">
          <ac:chgData name="Kokou Germain Kokou Germain" userId="a0e1ccc9-513f-435c-92e4-36c13e1bc778" providerId="ADAL" clId="{CEE327AD-2910-49D9-9607-CAC2CBA8F6D9}" dt="2025-03-22T12:01:15.650" v="304"/>
          <ac:spMkLst>
            <pc:docMk/>
            <pc:sldMk cId="1666057541" sldId="264"/>
            <ac:spMk id="3" creationId="{95F8A23C-D8BB-4897-9708-0A1705CEFE14}"/>
          </ac:spMkLst>
        </pc:spChg>
        <pc:picChg chg="add del mod">
          <ac:chgData name="Kokou Germain Kokou Germain" userId="a0e1ccc9-513f-435c-92e4-36c13e1bc778" providerId="ADAL" clId="{CEE327AD-2910-49D9-9607-CAC2CBA8F6D9}" dt="2025-03-22T12:01:15.650" v="304"/>
          <ac:picMkLst>
            <pc:docMk/>
            <pc:sldMk cId="1666057541" sldId="264"/>
            <ac:picMk id="5" creationId="{34D9CA17-2553-4A26-A2CE-82195645C777}"/>
          </ac:picMkLst>
        </pc:picChg>
      </pc:sldChg>
      <pc:sldChg chg="addSp delSp modSp add ord setBg">
        <pc:chgData name="Kokou Germain Kokou Germain" userId="a0e1ccc9-513f-435c-92e4-36c13e1bc778" providerId="ADAL" clId="{CEE327AD-2910-49D9-9607-CAC2CBA8F6D9}" dt="2025-03-22T22:21:01.497" v="2657" actId="20577"/>
        <pc:sldMkLst>
          <pc:docMk/>
          <pc:sldMk cId="914731408" sldId="268"/>
        </pc:sldMkLst>
        <pc:spChg chg="mod">
          <ac:chgData name="Kokou Germain Kokou Germain" userId="a0e1ccc9-513f-435c-92e4-36c13e1bc778" providerId="ADAL" clId="{CEE327AD-2910-49D9-9607-CAC2CBA8F6D9}" dt="2025-03-22T21:30:58.559" v="2207" actId="20577"/>
          <ac:spMkLst>
            <pc:docMk/>
            <pc:sldMk cId="914731408" sldId="268"/>
            <ac:spMk id="2" creationId="{B76826B2-0545-E7EA-464B-B97BE17AAFD0}"/>
          </ac:spMkLst>
        </pc:spChg>
        <pc:spChg chg="del">
          <ac:chgData name="Kokou Germain Kokou Germain" userId="a0e1ccc9-513f-435c-92e4-36c13e1bc778" providerId="ADAL" clId="{CEE327AD-2910-49D9-9607-CAC2CBA8F6D9}" dt="2025-03-22T21:36:05.152" v="2218" actId="478"/>
          <ac:spMkLst>
            <pc:docMk/>
            <pc:sldMk cId="914731408" sldId="268"/>
            <ac:spMk id="3" creationId="{BE3D6F8E-D253-DC09-BD07-FBD6196EBDEE}"/>
          </ac:spMkLst>
        </pc:spChg>
        <pc:spChg chg="del">
          <ac:chgData name="Kokou Germain Kokou Germain" userId="a0e1ccc9-513f-435c-92e4-36c13e1bc778" providerId="ADAL" clId="{CEE327AD-2910-49D9-9607-CAC2CBA8F6D9}" dt="2025-03-22T21:35:25.669" v="2209" actId="478"/>
          <ac:spMkLst>
            <pc:docMk/>
            <pc:sldMk cId="914731408" sldId="268"/>
            <ac:spMk id="4" creationId="{71B84FF7-61EA-0B48-BCDF-3E49E8E7ECF0}"/>
          </ac:spMkLst>
        </pc:spChg>
        <pc:spChg chg="add del mod">
          <ac:chgData name="Kokou Germain Kokou Germain" userId="a0e1ccc9-513f-435c-92e4-36c13e1bc778" providerId="ADAL" clId="{CEE327AD-2910-49D9-9607-CAC2CBA8F6D9}" dt="2025-03-22T21:35:30.042" v="2210" actId="478"/>
          <ac:spMkLst>
            <pc:docMk/>
            <pc:sldMk cId="914731408" sldId="268"/>
            <ac:spMk id="8" creationId="{18AC8440-9E7E-4AC8-A1C7-9525F04B2637}"/>
          </ac:spMkLst>
        </pc:spChg>
        <pc:spChg chg="add del mod">
          <ac:chgData name="Kokou Germain Kokou Germain" userId="a0e1ccc9-513f-435c-92e4-36c13e1bc778" providerId="ADAL" clId="{CEE327AD-2910-49D9-9607-CAC2CBA8F6D9}" dt="2025-03-22T21:36:07.489" v="2219" actId="478"/>
          <ac:spMkLst>
            <pc:docMk/>
            <pc:sldMk cId="914731408" sldId="268"/>
            <ac:spMk id="11" creationId="{47783F0D-3546-42D5-A070-48A1B7A73C52}"/>
          </ac:spMkLst>
        </pc:spChg>
        <pc:spChg chg="add mod">
          <ac:chgData name="Kokou Germain Kokou Germain" userId="a0e1ccc9-513f-435c-92e4-36c13e1bc778" providerId="ADAL" clId="{CEE327AD-2910-49D9-9607-CAC2CBA8F6D9}" dt="2025-03-22T22:21:01.497" v="2657" actId="20577"/>
          <ac:spMkLst>
            <pc:docMk/>
            <pc:sldMk cId="914731408" sldId="268"/>
            <ac:spMk id="13" creationId="{A5053826-7627-4CAA-8627-EECCBAC9362D}"/>
          </ac:spMkLst>
        </pc:spChg>
        <pc:spChg chg="add mod">
          <ac:chgData name="Kokou Germain Kokou Germain" userId="a0e1ccc9-513f-435c-92e4-36c13e1bc778" providerId="ADAL" clId="{CEE327AD-2910-49D9-9607-CAC2CBA8F6D9}" dt="2025-03-22T21:51:12.113" v="2342" actId="1076"/>
          <ac:spMkLst>
            <pc:docMk/>
            <pc:sldMk cId="914731408" sldId="268"/>
            <ac:spMk id="14" creationId="{6114FC4D-D4A3-465C-A387-1261336EFDEB}"/>
          </ac:spMkLst>
        </pc:spChg>
        <pc:picChg chg="mod">
          <ac:chgData name="Kokou Germain Kokou Germain" userId="a0e1ccc9-513f-435c-92e4-36c13e1bc778" providerId="ADAL" clId="{CEE327AD-2910-49D9-9607-CAC2CBA8F6D9}" dt="2025-03-22T21:31:14.779" v="2208" actId="1076"/>
          <ac:picMkLst>
            <pc:docMk/>
            <pc:sldMk cId="914731408" sldId="268"/>
            <ac:picMk id="5" creationId="{BD442998-BE20-FF1E-8C4D-5E223C998523}"/>
          </ac:picMkLst>
        </pc:picChg>
        <pc:picChg chg="add mod modCrop">
          <ac:chgData name="Kokou Germain Kokou Germain" userId="a0e1ccc9-513f-435c-92e4-36c13e1bc778" providerId="ADAL" clId="{CEE327AD-2910-49D9-9607-CAC2CBA8F6D9}" dt="2025-03-22T21:58:57.404" v="2343" actId="14100"/>
          <ac:picMkLst>
            <pc:docMk/>
            <pc:sldMk cId="914731408" sldId="268"/>
            <ac:picMk id="9" creationId="{439383BB-AAA3-49E7-8AF7-6D0420972B84}"/>
          </ac:picMkLst>
        </pc:picChg>
        <pc:picChg chg="add mod">
          <ac:chgData name="Kokou Germain Kokou Germain" userId="a0e1ccc9-513f-435c-92e4-36c13e1bc778" providerId="ADAL" clId="{CEE327AD-2910-49D9-9607-CAC2CBA8F6D9}" dt="2025-03-22T21:50:42.514" v="2325" actId="1076"/>
          <ac:picMkLst>
            <pc:docMk/>
            <pc:sldMk cId="914731408" sldId="268"/>
            <ac:picMk id="12" creationId="{17995C57-FD4D-46DE-8A74-9AED54DE4AD6}"/>
          </ac:picMkLst>
        </pc:picChg>
      </pc:sldChg>
      <pc:sldChg chg="add del setBg">
        <pc:chgData name="Kokou Germain Kokou Germain" userId="a0e1ccc9-513f-435c-92e4-36c13e1bc778" providerId="ADAL" clId="{CEE327AD-2910-49D9-9607-CAC2CBA8F6D9}" dt="2025-03-22T11:58:50.995" v="259" actId="2696"/>
        <pc:sldMkLst>
          <pc:docMk/>
          <pc:sldMk cId="3762338678" sldId="270"/>
        </pc:sldMkLst>
      </pc:sldChg>
      <pc:sldChg chg="addSp delSp modSp add">
        <pc:chgData name="Kokou Germain Kokou Germain" userId="a0e1ccc9-513f-435c-92e4-36c13e1bc778" providerId="ADAL" clId="{CEE327AD-2910-49D9-9607-CAC2CBA8F6D9}" dt="2025-03-22T13:41:06.536" v="927" actId="1076"/>
        <pc:sldMkLst>
          <pc:docMk/>
          <pc:sldMk cId="2199602156" sldId="271"/>
        </pc:sldMkLst>
        <pc:spChg chg="del mod">
          <ac:chgData name="Kokou Germain Kokou Germain" userId="a0e1ccc9-513f-435c-92e4-36c13e1bc778" providerId="ADAL" clId="{CEE327AD-2910-49D9-9607-CAC2CBA8F6D9}" dt="2025-03-22T13:25:33.517" v="804" actId="478"/>
          <ac:spMkLst>
            <pc:docMk/>
            <pc:sldMk cId="2199602156" sldId="271"/>
            <ac:spMk id="2" creationId="{D94112E4-9921-B198-FC91-826D0BB943DD}"/>
          </ac:spMkLst>
        </pc:spChg>
        <pc:spChg chg="del">
          <ac:chgData name="Kokou Germain Kokou Germain" userId="a0e1ccc9-513f-435c-92e4-36c13e1bc778" providerId="ADAL" clId="{CEE327AD-2910-49D9-9607-CAC2CBA8F6D9}" dt="2025-03-22T13:32:02.728" v="853" actId="478"/>
          <ac:spMkLst>
            <pc:docMk/>
            <pc:sldMk cId="2199602156" sldId="271"/>
            <ac:spMk id="3" creationId="{D287E582-3B28-E752-1D48-CED3529D48C9}"/>
          </ac:spMkLst>
        </pc:spChg>
        <pc:spChg chg="mod">
          <ac:chgData name="Kokou Germain Kokou Germain" userId="a0e1ccc9-513f-435c-92e4-36c13e1bc778" providerId="ADAL" clId="{CEE327AD-2910-49D9-9607-CAC2CBA8F6D9}" dt="2025-03-22T13:39:25.746" v="912" actId="207"/>
          <ac:spMkLst>
            <pc:docMk/>
            <pc:sldMk cId="2199602156" sldId="271"/>
            <ac:spMk id="5" creationId="{1E158B5B-573B-9682-479D-0AD69986D451}"/>
          </ac:spMkLst>
        </pc:spChg>
        <pc:spChg chg="add del mod">
          <ac:chgData name="Kokou Germain Kokou Germain" userId="a0e1ccc9-513f-435c-92e4-36c13e1bc778" providerId="ADAL" clId="{CEE327AD-2910-49D9-9607-CAC2CBA8F6D9}" dt="2025-03-22T13:25:48.624" v="806" actId="478"/>
          <ac:spMkLst>
            <pc:docMk/>
            <pc:sldMk cId="2199602156" sldId="271"/>
            <ac:spMk id="9" creationId="{6A3F854D-C639-453E-A9D5-F097E4DBC11B}"/>
          </ac:spMkLst>
        </pc:spChg>
        <pc:spChg chg="add del mod">
          <ac:chgData name="Kokou Germain Kokou Germain" userId="a0e1ccc9-513f-435c-92e4-36c13e1bc778" providerId="ADAL" clId="{CEE327AD-2910-49D9-9607-CAC2CBA8F6D9}" dt="2025-03-22T13:32:06.573" v="854" actId="478"/>
          <ac:spMkLst>
            <pc:docMk/>
            <pc:sldMk cId="2199602156" sldId="271"/>
            <ac:spMk id="12" creationId="{630091AE-45A5-41E4-B0BC-5E5E0ADE609B}"/>
          </ac:spMkLst>
        </pc:spChg>
        <pc:graphicFrameChg chg="add mod">
          <ac:chgData name="Kokou Germain Kokou Germain" userId="a0e1ccc9-513f-435c-92e4-36c13e1bc778" providerId="ADAL" clId="{CEE327AD-2910-49D9-9607-CAC2CBA8F6D9}" dt="2025-03-22T13:31:41.148" v="852" actId="207"/>
          <ac:graphicFrameMkLst>
            <pc:docMk/>
            <pc:sldMk cId="2199602156" sldId="271"/>
            <ac:graphicFrameMk id="8" creationId="{618DE8A9-82E2-45CD-8880-C83BD9FC9277}"/>
          </ac:graphicFrameMkLst>
        </pc:graphicFrameChg>
        <pc:picChg chg="del">
          <ac:chgData name="Kokou Germain Kokou Germain" userId="a0e1ccc9-513f-435c-92e4-36c13e1bc778" providerId="ADAL" clId="{CEE327AD-2910-49D9-9607-CAC2CBA8F6D9}" dt="2025-03-22T13:25:50.697" v="807" actId="478"/>
          <ac:picMkLst>
            <pc:docMk/>
            <pc:sldMk cId="2199602156" sldId="271"/>
            <ac:picMk id="6" creationId="{D5F302E2-520F-9E5C-3756-8EFF410279B6}"/>
          </ac:picMkLst>
        </pc:picChg>
        <pc:picChg chg="del">
          <ac:chgData name="Kokou Germain Kokou Germain" userId="a0e1ccc9-513f-435c-92e4-36c13e1bc778" providerId="ADAL" clId="{CEE327AD-2910-49D9-9607-CAC2CBA8F6D9}" dt="2025-03-22T13:25:53.095" v="808" actId="478"/>
          <ac:picMkLst>
            <pc:docMk/>
            <pc:sldMk cId="2199602156" sldId="271"/>
            <ac:picMk id="7" creationId="{429A26E2-2DFF-B379-EC33-A921F915D9C2}"/>
          </ac:picMkLst>
        </pc:picChg>
        <pc:picChg chg="add mod">
          <ac:chgData name="Kokou Germain Kokou Germain" userId="a0e1ccc9-513f-435c-92e4-36c13e1bc778" providerId="ADAL" clId="{CEE327AD-2910-49D9-9607-CAC2CBA8F6D9}" dt="2025-03-22T13:31:25.178" v="851" actId="207"/>
          <ac:picMkLst>
            <pc:docMk/>
            <pc:sldMk cId="2199602156" sldId="271"/>
            <ac:picMk id="10" creationId="{D6B63E9C-F2AB-4AFE-9245-67DD66BCE887}"/>
          </ac:picMkLst>
        </pc:picChg>
        <pc:picChg chg="add mod ord">
          <ac:chgData name="Kokou Germain Kokou Germain" userId="a0e1ccc9-513f-435c-92e4-36c13e1bc778" providerId="ADAL" clId="{CEE327AD-2910-49D9-9607-CAC2CBA8F6D9}" dt="2025-03-22T13:33:29.652" v="866" actId="1076"/>
          <ac:picMkLst>
            <pc:docMk/>
            <pc:sldMk cId="2199602156" sldId="271"/>
            <ac:picMk id="13" creationId="{06E7FAD1-D025-480E-818D-C01C1260C50A}"/>
          </ac:picMkLst>
        </pc:picChg>
        <pc:picChg chg="add mod ord">
          <ac:chgData name="Kokou Germain Kokou Germain" userId="a0e1ccc9-513f-435c-92e4-36c13e1bc778" providerId="ADAL" clId="{CEE327AD-2910-49D9-9607-CAC2CBA8F6D9}" dt="2025-03-22T13:34:55.850" v="871" actId="171"/>
          <ac:picMkLst>
            <pc:docMk/>
            <pc:sldMk cId="2199602156" sldId="271"/>
            <ac:picMk id="14" creationId="{23CC640D-7150-4558-94BE-07D25339D73A}"/>
          </ac:picMkLst>
        </pc:picChg>
        <pc:picChg chg="add mod">
          <ac:chgData name="Kokou Germain Kokou Germain" userId="a0e1ccc9-513f-435c-92e4-36c13e1bc778" providerId="ADAL" clId="{CEE327AD-2910-49D9-9607-CAC2CBA8F6D9}" dt="2025-03-22T13:41:06.536" v="927" actId="1076"/>
          <ac:picMkLst>
            <pc:docMk/>
            <pc:sldMk cId="2199602156" sldId="271"/>
            <ac:picMk id="15" creationId="{026757C3-FF47-40D0-A0B6-94774A89BEEF}"/>
          </ac:picMkLst>
        </pc:picChg>
      </pc:sldChg>
      <pc:sldChg chg="add del">
        <pc:chgData name="Kokou Germain Kokou Germain" userId="a0e1ccc9-513f-435c-92e4-36c13e1bc778" providerId="ADAL" clId="{CEE327AD-2910-49D9-9607-CAC2CBA8F6D9}" dt="2025-03-22T11:58:46.860" v="257"/>
        <pc:sldMkLst>
          <pc:docMk/>
          <pc:sldMk cId="3452599615" sldId="271"/>
        </pc:sldMkLst>
      </pc:sldChg>
      <pc:sldChg chg="addSp delSp modSp add ord setBg">
        <pc:chgData name="Kokou Germain Kokou Germain" userId="a0e1ccc9-513f-435c-92e4-36c13e1bc778" providerId="ADAL" clId="{CEE327AD-2910-49D9-9607-CAC2CBA8F6D9}" dt="2025-03-22T12:03:31.687" v="322" actId="207"/>
        <pc:sldMkLst>
          <pc:docMk/>
          <pc:sldMk cId="1997098202" sldId="272"/>
        </pc:sldMkLst>
        <pc:spChg chg="add mod">
          <ac:chgData name="Kokou Germain Kokou Germain" userId="a0e1ccc9-513f-435c-92e4-36c13e1bc778" providerId="ADAL" clId="{CEE327AD-2910-49D9-9607-CAC2CBA8F6D9}" dt="2025-03-22T12:03:31.687" v="322" actId="207"/>
          <ac:spMkLst>
            <pc:docMk/>
            <pc:sldMk cId="1997098202" sldId="272"/>
            <ac:spMk id="3" creationId="{8FE4A7DA-8325-4646-B4A5-78D472988CF4}"/>
          </ac:spMkLst>
        </pc:spChg>
        <pc:spChg chg="del">
          <ac:chgData name="Kokou Germain Kokou Germain" userId="a0e1ccc9-513f-435c-92e4-36c13e1bc778" providerId="ADAL" clId="{CEE327AD-2910-49D9-9607-CAC2CBA8F6D9}" dt="2025-03-22T12:02:40.716" v="317" actId="478"/>
          <ac:spMkLst>
            <pc:docMk/>
            <pc:sldMk cId="1997098202" sldId="272"/>
            <ac:spMk id="4" creationId="{2B142F26-7745-4A1B-8439-A8DE46FB2303}"/>
          </ac:spMkLst>
        </pc:spChg>
      </pc:sldChg>
      <pc:sldChg chg="addSp delSp modSp add del ord">
        <pc:chgData name="Kokou Germain Kokou Germain" userId="a0e1ccc9-513f-435c-92e4-36c13e1bc778" providerId="ADAL" clId="{CEE327AD-2910-49D9-9607-CAC2CBA8F6D9}" dt="2025-03-22T21:29:17.324" v="2170" actId="2696"/>
        <pc:sldMkLst>
          <pc:docMk/>
          <pc:sldMk cId="1775925915" sldId="273"/>
        </pc:sldMkLst>
        <pc:spChg chg="del">
          <ac:chgData name="Kokou Germain Kokou Germain" userId="a0e1ccc9-513f-435c-92e4-36c13e1bc778" providerId="ADAL" clId="{CEE327AD-2910-49D9-9607-CAC2CBA8F6D9}" dt="2025-03-22T13:45:26.398" v="934" actId="478"/>
          <ac:spMkLst>
            <pc:docMk/>
            <pc:sldMk cId="1775925915" sldId="273"/>
            <ac:spMk id="3" creationId="{D287E582-3B28-E752-1D48-CED3529D48C9}"/>
          </ac:spMkLst>
        </pc:spChg>
        <pc:spChg chg="add del mod">
          <ac:chgData name="Kokou Germain Kokou Germain" userId="a0e1ccc9-513f-435c-92e4-36c13e1bc778" providerId="ADAL" clId="{CEE327AD-2910-49D9-9607-CAC2CBA8F6D9}" dt="2025-03-22T13:45:22.022" v="933" actId="478"/>
          <ac:spMkLst>
            <pc:docMk/>
            <pc:sldMk cId="1775925915" sldId="273"/>
            <ac:spMk id="4" creationId="{97B72506-33D8-4707-83C7-DA7E991FCD95}"/>
          </ac:spMkLst>
        </pc:spChg>
        <pc:spChg chg="del">
          <ac:chgData name="Kokou Germain Kokou Germain" userId="a0e1ccc9-513f-435c-92e4-36c13e1bc778" providerId="ADAL" clId="{CEE327AD-2910-49D9-9607-CAC2CBA8F6D9}" dt="2025-03-22T13:45:20.166" v="932" actId="478"/>
          <ac:spMkLst>
            <pc:docMk/>
            <pc:sldMk cId="1775925915" sldId="273"/>
            <ac:spMk id="5" creationId="{1E158B5B-573B-9682-479D-0AD69986D451}"/>
          </ac:spMkLst>
        </pc:spChg>
        <pc:spChg chg="mod">
          <ac:chgData name="Kokou Germain Kokou Germain" userId="a0e1ccc9-513f-435c-92e4-36c13e1bc778" providerId="ADAL" clId="{CEE327AD-2910-49D9-9607-CAC2CBA8F6D9}" dt="2025-03-22T16:06:36.082" v="1028" actId="1076"/>
          <ac:spMkLst>
            <pc:docMk/>
            <pc:sldMk cId="1775925915" sldId="273"/>
            <ac:spMk id="9" creationId="{6A3F854D-C639-453E-A9D5-F097E4DBC11B}"/>
          </ac:spMkLst>
        </pc:spChg>
        <pc:spChg chg="add del mod">
          <ac:chgData name="Kokou Germain Kokou Germain" userId="a0e1ccc9-513f-435c-92e4-36c13e1bc778" providerId="ADAL" clId="{CEE327AD-2910-49D9-9607-CAC2CBA8F6D9}" dt="2025-03-22T13:45:30.223" v="935" actId="478"/>
          <ac:spMkLst>
            <pc:docMk/>
            <pc:sldMk cId="1775925915" sldId="273"/>
            <ac:spMk id="11" creationId="{95378B85-91D3-4BB4-A0DC-2699AD474045}"/>
          </ac:spMkLst>
        </pc:spChg>
        <pc:spChg chg="add del mod">
          <ac:chgData name="Kokou Germain Kokou Germain" userId="a0e1ccc9-513f-435c-92e4-36c13e1bc778" providerId="ADAL" clId="{CEE327AD-2910-49D9-9607-CAC2CBA8F6D9}" dt="2025-03-22T13:58:09.912" v="954" actId="478"/>
          <ac:spMkLst>
            <pc:docMk/>
            <pc:sldMk cId="1775925915" sldId="273"/>
            <ac:spMk id="14" creationId="{651D196F-1D68-46A5-B41F-2D8AB1B8F453}"/>
          </ac:spMkLst>
        </pc:spChg>
        <pc:spChg chg="add mod">
          <ac:chgData name="Kokou Germain Kokou Germain" userId="a0e1ccc9-513f-435c-92e4-36c13e1bc778" providerId="ADAL" clId="{CEE327AD-2910-49D9-9607-CAC2CBA8F6D9}" dt="2025-03-22T16:05:45.129" v="1026" actId="113"/>
          <ac:spMkLst>
            <pc:docMk/>
            <pc:sldMk cId="1775925915" sldId="273"/>
            <ac:spMk id="15" creationId="{8D491E48-687A-4084-A9CF-7B5B96DEC1C7}"/>
          </ac:spMkLst>
        </pc:spChg>
        <pc:spChg chg="add del mod">
          <ac:chgData name="Kokou Germain Kokou Germain" userId="a0e1ccc9-513f-435c-92e4-36c13e1bc778" providerId="ADAL" clId="{CEE327AD-2910-49D9-9607-CAC2CBA8F6D9}" dt="2025-03-22T16:03:11.807" v="990" actId="478"/>
          <ac:spMkLst>
            <pc:docMk/>
            <pc:sldMk cId="1775925915" sldId="273"/>
            <ac:spMk id="16" creationId="{74920F1E-F712-43D3-A52C-BCD1BD9F7638}"/>
          </ac:spMkLst>
        </pc:spChg>
        <pc:graphicFrameChg chg="del mod">
          <ac:chgData name="Kokou Germain Kokou Germain" userId="a0e1ccc9-513f-435c-92e4-36c13e1bc778" providerId="ADAL" clId="{CEE327AD-2910-49D9-9607-CAC2CBA8F6D9}" dt="2025-03-22T13:45:15.480" v="931" actId="478"/>
          <ac:graphicFrameMkLst>
            <pc:docMk/>
            <pc:sldMk cId="1775925915" sldId="273"/>
            <ac:graphicFrameMk id="8" creationId="{618DE8A9-82E2-45CD-8880-C83BD9FC9277}"/>
          </ac:graphicFrameMkLst>
        </pc:graphicFrameChg>
        <pc:picChg chg="add mod">
          <ac:chgData name="Kokou Germain Kokou Germain" userId="a0e1ccc9-513f-435c-92e4-36c13e1bc778" providerId="ADAL" clId="{CEE327AD-2910-49D9-9607-CAC2CBA8F6D9}" dt="2025-03-22T16:05:59.695" v="1027" actId="1076"/>
          <ac:picMkLst>
            <pc:docMk/>
            <pc:sldMk cId="1775925915" sldId="273"/>
            <ac:picMk id="13" creationId="{9E02EAD7-408A-4C9B-8E37-BAF45132D5A9}"/>
          </ac:picMkLst>
        </pc:picChg>
      </pc:sldChg>
      <pc:sldChg chg="add del">
        <pc:chgData name="Kokou Germain Kokou Germain" userId="a0e1ccc9-513f-435c-92e4-36c13e1bc778" providerId="ADAL" clId="{CEE327AD-2910-49D9-9607-CAC2CBA8F6D9}" dt="2025-03-22T21:23:22.671" v="2109" actId="2696"/>
        <pc:sldMkLst>
          <pc:docMk/>
          <pc:sldMk cId="85142585" sldId="274"/>
        </pc:sldMkLst>
      </pc:sldChg>
      <pc:sldChg chg="add del">
        <pc:chgData name="Kokou Germain Kokou Germain" userId="a0e1ccc9-513f-435c-92e4-36c13e1bc778" providerId="ADAL" clId="{CEE327AD-2910-49D9-9607-CAC2CBA8F6D9}" dt="2025-03-22T16:08:35.079" v="1030" actId="2696"/>
        <pc:sldMkLst>
          <pc:docMk/>
          <pc:sldMk cId="1622159623" sldId="275"/>
        </pc:sldMkLst>
      </pc:sldChg>
      <pc:sldChg chg="addSp delSp modSp add ord">
        <pc:chgData name="Kokou Germain Kokou Germain" userId="a0e1ccc9-513f-435c-92e4-36c13e1bc778" providerId="ADAL" clId="{CEE327AD-2910-49D9-9607-CAC2CBA8F6D9}" dt="2025-03-22T21:21:14.165" v="2108"/>
        <pc:sldMkLst>
          <pc:docMk/>
          <pc:sldMk cId="1818891064" sldId="275"/>
        </pc:sldMkLst>
        <pc:spChg chg="add mod">
          <ac:chgData name="Kokou Germain Kokou Germain" userId="a0e1ccc9-513f-435c-92e4-36c13e1bc778" providerId="ADAL" clId="{CEE327AD-2910-49D9-9607-CAC2CBA8F6D9}" dt="2025-03-22T16:58:14.360" v="1397" actId="767"/>
          <ac:spMkLst>
            <pc:docMk/>
            <pc:sldMk cId="1818891064" sldId="275"/>
            <ac:spMk id="2" creationId="{22FFD77E-53BD-4F60-89BB-AC8747A9AE85}"/>
          </ac:spMkLst>
        </pc:spChg>
        <pc:spChg chg="add mod">
          <ac:chgData name="Kokou Germain Kokou Germain" userId="a0e1ccc9-513f-435c-92e4-36c13e1bc778" providerId="ADAL" clId="{CEE327AD-2910-49D9-9607-CAC2CBA8F6D9}" dt="2025-03-22T16:58:35.668" v="1401" actId="1076"/>
          <ac:spMkLst>
            <pc:docMk/>
            <pc:sldMk cId="1818891064" sldId="275"/>
            <ac:spMk id="3" creationId="{EA06EE37-9E61-4444-9A7C-AF1D93E950E1}"/>
          </ac:spMkLst>
        </pc:spChg>
        <pc:spChg chg="add mod">
          <ac:chgData name="Kokou Germain Kokou Germain" userId="a0e1ccc9-513f-435c-92e4-36c13e1bc778" providerId="ADAL" clId="{CEE327AD-2910-49D9-9607-CAC2CBA8F6D9}" dt="2025-03-22T17:11:06.468" v="1495" actId="1035"/>
          <ac:spMkLst>
            <pc:docMk/>
            <pc:sldMk cId="1818891064" sldId="275"/>
            <ac:spMk id="4" creationId="{C44C04F0-921B-458A-ADC6-DDB43F5CB776}"/>
          </ac:spMkLst>
        </pc:spChg>
        <pc:spChg chg="add mod">
          <ac:chgData name="Kokou Germain Kokou Germain" userId="a0e1ccc9-513f-435c-92e4-36c13e1bc778" providerId="ADAL" clId="{CEE327AD-2910-49D9-9607-CAC2CBA8F6D9}" dt="2025-03-22T16:41:19.332" v="1217" actId="313"/>
          <ac:spMkLst>
            <pc:docMk/>
            <pc:sldMk cId="1818891064" sldId="275"/>
            <ac:spMk id="8" creationId="{C2554832-EE32-428F-AA56-48CE3003B019}"/>
          </ac:spMkLst>
        </pc:spChg>
        <pc:spChg chg="mod">
          <ac:chgData name="Kokou Germain Kokou Germain" userId="a0e1ccc9-513f-435c-92e4-36c13e1bc778" providerId="ADAL" clId="{CEE327AD-2910-49D9-9607-CAC2CBA8F6D9}" dt="2025-03-22T16:11:13.133" v="1074" actId="20577"/>
          <ac:spMkLst>
            <pc:docMk/>
            <pc:sldMk cId="1818891064" sldId="275"/>
            <ac:spMk id="9" creationId="{6A3F854D-C639-453E-A9D5-F097E4DBC11B}"/>
          </ac:spMkLst>
        </pc:spChg>
        <pc:spChg chg="add mod">
          <ac:chgData name="Kokou Germain Kokou Germain" userId="a0e1ccc9-513f-435c-92e4-36c13e1bc778" providerId="ADAL" clId="{CEE327AD-2910-49D9-9607-CAC2CBA8F6D9}" dt="2025-03-22T16:57:50.469" v="1394" actId="571"/>
          <ac:spMkLst>
            <pc:docMk/>
            <pc:sldMk cId="1818891064" sldId="275"/>
            <ac:spMk id="10" creationId="{782D618A-C38D-4CF3-860E-041EBABF7B3C}"/>
          </ac:spMkLst>
        </pc:spChg>
        <pc:spChg chg="add mod">
          <ac:chgData name="Kokou Germain Kokou Germain" userId="a0e1ccc9-513f-435c-92e4-36c13e1bc778" providerId="ADAL" clId="{CEE327AD-2910-49D9-9607-CAC2CBA8F6D9}" dt="2025-03-22T16:57:55.297" v="1396" actId="571"/>
          <ac:spMkLst>
            <pc:docMk/>
            <pc:sldMk cId="1818891064" sldId="275"/>
            <ac:spMk id="11" creationId="{D4F8462E-EA31-4380-874F-905A9B719F92}"/>
          </ac:spMkLst>
        </pc:spChg>
        <pc:spChg chg="mod">
          <ac:chgData name="Kokou Germain Kokou Germain" userId="a0e1ccc9-513f-435c-92e4-36c13e1bc778" providerId="ADAL" clId="{CEE327AD-2910-49D9-9607-CAC2CBA8F6D9}" dt="2025-03-22T16:58:39.117" v="1402"/>
          <ac:spMkLst>
            <pc:docMk/>
            <pc:sldMk cId="1818891064" sldId="275"/>
            <ac:spMk id="15" creationId="{8D491E48-687A-4084-A9CF-7B5B96DEC1C7}"/>
          </ac:spMkLst>
        </pc:spChg>
        <pc:picChg chg="mod">
          <ac:chgData name="Kokou Germain Kokou Germain" userId="a0e1ccc9-513f-435c-92e4-36c13e1bc778" providerId="ADAL" clId="{CEE327AD-2910-49D9-9607-CAC2CBA8F6D9}" dt="2025-03-22T16:34:34.642" v="1111" actId="1076"/>
          <ac:picMkLst>
            <pc:docMk/>
            <pc:sldMk cId="1818891064" sldId="275"/>
            <ac:picMk id="7" creationId="{429A26E2-2DFF-B379-EC33-A921F915D9C2}"/>
          </ac:picMkLst>
        </pc:picChg>
        <pc:picChg chg="del">
          <ac:chgData name="Kokou Germain Kokou Germain" userId="a0e1ccc9-513f-435c-92e4-36c13e1bc778" providerId="ADAL" clId="{CEE327AD-2910-49D9-9607-CAC2CBA8F6D9}" dt="2025-03-22T16:37:44.216" v="1115" actId="478"/>
          <ac:picMkLst>
            <pc:docMk/>
            <pc:sldMk cId="1818891064" sldId="275"/>
            <ac:picMk id="13" creationId="{9E02EAD7-408A-4C9B-8E37-BAF45132D5A9}"/>
          </ac:picMkLst>
        </pc:picChg>
      </pc:sldChg>
      <pc:sldChg chg="addSp delSp modSp add">
        <pc:chgData name="Kokou Germain Kokou Germain" userId="a0e1ccc9-513f-435c-92e4-36c13e1bc778" providerId="ADAL" clId="{CEE327AD-2910-49D9-9607-CAC2CBA8F6D9}" dt="2025-03-22T22:45:15.270" v="2807" actId="1076"/>
        <pc:sldMkLst>
          <pc:docMk/>
          <pc:sldMk cId="1053178344" sldId="276"/>
        </pc:sldMkLst>
        <pc:spChg chg="del">
          <ac:chgData name="Kokou Germain Kokou Germain" userId="a0e1ccc9-513f-435c-92e4-36c13e1bc778" providerId="ADAL" clId="{CEE327AD-2910-49D9-9607-CAC2CBA8F6D9}" dt="2025-03-22T17:19:53.850" v="1555" actId="478"/>
          <ac:spMkLst>
            <pc:docMk/>
            <pc:sldMk cId="1053178344" sldId="276"/>
            <ac:spMk id="3" creationId="{EA06EE37-9E61-4444-9A7C-AF1D93E950E1}"/>
          </ac:spMkLst>
        </pc:spChg>
        <pc:spChg chg="del mod">
          <ac:chgData name="Kokou Germain Kokou Germain" userId="a0e1ccc9-513f-435c-92e4-36c13e1bc778" providerId="ADAL" clId="{CEE327AD-2910-49D9-9607-CAC2CBA8F6D9}" dt="2025-03-22T17:12:32.171" v="1498" actId="478"/>
          <ac:spMkLst>
            <pc:docMk/>
            <pc:sldMk cId="1053178344" sldId="276"/>
            <ac:spMk id="4" creationId="{C44C04F0-921B-458A-ADC6-DDB43F5CB776}"/>
          </ac:spMkLst>
        </pc:spChg>
        <pc:spChg chg="mod">
          <ac:chgData name="Kokou Germain Kokou Germain" userId="a0e1ccc9-513f-435c-92e4-36c13e1bc778" providerId="ADAL" clId="{CEE327AD-2910-49D9-9607-CAC2CBA8F6D9}" dt="2025-03-22T20:21:42.080" v="1599" actId="20577"/>
          <ac:spMkLst>
            <pc:docMk/>
            <pc:sldMk cId="1053178344" sldId="276"/>
            <ac:spMk id="8" creationId="{C2554832-EE32-428F-AA56-48CE3003B019}"/>
          </ac:spMkLst>
        </pc:spChg>
        <pc:spChg chg="add mod">
          <ac:chgData name="Kokou Germain Kokou Germain" userId="a0e1ccc9-513f-435c-92e4-36c13e1bc778" providerId="ADAL" clId="{CEE327AD-2910-49D9-9607-CAC2CBA8F6D9}" dt="2025-03-22T20:28:06.274" v="1789" actId="1076"/>
          <ac:spMkLst>
            <pc:docMk/>
            <pc:sldMk cId="1053178344" sldId="276"/>
            <ac:spMk id="14" creationId="{0007A9D9-3A54-4D10-B6BC-1E4A2DCECDD2}"/>
          </ac:spMkLst>
        </pc:spChg>
        <pc:spChg chg="mod">
          <ac:chgData name="Kokou Germain Kokou Germain" userId="a0e1ccc9-513f-435c-92e4-36c13e1bc778" providerId="ADAL" clId="{CEE327AD-2910-49D9-9607-CAC2CBA8F6D9}" dt="2025-03-22T20:26:35.346" v="1777" actId="1076"/>
          <ac:spMkLst>
            <pc:docMk/>
            <pc:sldMk cId="1053178344" sldId="276"/>
            <ac:spMk id="15" creationId="{8D491E48-687A-4084-A9CF-7B5B96DEC1C7}"/>
          </ac:spMkLst>
        </pc:spChg>
        <pc:picChg chg="add del mod">
          <ac:chgData name="Kokou Germain Kokou Germain" userId="a0e1ccc9-513f-435c-92e4-36c13e1bc778" providerId="ADAL" clId="{CEE327AD-2910-49D9-9607-CAC2CBA8F6D9}" dt="2025-03-22T17:08:56.792" v="1465" actId="478"/>
          <ac:picMkLst>
            <pc:docMk/>
            <pc:sldMk cId="1053178344" sldId="276"/>
            <ac:picMk id="5" creationId="{5E6D0FD1-99A6-4043-AED3-9DC9CFF732D4}"/>
          </ac:picMkLst>
        </pc:picChg>
        <pc:picChg chg="mod">
          <ac:chgData name="Kokou Germain Kokou Germain" userId="a0e1ccc9-513f-435c-92e4-36c13e1bc778" providerId="ADAL" clId="{CEE327AD-2910-49D9-9607-CAC2CBA8F6D9}" dt="2025-03-22T22:45:15.270" v="2807" actId="1076"/>
          <ac:picMkLst>
            <pc:docMk/>
            <pc:sldMk cId="1053178344" sldId="276"/>
            <ac:picMk id="6" creationId="{D5F302E2-520F-9E5C-3756-8EFF410279B6}"/>
          </ac:picMkLst>
        </pc:picChg>
        <pc:picChg chg="mod">
          <ac:chgData name="Kokou Germain Kokou Germain" userId="a0e1ccc9-513f-435c-92e4-36c13e1bc778" providerId="ADAL" clId="{CEE327AD-2910-49D9-9607-CAC2CBA8F6D9}" dt="2025-03-22T17:07:10.748" v="1452" actId="1076"/>
          <ac:picMkLst>
            <pc:docMk/>
            <pc:sldMk cId="1053178344" sldId="276"/>
            <ac:picMk id="7" creationId="{429A26E2-2DFF-B379-EC33-A921F915D9C2}"/>
          </ac:picMkLst>
        </pc:picChg>
        <pc:picChg chg="add del mod">
          <ac:chgData name="Kokou Germain Kokou Germain" userId="a0e1ccc9-513f-435c-92e4-36c13e1bc778" providerId="ADAL" clId="{CEE327AD-2910-49D9-9607-CAC2CBA8F6D9}" dt="2025-03-22T17:09:47.897" v="1471" actId="478"/>
          <ac:picMkLst>
            <pc:docMk/>
            <pc:sldMk cId="1053178344" sldId="276"/>
            <ac:picMk id="10" creationId="{101F01BA-1765-429C-B48D-22C0EFC616BF}"/>
          </ac:picMkLst>
        </pc:picChg>
        <pc:picChg chg="add del mod">
          <ac:chgData name="Kokou Germain Kokou Germain" userId="a0e1ccc9-513f-435c-92e4-36c13e1bc778" providerId="ADAL" clId="{CEE327AD-2910-49D9-9607-CAC2CBA8F6D9}" dt="2025-03-22T20:26:40.412" v="1779" actId="1038"/>
          <ac:picMkLst>
            <pc:docMk/>
            <pc:sldMk cId="1053178344" sldId="276"/>
            <ac:picMk id="11" creationId="{EE39BBB0-8358-4704-8990-26C1CAFD1D88}"/>
          </ac:picMkLst>
        </pc:picChg>
        <pc:picChg chg="add del mod">
          <ac:chgData name="Kokou Germain Kokou Germain" userId="a0e1ccc9-513f-435c-92e4-36c13e1bc778" providerId="ADAL" clId="{CEE327AD-2910-49D9-9607-CAC2CBA8F6D9}" dt="2025-03-22T17:18:23.725" v="1547" actId="478"/>
          <ac:picMkLst>
            <pc:docMk/>
            <pc:sldMk cId="1053178344" sldId="276"/>
            <ac:picMk id="12" creationId="{C49CB929-3007-46A0-AE73-DEA840E51485}"/>
          </ac:picMkLst>
        </pc:picChg>
        <pc:picChg chg="add del mod">
          <ac:chgData name="Kokou Germain Kokou Germain" userId="a0e1ccc9-513f-435c-92e4-36c13e1bc778" providerId="ADAL" clId="{CEE327AD-2910-49D9-9607-CAC2CBA8F6D9}" dt="2025-03-22T17:18:25.663" v="1548" actId="478"/>
          <ac:picMkLst>
            <pc:docMk/>
            <pc:sldMk cId="1053178344" sldId="276"/>
            <ac:picMk id="13" creationId="{B1AB9A63-9F1B-45F6-9609-B89BAA6D63F0}"/>
          </ac:picMkLst>
        </pc:picChg>
      </pc:sldChg>
      <pc:sldChg chg="addSp delSp modSp add">
        <pc:chgData name="Kokou Germain Kokou Germain" userId="a0e1ccc9-513f-435c-92e4-36c13e1bc778" providerId="ADAL" clId="{CEE327AD-2910-49D9-9607-CAC2CBA8F6D9}" dt="2025-03-22T20:38:35.426" v="1811" actId="1076"/>
        <pc:sldMkLst>
          <pc:docMk/>
          <pc:sldMk cId="3127470788" sldId="277"/>
        </pc:sldMkLst>
        <pc:spChg chg="add del">
          <ac:chgData name="Kokou Germain Kokou Germain" userId="a0e1ccc9-513f-435c-92e4-36c13e1bc778" providerId="ADAL" clId="{CEE327AD-2910-49D9-9607-CAC2CBA8F6D9}" dt="2025-03-22T20:36:10.099" v="1804"/>
          <ac:spMkLst>
            <pc:docMk/>
            <pc:sldMk cId="3127470788" sldId="277"/>
            <ac:spMk id="4" creationId="{5CF47582-CD8D-4B76-BFE8-446AB97D561B}"/>
          </ac:spMkLst>
        </pc:spChg>
        <pc:spChg chg="mod">
          <ac:chgData name="Kokou Germain Kokou Germain" userId="a0e1ccc9-513f-435c-92e4-36c13e1bc778" providerId="ADAL" clId="{CEE327AD-2910-49D9-9607-CAC2CBA8F6D9}" dt="2025-03-22T20:28:57.722" v="1794" actId="20577"/>
          <ac:spMkLst>
            <pc:docMk/>
            <pc:sldMk cId="3127470788" sldId="277"/>
            <ac:spMk id="8" creationId="{C2554832-EE32-428F-AA56-48CE3003B019}"/>
          </ac:spMkLst>
        </pc:spChg>
        <pc:spChg chg="mod">
          <ac:chgData name="Kokou Germain Kokou Germain" userId="a0e1ccc9-513f-435c-92e4-36c13e1bc778" providerId="ADAL" clId="{CEE327AD-2910-49D9-9607-CAC2CBA8F6D9}" dt="2025-03-22T20:38:35.426" v="1811" actId="1076"/>
          <ac:spMkLst>
            <pc:docMk/>
            <pc:sldMk cId="3127470788" sldId="277"/>
            <ac:spMk id="14" creationId="{0007A9D9-3A54-4D10-B6BC-1E4A2DCECDD2}"/>
          </ac:spMkLst>
        </pc:spChg>
        <pc:spChg chg="mod">
          <ac:chgData name="Kokou Germain Kokou Germain" userId="a0e1ccc9-513f-435c-92e4-36c13e1bc778" providerId="ADAL" clId="{CEE327AD-2910-49D9-9607-CAC2CBA8F6D9}" dt="2025-03-22T20:36:18.711" v="1806" actId="113"/>
          <ac:spMkLst>
            <pc:docMk/>
            <pc:sldMk cId="3127470788" sldId="277"/>
            <ac:spMk id="15" creationId="{8D491E48-687A-4084-A9CF-7B5B96DEC1C7}"/>
          </ac:spMkLst>
        </pc:spChg>
        <pc:picChg chg="add mod">
          <ac:chgData name="Kokou Germain Kokou Germain" userId="a0e1ccc9-513f-435c-92e4-36c13e1bc778" providerId="ADAL" clId="{CEE327AD-2910-49D9-9607-CAC2CBA8F6D9}" dt="2025-03-22T20:38:24.581" v="1809" actId="14100"/>
          <ac:picMkLst>
            <pc:docMk/>
            <pc:sldMk cId="3127470788" sldId="277"/>
            <ac:picMk id="3" creationId="{137529B5-5497-42EA-9D06-730D27A742DB}"/>
          </ac:picMkLst>
        </pc:picChg>
        <pc:picChg chg="mod">
          <ac:chgData name="Kokou Germain Kokou Germain" userId="a0e1ccc9-513f-435c-92e4-36c13e1bc778" providerId="ADAL" clId="{CEE327AD-2910-49D9-9607-CAC2CBA8F6D9}" dt="2025-03-22T20:29:04.835" v="1795" actId="1076"/>
          <ac:picMkLst>
            <pc:docMk/>
            <pc:sldMk cId="3127470788" sldId="277"/>
            <ac:picMk id="7" creationId="{429A26E2-2DFF-B379-EC33-A921F915D9C2}"/>
          </ac:picMkLst>
        </pc:picChg>
        <pc:picChg chg="del">
          <ac:chgData name="Kokou Germain Kokou Germain" userId="a0e1ccc9-513f-435c-92e4-36c13e1bc778" providerId="ADAL" clId="{CEE327AD-2910-49D9-9607-CAC2CBA8F6D9}" dt="2025-03-22T20:29:33.155" v="1796" actId="478"/>
          <ac:picMkLst>
            <pc:docMk/>
            <pc:sldMk cId="3127470788" sldId="277"/>
            <ac:picMk id="11" creationId="{EE39BBB0-8358-4704-8990-26C1CAFD1D88}"/>
          </ac:picMkLst>
        </pc:picChg>
      </pc:sldChg>
      <pc:sldChg chg="addSp delSp modSp add">
        <pc:chgData name="Kokou Germain Kokou Germain" userId="a0e1ccc9-513f-435c-92e4-36c13e1bc778" providerId="ADAL" clId="{CEE327AD-2910-49D9-9607-CAC2CBA8F6D9}" dt="2025-03-22T20:44:57.845" v="1841"/>
        <pc:sldMkLst>
          <pc:docMk/>
          <pc:sldMk cId="2597981842" sldId="278"/>
        </pc:sldMkLst>
        <pc:spChg chg="add del">
          <ac:chgData name="Kokou Germain Kokou Germain" userId="a0e1ccc9-513f-435c-92e4-36c13e1bc778" providerId="ADAL" clId="{CEE327AD-2910-49D9-9607-CAC2CBA8F6D9}" dt="2025-03-22T20:44:06.292" v="1836"/>
          <ac:spMkLst>
            <pc:docMk/>
            <pc:sldMk cId="2597981842" sldId="278"/>
            <ac:spMk id="5" creationId="{39EEEA21-7A6C-4586-89E5-6A035D0D2EB6}"/>
          </ac:spMkLst>
        </pc:spChg>
        <pc:spChg chg="mod">
          <ac:chgData name="Kokou Germain Kokou Germain" userId="a0e1ccc9-513f-435c-92e4-36c13e1bc778" providerId="ADAL" clId="{CEE327AD-2910-49D9-9607-CAC2CBA8F6D9}" dt="2025-03-22T20:39:45.470" v="1824" actId="20577"/>
          <ac:spMkLst>
            <pc:docMk/>
            <pc:sldMk cId="2597981842" sldId="278"/>
            <ac:spMk id="8" creationId="{C2554832-EE32-428F-AA56-48CE3003B019}"/>
          </ac:spMkLst>
        </pc:spChg>
        <pc:spChg chg="mod">
          <ac:chgData name="Kokou Germain Kokou Germain" userId="a0e1ccc9-513f-435c-92e4-36c13e1bc778" providerId="ADAL" clId="{CEE327AD-2910-49D9-9607-CAC2CBA8F6D9}" dt="2025-03-22T20:44:57.845" v="1841"/>
          <ac:spMkLst>
            <pc:docMk/>
            <pc:sldMk cId="2597981842" sldId="278"/>
            <ac:spMk id="14" creationId="{0007A9D9-3A54-4D10-B6BC-1E4A2DCECDD2}"/>
          </ac:spMkLst>
        </pc:spChg>
        <pc:spChg chg="mod">
          <ac:chgData name="Kokou Germain Kokou Germain" userId="a0e1ccc9-513f-435c-92e4-36c13e1bc778" providerId="ADAL" clId="{CEE327AD-2910-49D9-9607-CAC2CBA8F6D9}" dt="2025-03-22T20:44:20.490" v="1840" actId="113"/>
          <ac:spMkLst>
            <pc:docMk/>
            <pc:sldMk cId="2597981842" sldId="278"/>
            <ac:spMk id="15" creationId="{8D491E48-687A-4084-A9CF-7B5B96DEC1C7}"/>
          </ac:spMkLst>
        </pc:spChg>
        <pc:picChg chg="del">
          <ac:chgData name="Kokou Germain Kokou Germain" userId="a0e1ccc9-513f-435c-92e4-36c13e1bc778" providerId="ADAL" clId="{CEE327AD-2910-49D9-9607-CAC2CBA8F6D9}" dt="2025-03-22T20:41:57.294" v="1825" actId="478"/>
          <ac:picMkLst>
            <pc:docMk/>
            <pc:sldMk cId="2597981842" sldId="278"/>
            <ac:picMk id="3" creationId="{137529B5-5497-42EA-9D06-730D27A742DB}"/>
          </ac:picMkLst>
        </pc:picChg>
        <pc:picChg chg="add mod">
          <ac:chgData name="Kokou Germain Kokou Germain" userId="a0e1ccc9-513f-435c-92e4-36c13e1bc778" providerId="ADAL" clId="{CEE327AD-2910-49D9-9607-CAC2CBA8F6D9}" dt="2025-03-22T20:42:21.014" v="1834" actId="1037"/>
          <ac:picMkLst>
            <pc:docMk/>
            <pc:sldMk cId="2597981842" sldId="278"/>
            <ac:picMk id="4" creationId="{BD8097AA-B04A-4CBD-B96A-4B9BC34C46D4}"/>
          </ac:picMkLst>
        </pc:picChg>
      </pc:sldChg>
      <pc:sldChg chg="addSp delSp modSp add">
        <pc:chgData name="Kokou Germain Kokou Germain" userId="a0e1ccc9-513f-435c-92e4-36c13e1bc778" providerId="ADAL" clId="{CEE327AD-2910-49D9-9607-CAC2CBA8F6D9}" dt="2025-03-22T20:58:59.581" v="1921" actId="20577"/>
        <pc:sldMkLst>
          <pc:docMk/>
          <pc:sldMk cId="1828886438" sldId="279"/>
        </pc:sldMkLst>
        <pc:spChg chg="del">
          <ac:chgData name="Kokou Germain Kokou Germain" userId="a0e1ccc9-513f-435c-92e4-36c13e1bc778" providerId="ADAL" clId="{CEE327AD-2910-49D9-9607-CAC2CBA8F6D9}" dt="2025-03-22T20:55:17.437" v="1874" actId="478"/>
          <ac:spMkLst>
            <pc:docMk/>
            <pc:sldMk cId="1828886438" sldId="279"/>
            <ac:spMk id="2" creationId="{22FFD77E-53BD-4F60-89BB-AC8747A9AE85}"/>
          </ac:spMkLst>
        </pc:spChg>
        <pc:spChg chg="mod">
          <ac:chgData name="Kokou Germain Kokou Germain" userId="a0e1ccc9-513f-435c-92e4-36c13e1bc778" providerId="ADAL" clId="{CEE327AD-2910-49D9-9607-CAC2CBA8F6D9}" dt="2025-03-22T20:46:50.210" v="1868" actId="20577"/>
          <ac:spMkLst>
            <pc:docMk/>
            <pc:sldMk cId="1828886438" sldId="279"/>
            <ac:spMk id="8" creationId="{C2554832-EE32-428F-AA56-48CE3003B019}"/>
          </ac:spMkLst>
        </pc:spChg>
        <pc:spChg chg="mod">
          <ac:chgData name="Kokou Germain Kokou Germain" userId="a0e1ccc9-513f-435c-92e4-36c13e1bc778" providerId="ADAL" clId="{CEE327AD-2910-49D9-9607-CAC2CBA8F6D9}" dt="2025-03-22T20:55:29.259" v="1878" actId="1076"/>
          <ac:spMkLst>
            <pc:docMk/>
            <pc:sldMk cId="1828886438" sldId="279"/>
            <ac:spMk id="14" creationId="{0007A9D9-3A54-4D10-B6BC-1E4A2DCECDD2}"/>
          </ac:spMkLst>
        </pc:spChg>
        <pc:spChg chg="mod">
          <ac:chgData name="Kokou Germain Kokou Germain" userId="a0e1ccc9-513f-435c-92e4-36c13e1bc778" providerId="ADAL" clId="{CEE327AD-2910-49D9-9607-CAC2CBA8F6D9}" dt="2025-03-22T20:58:59.581" v="1921" actId="20577"/>
          <ac:spMkLst>
            <pc:docMk/>
            <pc:sldMk cId="1828886438" sldId="279"/>
            <ac:spMk id="15" creationId="{8D491E48-687A-4084-A9CF-7B5B96DEC1C7}"/>
          </ac:spMkLst>
        </pc:spChg>
        <pc:picChg chg="add del mod">
          <ac:chgData name="Kokou Germain Kokou Germain" userId="a0e1ccc9-513f-435c-92e4-36c13e1bc778" providerId="ADAL" clId="{CEE327AD-2910-49D9-9607-CAC2CBA8F6D9}" dt="2025-03-22T20:54:55.180" v="1873" actId="478"/>
          <ac:picMkLst>
            <pc:docMk/>
            <pc:sldMk cId="1828886438" sldId="279"/>
            <ac:picMk id="3" creationId="{C690370E-3853-46ED-AD38-C33682DAC68A}"/>
          </ac:picMkLst>
        </pc:picChg>
        <pc:picChg chg="del">
          <ac:chgData name="Kokou Germain Kokou Germain" userId="a0e1ccc9-513f-435c-92e4-36c13e1bc778" providerId="ADAL" clId="{CEE327AD-2910-49D9-9607-CAC2CBA8F6D9}" dt="2025-03-22T20:51:47.501" v="1869" actId="478"/>
          <ac:picMkLst>
            <pc:docMk/>
            <pc:sldMk cId="1828886438" sldId="279"/>
            <ac:picMk id="4" creationId="{BD8097AA-B04A-4CBD-B96A-4B9BC34C46D4}"/>
          </ac:picMkLst>
        </pc:picChg>
        <pc:picChg chg="add mod">
          <ac:chgData name="Kokou Germain Kokou Germain" userId="a0e1ccc9-513f-435c-92e4-36c13e1bc778" providerId="ADAL" clId="{CEE327AD-2910-49D9-9607-CAC2CBA8F6D9}" dt="2025-03-22T20:55:22.835" v="1877" actId="14100"/>
          <ac:picMkLst>
            <pc:docMk/>
            <pc:sldMk cId="1828886438" sldId="279"/>
            <ac:picMk id="5" creationId="{6328B4A8-11D7-4DC2-B0D2-5DCC1EDAB108}"/>
          </ac:picMkLst>
        </pc:picChg>
      </pc:sldChg>
      <pc:sldChg chg="addSp delSp modSp add">
        <pc:chgData name="Kokou Germain Kokou Germain" userId="a0e1ccc9-513f-435c-92e4-36c13e1bc778" providerId="ADAL" clId="{CEE327AD-2910-49D9-9607-CAC2CBA8F6D9}" dt="2025-03-22T21:16:50.395" v="2073" actId="313"/>
        <pc:sldMkLst>
          <pc:docMk/>
          <pc:sldMk cId="2172125686" sldId="280"/>
        </pc:sldMkLst>
        <pc:spChg chg="add del">
          <ac:chgData name="Kokou Germain Kokou Germain" userId="a0e1ccc9-513f-435c-92e4-36c13e1bc778" providerId="ADAL" clId="{CEE327AD-2910-49D9-9607-CAC2CBA8F6D9}" dt="2025-03-22T21:15:50.396" v="2024"/>
          <ac:spMkLst>
            <pc:docMk/>
            <pc:sldMk cId="2172125686" sldId="280"/>
            <ac:spMk id="3" creationId="{ABAA8163-41D1-4AED-827A-E6961D92ED02}"/>
          </ac:spMkLst>
        </pc:spChg>
        <pc:spChg chg="mod">
          <ac:chgData name="Kokou Germain Kokou Germain" userId="a0e1ccc9-513f-435c-92e4-36c13e1bc778" providerId="ADAL" clId="{CEE327AD-2910-49D9-9607-CAC2CBA8F6D9}" dt="2025-03-22T20:59:43.252" v="1943" actId="20577"/>
          <ac:spMkLst>
            <pc:docMk/>
            <pc:sldMk cId="2172125686" sldId="280"/>
            <ac:spMk id="8" creationId="{C2554832-EE32-428F-AA56-48CE3003B019}"/>
          </ac:spMkLst>
        </pc:spChg>
        <pc:spChg chg="mod">
          <ac:chgData name="Kokou Germain Kokou Germain" userId="a0e1ccc9-513f-435c-92e4-36c13e1bc778" providerId="ADAL" clId="{CEE327AD-2910-49D9-9607-CAC2CBA8F6D9}" dt="2025-03-22T21:01:12.997" v="1952"/>
          <ac:spMkLst>
            <pc:docMk/>
            <pc:sldMk cId="2172125686" sldId="280"/>
            <ac:spMk id="14" creationId="{0007A9D9-3A54-4D10-B6BC-1E4A2DCECDD2}"/>
          </ac:spMkLst>
        </pc:spChg>
        <pc:spChg chg="mod">
          <ac:chgData name="Kokou Germain Kokou Germain" userId="a0e1ccc9-513f-435c-92e4-36c13e1bc778" providerId="ADAL" clId="{CEE327AD-2910-49D9-9607-CAC2CBA8F6D9}" dt="2025-03-22T21:16:50.395" v="2073" actId="313"/>
          <ac:spMkLst>
            <pc:docMk/>
            <pc:sldMk cId="2172125686" sldId="280"/>
            <ac:spMk id="15" creationId="{8D491E48-687A-4084-A9CF-7B5B96DEC1C7}"/>
          </ac:spMkLst>
        </pc:spChg>
        <pc:picChg chg="add mod">
          <ac:chgData name="Kokou Germain Kokou Germain" userId="a0e1ccc9-513f-435c-92e4-36c13e1bc778" providerId="ADAL" clId="{CEE327AD-2910-49D9-9607-CAC2CBA8F6D9}" dt="2025-03-22T21:00:33.706" v="1951" actId="14100"/>
          <ac:picMkLst>
            <pc:docMk/>
            <pc:sldMk cId="2172125686" sldId="280"/>
            <ac:picMk id="2" creationId="{9CF39CD7-9799-4C95-BDD8-A5149794CA14}"/>
          </ac:picMkLst>
        </pc:picChg>
        <pc:picChg chg="del">
          <ac:chgData name="Kokou Germain Kokou Germain" userId="a0e1ccc9-513f-435c-92e4-36c13e1bc778" providerId="ADAL" clId="{CEE327AD-2910-49D9-9607-CAC2CBA8F6D9}" dt="2025-03-22T21:00:20.488" v="1944" actId="478"/>
          <ac:picMkLst>
            <pc:docMk/>
            <pc:sldMk cId="2172125686" sldId="280"/>
            <ac:picMk id="5" creationId="{6328B4A8-11D7-4DC2-B0D2-5DCC1EDAB108}"/>
          </ac:picMkLst>
        </pc:picChg>
      </pc:sldChg>
      <pc:sldChg chg="addSp delSp modSp add ord">
        <pc:chgData name="Kokou Germain Kokou Germain" userId="a0e1ccc9-513f-435c-92e4-36c13e1bc778" providerId="ADAL" clId="{CEE327AD-2910-49D9-9607-CAC2CBA8F6D9}" dt="2025-03-22T21:20:05.776" v="2103"/>
        <pc:sldMkLst>
          <pc:docMk/>
          <pc:sldMk cId="854080620" sldId="281"/>
        </pc:sldMkLst>
        <pc:spChg chg="mod">
          <ac:chgData name="Kokou Germain Kokou Germain" userId="a0e1ccc9-513f-435c-92e4-36c13e1bc778" providerId="ADAL" clId="{CEE327AD-2910-49D9-9607-CAC2CBA8F6D9}" dt="2025-03-22T21:02:21.002" v="1963" actId="20577"/>
          <ac:spMkLst>
            <pc:docMk/>
            <pc:sldMk cId="854080620" sldId="281"/>
            <ac:spMk id="8" creationId="{C2554832-EE32-428F-AA56-48CE3003B019}"/>
          </ac:spMkLst>
        </pc:spChg>
        <pc:spChg chg="mod">
          <ac:chgData name="Kokou Germain Kokou Germain" userId="a0e1ccc9-513f-435c-92e4-36c13e1bc778" providerId="ADAL" clId="{CEE327AD-2910-49D9-9607-CAC2CBA8F6D9}" dt="2025-03-22T21:18:22.866" v="2097"/>
          <ac:spMkLst>
            <pc:docMk/>
            <pc:sldMk cId="854080620" sldId="281"/>
            <ac:spMk id="14" creationId="{0007A9D9-3A54-4D10-B6BC-1E4A2DCECDD2}"/>
          </ac:spMkLst>
        </pc:spChg>
        <pc:spChg chg="mod">
          <ac:chgData name="Kokou Germain Kokou Germain" userId="a0e1ccc9-513f-435c-92e4-36c13e1bc778" providerId="ADAL" clId="{CEE327AD-2910-49D9-9607-CAC2CBA8F6D9}" dt="2025-03-22T21:17:52.792" v="2096" actId="20577"/>
          <ac:spMkLst>
            <pc:docMk/>
            <pc:sldMk cId="854080620" sldId="281"/>
            <ac:spMk id="15" creationId="{8D491E48-687A-4084-A9CF-7B5B96DEC1C7}"/>
          </ac:spMkLst>
        </pc:spChg>
        <pc:picChg chg="del">
          <ac:chgData name="Kokou Germain Kokou Germain" userId="a0e1ccc9-513f-435c-92e4-36c13e1bc778" providerId="ADAL" clId="{CEE327AD-2910-49D9-9607-CAC2CBA8F6D9}" dt="2025-03-22T21:03:21.114" v="1964" actId="478"/>
          <ac:picMkLst>
            <pc:docMk/>
            <pc:sldMk cId="854080620" sldId="281"/>
            <ac:picMk id="2" creationId="{9CF39CD7-9799-4C95-BDD8-A5149794CA14}"/>
          </ac:picMkLst>
        </pc:picChg>
        <pc:picChg chg="add mod">
          <ac:chgData name="Kokou Germain Kokou Germain" userId="a0e1ccc9-513f-435c-92e4-36c13e1bc778" providerId="ADAL" clId="{CEE327AD-2910-49D9-9607-CAC2CBA8F6D9}" dt="2025-03-22T21:03:41.241" v="1971" actId="14100"/>
          <ac:picMkLst>
            <pc:docMk/>
            <pc:sldMk cId="854080620" sldId="281"/>
            <ac:picMk id="3" creationId="{9C95056B-4449-44C8-8EBC-3F1C687197F1}"/>
          </ac:picMkLst>
        </pc:picChg>
      </pc:sldChg>
      <pc:sldChg chg="addSp delSp modSp add ord">
        <pc:chgData name="Kokou Germain Kokou Germain" userId="a0e1ccc9-513f-435c-92e4-36c13e1bc778" providerId="ADAL" clId="{CEE327AD-2910-49D9-9607-CAC2CBA8F6D9}" dt="2025-03-22T21:20:46.385" v="2105"/>
        <pc:sldMkLst>
          <pc:docMk/>
          <pc:sldMk cId="2838682672" sldId="282"/>
        </pc:sldMkLst>
        <pc:spChg chg="mod">
          <ac:chgData name="Kokou Germain Kokou Germain" userId="a0e1ccc9-513f-435c-92e4-36c13e1bc778" providerId="ADAL" clId="{CEE327AD-2910-49D9-9607-CAC2CBA8F6D9}" dt="2025-03-22T21:04:19.932" v="1992" actId="20577"/>
          <ac:spMkLst>
            <pc:docMk/>
            <pc:sldMk cId="2838682672" sldId="282"/>
            <ac:spMk id="8" creationId="{C2554832-EE32-428F-AA56-48CE3003B019}"/>
          </ac:spMkLst>
        </pc:spChg>
        <pc:spChg chg="mod">
          <ac:chgData name="Kokou Germain Kokou Germain" userId="a0e1ccc9-513f-435c-92e4-36c13e1bc778" providerId="ADAL" clId="{CEE327AD-2910-49D9-9607-CAC2CBA8F6D9}" dt="2025-03-22T21:18:36.292" v="2098"/>
          <ac:spMkLst>
            <pc:docMk/>
            <pc:sldMk cId="2838682672" sldId="282"/>
            <ac:spMk id="14" creationId="{0007A9D9-3A54-4D10-B6BC-1E4A2DCECDD2}"/>
          </ac:spMkLst>
        </pc:spChg>
        <pc:spChg chg="mod">
          <ac:chgData name="Kokou Germain Kokou Germain" userId="a0e1ccc9-513f-435c-92e4-36c13e1bc778" providerId="ADAL" clId="{CEE327AD-2910-49D9-9607-CAC2CBA8F6D9}" dt="2025-03-22T21:19:31.741" v="2102" actId="1035"/>
          <ac:spMkLst>
            <pc:docMk/>
            <pc:sldMk cId="2838682672" sldId="282"/>
            <ac:spMk id="15" creationId="{8D491E48-687A-4084-A9CF-7B5B96DEC1C7}"/>
          </ac:spMkLst>
        </pc:spChg>
        <pc:picChg chg="add mod">
          <ac:chgData name="Kokou Germain Kokou Germain" userId="a0e1ccc9-513f-435c-92e4-36c13e1bc778" providerId="ADAL" clId="{CEE327AD-2910-49D9-9607-CAC2CBA8F6D9}" dt="2025-03-22T21:05:49.743" v="2021" actId="14100"/>
          <ac:picMkLst>
            <pc:docMk/>
            <pc:sldMk cId="2838682672" sldId="282"/>
            <ac:picMk id="2" creationId="{695F5606-FF5D-4664-82B0-572E81BD8EA2}"/>
          </ac:picMkLst>
        </pc:picChg>
        <pc:picChg chg="del">
          <ac:chgData name="Kokou Germain Kokou Germain" userId="a0e1ccc9-513f-435c-92e4-36c13e1bc778" providerId="ADAL" clId="{CEE327AD-2910-49D9-9607-CAC2CBA8F6D9}" dt="2025-03-22T21:04:58.168" v="1993" actId="478"/>
          <ac:picMkLst>
            <pc:docMk/>
            <pc:sldMk cId="2838682672" sldId="282"/>
            <ac:picMk id="3" creationId="{9C95056B-4449-44C8-8EBC-3F1C687197F1}"/>
          </ac:picMkLst>
        </pc:picChg>
      </pc:sldChg>
      <pc:sldChg chg="add del">
        <pc:chgData name="Kokou Germain Kokou Germain" userId="a0e1ccc9-513f-435c-92e4-36c13e1bc778" providerId="ADAL" clId="{CEE327AD-2910-49D9-9607-CAC2CBA8F6D9}" dt="2025-03-22T21:59:09.817" v="2345"/>
        <pc:sldMkLst>
          <pc:docMk/>
          <pc:sldMk cId="1302862936" sldId="283"/>
        </pc:sldMkLst>
      </pc:sldChg>
      <pc:sldChg chg="add del">
        <pc:chgData name="Kokou Germain Kokou Germain" userId="a0e1ccc9-513f-435c-92e4-36c13e1bc778" providerId="ADAL" clId="{CEE327AD-2910-49D9-9607-CAC2CBA8F6D9}" dt="2025-03-22T21:59:20.050" v="2347"/>
        <pc:sldMkLst>
          <pc:docMk/>
          <pc:sldMk cId="2587211580" sldId="283"/>
        </pc:sldMkLst>
      </pc:sldChg>
      <pc:sldChg chg="addSp delSp modSp add">
        <pc:chgData name="Kokou Germain Kokou Germain" userId="a0e1ccc9-513f-435c-92e4-36c13e1bc778" providerId="ADAL" clId="{CEE327AD-2910-49D9-9607-CAC2CBA8F6D9}" dt="2025-03-22T22:06:59.861" v="2591" actId="20577"/>
        <pc:sldMkLst>
          <pc:docMk/>
          <pc:sldMk cId="3261815806" sldId="283"/>
        </pc:sldMkLst>
        <pc:spChg chg="del">
          <ac:chgData name="Kokou Germain Kokou Germain" userId="a0e1ccc9-513f-435c-92e4-36c13e1bc778" providerId="ADAL" clId="{CEE327AD-2910-49D9-9607-CAC2CBA8F6D9}" dt="2025-03-22T21:59:31.750" v="2349" actId="478"/>
          <ac:spMkLst>
            <pc:docMk/>
            <pc:sldMk cId="3261815806" sldId="283"/>
            <ac:spMk id="2" creationId="{91DBE950-CB2D-4374-AD4D-A8C14F0D9947}"/>
          </ac:spMkLst>
        </pc:spChg>
        <pc:spChg chg="del">
          <ac:chgData name="Kokou Germain Kokou Germain" userId="a0e1ccc9-513f-435c-92e4-36c13e1bc778" providerId="ADAL" clId="{CEE327AD-2910-49D9-9607-CAC2CBA8F6D9}" dt="2025-03-22T21:59:35.248" v="2350" actId="478"/>
          <ac:spMkLst>
            <pc:docMk/>
            <pc:sldMk cId="3261815806" sldId="283"/>
            <ac:spMk id="3" creationId="{FD0AEC48-40FC-46CD-80D2-3ED2EBB641CF}"/>
          </ac:spMkLst>
        </pc:spChg>
        <pc:spChg chg="add mod">
          <ac:chgData name="Kokou Germain Kokou Germain" userId="a0e1ccc9-513f-435c-92e4-36c13e1bc778" providerId="ADAL" clId="{CEE327AD-2910-49D9-9607-CAC2CBA8F6D9}" dt="2025-03-22T22:01:57.113" v="2425" actId="313"/>
          <ac:spMkLst>
            <pc:docMk/>
            <pc:sldMk cId="3261815806" sldId="283"/>
            <ac:spMk id="5" creationId="{D7D196AF-BDCA-4648-8BC4-6986F262F038}"/>
          </ac:spMkLst>
        </pc:spChg>
        <pc:spChg chg="add mod">
          <ac:chgData name="Kokou Germain Kokou Germain" userId="a0e1ccc9-513f-435c-92e4-36c13e1bc778" providerId="ADAL" clId="{CEE327AD-2910-49D9-9607-CAC2CBA8F6D9}" dt="2025-03-22T22:06:59.861" v="2591" actId="20577"/>
          <ac:spMkLst>
            <pc:docMk/>
            <pc:sldMk cId="3261815806" sldId="283"/>
            <ac:spMk id="6" creationId="{3BCC7762-5DCA-4BCA-A950-CC557DD8FAC0}"/>
          </ac:spMkLst>
        </pc:spChg>
        <pc:picChg chg="add mod">
          <ac:chgData name="Kokou Germain Kokou Germain" userId="a0e1ccc9-513f-435c-92e4-36c13e1bc778" providerId="ADAL" clId="{CEE327AD-2910-49D9-9607-CAC2CBA8F6D9}" dt="2025-03-22T22:02:03.109" v="2426" actId="14100"/>
          <ac:picMkLst>
            <pc:docMk/>
            <pc:sldMk cId="3261815806" sldId="283"/>
            <ac:picMk id="4" creationId="{4EF4C254-BEA5-4C3F-BED3-D2EAB7C5CD0D}"/>
          </ac:picMkLst>
        </pc:picChg>
      </pc:sldChg>
      <pc:sldChg chg="addSp delSp modSp add">
        <pc:chgData name="Kokou Germain Kokou Germain" userId="a0e1ccc9-513f-435c-92e4-36c13e1bc778" providerId="ADAL" clId="{CEE327AD-2910-49D9-9607-CAC2CBA8F6D9}" dt="2025-03-22T22:54:44.728" v="2968" actId="20577"/>
        <pc:sldMkLst>
          <pc:docMk/>
          <pc:sldMk cId="3197309605" sldId="284"/>
        </pc:sldMkLst>
        <pc:spChg chg="del mod">
          <ac:chgData name="Kokou Germain Kokou Germain" userId="a0e1ccc9-513f-435c-92e4-36c13e1bc778" providerId="ADAL" clId="{CEE327AD-2910-49D9-9607-CAC2CBA8F6D9}" dt="2025-03-22T22:44:11.419" v="2800" actId="478"/>
          <ac:spMkLst>
            <pc:docMk/>
            <pc:sldMk cId="3197309605" sldId="284"/>
            <ac:spMk id="2" creationId="{801F312C-57A7-466F-BFAE-1C6B297F0D87}"/>
          </ac:spMkLst>
        </pc:spChg>
        <pc:spChg chg="del">
          <ac:chgData name="Kokou Germain Kokou Germain" userId="a0e1ccc9-513f-435c-92e4-36c13e1bc778" providerId="ADAL" clId="{CEE327AD-2910-49D9-9607-CAC2CBA8F6D9}" dt="2025-03-22T22:43:54.699" v="2784" actId="478"/>
          <ac:spMkLst>
            <pc:docMk/>
            <pc:sldMk cId="3197309605" sldId="284"/>
            <ac:spMk id="3" creationId="{1DC43146-D665-4677-AF25-EBF20547794C}"/>
          </ac:spMkLst>
        </pc:spChg>
        <pc:spChg chg="add del mod">
          <ac:chgData name="Kokou Germain Kokou Germain" userId="a0e1ccc9-513f-435c-92e4-36c13e1bc778" providerId="ADAL" clId="{CEE327AD-2910-49D9-9607-CAC2CBA8F6D9}" dt="2025-03-22T22:44:13.240" v="2802" actId="478"/>
          <ac:spMkLst>
            <pc:docMk/>
            <pc:sldMk cId="3197309605" sldId="284"/>
            <ac:spMk id="5" creationId="{2E4D0860-AB90-4AD0-AA4B-900E7D367ADF}"/>
          </ac:spMkLst>
        </pc:spChg>
        <pc:spChg chg="add mod">
          <ac:chgData name="Kokou Germain Kokou Germain" userId="a0e1ccc9-513f-435c-92e4-36c13e1bc778" providerId="ADAL" clId="{CEE327AD-2910-49D9-9607-CAC2CBA8F6D9}" dt="2025-03-22T22:45:05.153" v="2806" actId="2085"/>
          <ac:spMkLst>
            <pc:docMk/>
            <pc:sldMk cId="3197309605" sldId="284"/>
            <ac:spMk id="6" creationId="{B0017DA8-2545-480C-8207-6A8653E3B915}"/>
          </ac:spMkLst>
        </pc:spChg>
        <pc:spChg chg="add mod">
          <ac:chgData name="Kokou Germain Kokou Germain" userId="a0e1ccc9-513f-435c-92e4-36c13e1bc778" providerId="ADAL" clId="{CEE327AD-2910-49D9-9607-CAC2CBA8F6D9}" dt="2025-03-22T22:45:36.494" v="2822" actId="2711"/>
          <ac:spMkLst>
            <pc:docMk/>
            <pc:sldMk cId="3197309605" sldId="284"/>
            <ac:spMk id="9" creationId="{1768A4EA-B7B3-4B33-AEDB-E1EF7F847E21}"/>
          </ac:spMkLst>
        </pc:spChg>
        <pc:spChg chg="add mod">
          <ac:chgData name="Kokou Germain Kokou Germain" userId="a0e1ccc9-513f-435c-92e4-36c13e1bc778" providerId="ADAL" clId="{CEE327AD-2910-49D9-9607-CAC2CBA8F6D9}" dt="2025-03-22T22:54:44.728" v="2968" actId="20577"/>
          <ac:spMkLst>
            <pc:docMk/>
            <pc:sldMk cId="3197309605" sldId="284"/>
            <ac:spMk id="10" creationId="{08F24512-09EE-4645-BCA0-22BA74AAA18B}"/>
          </ac:spMkLst>
        </pc:spChg>
        <pc:picChg chg="add">
          <ac:chgData name="Kokou Germain Kokou Germain" userId="a0e1ccc9-513f-435c-92e4-36c13e1bc778" providerId="ADAL" clId="{CEE327AD-2910-49D9-9607-CAC2CBA8F6D9}" dt="2025-03-22T22:45:23.528" v="2808"/>
          <ac:picMkLst>
            <pc:docMk/>
            <pc:sldMk cId="3197309605" sldId="284"/>
            <ac:picMk id="7" creationId="{7A3009B5-E69A-4605-A26A-AE37EE73DA5C}"/>
          </ac:picMkLst>
        </pc:picChg>
        <pc:picChg chg="add">
          <ac:chgData name="Kokou Germain Kokou Germain" userId="a0e1ccc9-513f-435c-92e4-36c13e1bc778" providerId="ADAL" clId="{CEE327AD-2910-49D9-9607-CAC2CBA8F6D9}" dt="2025-03-22T22:45:23.528" v="2808"/>
          <ac:picMkLst>
            <pc:docMk/>
            <pc:sldMk cId="3197309605" sldId="284"/>
            <ac:picMk id="8" creationId="{14B21D07-43B6-4F0F-A64A-5AD852895792}"/>
          </ac:picMkLst>
        </pc:picChg>
      </pc:sldChg>
      <pc:sldChg chg="addSp delSp modSp add ord">
        <pc:chgData name="Kokou Germain Kokou Germain" userId="a0e1ccc9-513f-435c-92e4-36c13e1bc778" providerId="ADAL" clId="{CEE327AD-2910-49D9-9607-CAC2CBA8F6D9}" dt="2025-03-22T22:33:56.495" v="2783" actId="1076"/>
        <pc:sldMkLst>
          <pc:docMk/>
          <pc:sldMk cId="2572873425" sldId="285"/>
        </pc:sldMkLst>
        <pc:spChg chg="mod">
          <ac:chgData name="Kokou Germain Kokou Germain" userId="a0e1ccc9-513f-435c-92e4-36c13e1bc778" providerId="ADAL" clId="{CEE327AD-2910-49D9-9607-CAC2CBA8F6D9}" dt="2025-03-22T22:17:08.521" v="2617"/>
          <ac:spMkLst>
            <pc:docMk/>
            <pc:sldMk cId="2572873425" sldId="285"/>
            <ac:spMk id="2" creationId="{B76826B2-0545-E7EA-464B-B97BE17AAFD0}"/>
          </ac:spMkLst>
        </pc:spChg>
        <pc:spChg chg="add mod">
          <ac:chgData name="Kokou Germain Kokou Germain" userId="a0e1ccc9-513f-435c-92e4-36c13e1bc778" providerId="ADAL" clId="{CEE327AD-2910-49D9-9607-CAC2CBA8F6D9}" dt="2025-03-22T22:28:53.503" v="2750" actId="1076"/>
          <ac:spMkLst>
            <pc:docMk/>
            <pc:sldMk cId="2572873425" sldId="285"/>
            <ac:spMk id="3" creationId="{BF7C9683-D0E0-464D-B5F7-6B31AFF207D0}"/>
          </ac:spMkLst>
        </pc:spChg>
        <pc:spChg chg="add mod">
          <ac:chgData name="Kokou Germain Kokou Germain" userId="a0e1ccc9-513f-435c-92e4-36c13e1bc778" providerId="ADAL" clId="{CEE327AD-2910-49D9-9607-CAC2CBA8F6D9}" dt="2025-03-22T22:31:22.971" v="2774" actId="1035"/>
          <ac:spMkLst>
            <pc:docMk/>
            <pc:sldMk cId="2572873425" sldId="285"/>
            <ac:spMk id="4" creationId="{DDBFC84A-32EA-4901-B505-1E0BCA93AFB4}"/>
          </ac:spMkLst>
        </pc:spChg>
        <pc:spChg chg="add mod">
          <ac:chgData name="Kokou Germain Kokou Germain" userId="a0e1ccc9-513f-435c-92e4-36c13e1bc778" providerId="ADAL" clId="{CEE327AD-2910-49D9-9607-CAC2CBA8F6D9}" dt="2025-03-22T22:33:56.495" v="2783" actId="1076"/>
          <ac:spMkLst>
            <pc:docMk/>
            <pc:sldMk cId="2572873425" sldId="285"/>
            <ac:spMk id="9" creationId="{14079C4C-F5A1-4EE2-933D-5181239ABC1A}"/>
          </ac:spMkLst>
        </pc:spChg>
        <pc:spChg chg="del">
          <ac:chgData name="Kokou Germain Kokou Germain" userId="a0e1ccc9-513f-435c-92e4-36c13e1bc778" providerId="ADAL" clId="{CEE327AD-2910-49D9-9607-CAC2CBA8F6D9}" dt="2025-03-22T22:14:29.359" v="2597" actId="478"/>
          <ac:spMkLst>
            <pc:docMk/>
            <pc:sldMk cId="2572873425" sldId="285"/>
            <ac:spMk id="13" creationId="{A5053826-7627-4CAA-8627-EECCBAC9362D}"/>
          </ac:spMkLst>
        </pc:spChg>
        <pc:spChg chg="del">
          <ac:chgData name="Kokou Germain Kokou Germain" userId="a0e1ccc9-513f-435c-92e4-36c13e1bc778" providerId="ADAL" clId="{CEE327AD-2910-49D9-9607-CAC2CBA8F6D9}" dt="2025-03-22T22:14:25.132" v="2596" actId="478"/>
          <ac:spMkLst>
            <pc:docMk/>
            <pc:sldMk cId="2572873425" sldId="285"/>
            <ac:spMk id="14" creationId="{6114FC4D-D4A3-465C-A387-1261336EFDEB}"/>
          </ac:spMkLst>
        </pc:spChg>
        <pc:picChg chg="mod">
          <ac:chgData name="Kokou Germain Kokou Germain" userId="a0e1ccc9-513f-435c-92e4-36c13e1bc778" providerId="ADAL" clId="{CEE327AD-2910-49D9-9607-CAC2CBA8F6D9}" dt="2025-03-22T22:16:11.312" v="2613" actId="1076"/>
          <ac:picMkLst>
            <pc:docMk/>
            <pc:sldMk cId="2572873425" sldId="285"/>
            <ac:picMk id="5" creationId="{BD442998-BE20-FF1E-8C4D-5E223C998523}"/>
          </ac:picMkLst>
        </pc:picChg>
        <pc:picChg chg="add del mod">
          <ac:chgData name="Kokou Germain Kokou Germain" userId="a0e1ccc9-513f-435c-92e4-36c13e1bc778" providerId="ADAL" clId="{CEE327AD-2910-49D9-9607-CAC2CBA8F6D9}" dt="2025-03-22T22:29:09.954" v="2754" actId="478"/>
          <ac:picMkLst>
            <pc:docMk/>
            <pc:sldMk cId="2572873425" sldId="285"/>
            <ac:picMk id="7" creationId="{93032482-44A5-43F9-9DB9-F2965D153CC8}"/>
          </ac:picMkLst>
        </pc:picChg>
        <pc:picChg chg="add del mod modCrop">
          <ac:chgData name="Kokou Germain Kokou Germain" userId="a0e1ccc9-513f-435c-92e4-36c13e1bc778" providerId="ADAL" clId="{CEE327AD-2910-49D9-9607-CAC2CBA8F6D9}" dt="2025-03-22T22:32:36.780" v="2781" actId="1076"/>
          <ac:picMkLst>
            <pc:docMk/>
            <pc:sldMk cId="2572873425" sldId="285"/>
            <ac:picMk id="8" creationId="{AE3BB656-AC9D-4633-8264-C52E7DFBC925}"/>
          </ac:picMkLst>
        </pc:picChg>
        <pc:picChg chg="del">
          <ac:chgData name="Kokou Germain Kokou Germain" userId="a0e1ccc9-513f-435c-92e4-36c13e1bc778" providerId="ADAL" clId="{CEE327AD-2910-49D9-9607-CAC2CBA8F6D9}" dt="2025-03-22T22:14:18.124" v="2594" actId="478"/>
          <ac:picMkLst>
            <pc:docMk/>
            <pc:sldMk cId="2572873425" sldId="285"/>
            <ac:picMk id="9" creationId="{439383BB-AAA3-49E7-8AF7-6D0420972B84}"/>
          </ac:picMkLst>
        </pc:picChg>
        <pc:picChg chg="del">
          <ac:chgData name="Kokou Germain Kokou Germain" userId="a0e1ccc9-513f-435c-92e4-36c13e1bc778" providerId="ADAL" clId="{CEE327AD-2910-49D9-9607-CAC2CBA8F6D9}" dt="2025-03-22T22:14:20.214" v="2595" actId="478"/>
          <ac:picMkLst>
            <pc:docMk/>
            <pc:sldMk cId="2572873425" sldId="285"/>
            <ac:picMk id="12" creationId="{17995C57-FD4D-46DE-8A74-9AED54DE4AD6}"/>
          </ac:picMkLst>
        </pc:picChg>
      </pc:sldChg>
      <pc:sldMasterChg chg="delSldLayout">
        <pc:chgData name="Kokou Germain Kokou Germain" userId="a0e1ccc9-513f-435c-92e4-36c13e1bc778" providerId="ADAL" clId="{CEE327AD-2910-49D9-9607-CAC2CBA8F6D9}" dt="2025-03-21T23:37:12.432" v="46" actId="2696"/>
        <pc:sldMasterMkLst>
          <pc:docMk/>
          <pc:sldMasterMk cId="217085046" sldId="2147483648"/>
        </pc:sldMasterMkLst>
        <pc:sldLayoutChg chg="del">
          <pc:chgData name="Kokou Germain Kokou Germain" userId="a0e1ccc9-513f-435c-92e4-36c13e1bc778" providerId="ADAL" clId="{CEE327AD-2910-49D9-9607-CAC2CBA8F6D9}" dt="2025-03-21T23:37:12.432" v="46" actId="2696"/>
          <pc:sldLayoutMkLst>
            <pc:docMk/>
            <pc:sldMasterMk cId="217085046" sldId="2147483648"/>
            <pc:sldLayoutMk cId="163829105" sldId="2147483660"/>
          </pc:sldLayoutMkLst>
        </pc:sldLayoutChg>
      </pc:sldMasterChg>
      <pc:sldMasterChg chg="delSldLayout modSldLayout">
        <pc:chgData name="Kokou Germain Kokou Germain" userId="a0e1ccc9-513f-435c-92e4-36c13e1bc778" providerId="ADAL" clId="{CEE327AD-2910-49D9-9607-CAC2CBA8F6D9}" dt="2025-03-22T11:58:50.997" v="260" actId="2696"/>
        <pc:sldMasterMkLst>
          <pc:docMk/>
          <pc:sldMasterMk cId="4218086337" sldId="2147483663"/>
        </pc:sldMasterMkLst>
        <pc:sldLayoutChg chg="del">
          <pc:chgData name="Kokou Germain Kokou Germain" userId="a0e1ccc9-513f-435c-92e4-36c13e1bc778" providerId="ADAL" clId="{CEE327AD-2910-49D9-9607-CAC2CBA8F6D9}" dt="2025-03-22T11:58:50.997" v="260" actId="2696"/>
          <pc:sldLayoutMkLst>
            <pc:docMk/>
            <pc:sldMasterMk cId="4218086337" sldId="2147483663"/>
            <pc:sldLayoutMk cId="159441245" sldId="2147483675"/>
          </pc:sldLayoutMkLst>
        </pc:sldLayoutChg>
        <pc:sldLayoutChg chg="delSp">
          <pc:chgData name="Kokou Germain Kokou Germain" userId="a0e1ccc9-513f-435c-92e4-36c13e1bc778" providerId="ADAL" clId="{CEE327AD-2910-49D9-9607-CAC2CBA8F6D9}" dt="2025-03-22T11:58:23.892" v="255"/>
          <pc:sldLayoutMkLst>
            <pc:docMk/>
            <pc:sldMasterMk cId="4218086337" sldId="2147483663"/>
            <pc:sldLayoutMk cId="1495994769" sldId="2147483676"/>
          </pc:sldLayoutMkLst>
          <pc:spChg chg="del">
            <ac:chgData name="Kokou Germain Kokou Germain" userId="a0e1ccc9-513f-435c-92e4-36c13e1bc778" providerId="ADAL" clId="{CEE327AD-2910-49D9-9607-CAC2CBA8F6D9}" dt="2025-03-22T11:58:23.892" v="255"/>
            <ac:spMkLst>
              <pc:docMk/>
              <pc:sldMasterMk cId="4218086337" sldId="2147483663"/>
              <pc:sldLayoutMk cId="1495994769" sldId="2147483676"/>
              <ac:spMk id="2" creationId="{00000000-0000-0000-0000-000000000000}"/>
            </ac:spMkLst>
          </pc:spChg>
          <pc:spChg chg="del">
            <ac:chgData name="Kokou Germain Kokou Germain" userId="a0e1ccc9-513f-435c-92e4-36c13e1bc778" providerId="ADAL" clId="{CEE327AD-2910-49D9-9607-CAC2CBA8F6D9}" dt="2025-03-22T11:58:23.892" v="255"/>
            <ac:spMkLst>
              <pc:docMk/>
              <pc:sldMasterMk cId="4218086337" sldId="2147483663"/>
              <pc:sldLayoutMk cId="1495994769" sldId="2147483676"/>
              <ac:spMk id="3" creationId="{00000000-0000-0000-0000-000000000000}"/>
            </ac:spMkLst>
          </pc:spChg>
          <pc:picChg chg="del">
            <ac:chgData name="Kokou Germain Kokou Germain" userId="a0e1ccc9-513f-435c-92e4-36c13e1bc778" providerId="ADAL" clId="{CEE327AD-2910-49D9-9607-CAC2CBA8F6D9}" dt="2025-03-22T11:58:23.892" v="255"/>
            <ac:picMkLst>
              <pc:docMk/>
              <pc:sldMasterMk cId="4218086337" sldId="2147483663"/>
              <pc:sldLayoutMk cId="1495994769" sldId="2147483676"/>
              <ac:picMk id="4" creationId="{00000000-0000-0000-0000-000000000000}"/>
            </ac:picMkLst>
          </pc:picChg>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docker.com/products/docker-desktop"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docker.com/products/docker-desktop"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9F3B3-E54D-4DE4-8420-246465220A75}"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fr-FR"/>
        </a:p>
      </dgm:t>
    </dgm:pt>
    <dgm:pt modelId="{318CC788-8190-4B2E-80A1-1E678046B9A8}">
      <dgm:prSet phldrT="[Text]" custT="1"/>
      <dgm:spPr>
        <a:solidFill>
          <a:srgbClr val="C2CBE0"/>
        </a:solidFill>
      </dgm:spPr>
      <dgm:t>
        <a:bodyPr/>
        <a:lstStyle/>
        <a:p>
          <a:r>
            <a:rPr lang="fr-FR" sz="1200" b="1" dirty="0">
              <a:solidFill>
                <a:schemeClr val="bg1"/>
              </a:solidFill>
              <a:latin typeface="Poppins ExtraBold" panose="00000900000000000000" pitchFamily="2" charset="0"/>
              <a:ea typeface="Open Sans" panose="020B0604020202020204" charset="0"/>
              <a:cs typeface="Poppins ExtraBold" panose="00000900000000000000" pitchFamily="2" charset="0"/>
            </a:rPr>
            <a:t>Téléchargez Docker Desktop pour Windows depuis le site officiel :</a:t>
          </a:r>
        </a:p>
        <a:p>
          <a:r>
            <a:rPr lang="fr-FR" sz="1200" b="1" dirty="0">
              <a:solidFill>
                <a:schemeClr val="accent2"/>
              </a:solidFill>
              <a:latin typeface="Poppins ExtraBold" panose="00000900000000000000" pitchFamily="2" charset="0"/>
              <a:ea typeface="Open Sans" panose="020B0604020202020204" charset="0"/>
              <a:cs typeface="Poppins ExtraBold" panose="00000900000000000000" pitchFamily="2" charset="0"/>
              <a:hlinkClick xmlns:r="http://schemas.openxmlformats.org/officeDocument/2006/relationships" r:id="rId1">
                <a:extLst>
                  <a:ext uri="{A12FA001-AC4F-418D-AE19-62706E023703}">
                    <ahyp:hlinkClr xmlns:ahyp="http://schemas.microsoft.com/office/drawing/2018/hyperlinkcolor" val="tx"/>
                  </a:ext>
                </a:extLst>
              </a:hlinkClick>
            </a:rPr>
            <a:t>https://www.docker.com/products/docker-desktop</a:t>
          </a:r>
          <a:endParaRPr lang="fr-FR" sz="1200" b="1" dirty="0">
            <a:solidFill>
              <a:schemeClr val="accent2"/>
            </a:solidFill>
            <a:latin typeface="Poppins ExtraBold" panose="00000900000000000000" pitchFamily="2" charset="0"/>
            <a:cs typeface="Poppins ExtraBold" panose="00000900000000000000" pitchFamily="2" charset="0"/>
          </a:endParaRPr>
        </a:p>
      </dgm:t>
    </dgm:pt>
    <dgm:pt modelId="{23500A75-BBDE-49E0-AF4F-BF9FF4A41CBC}" type="parTrans" cxnId="{46AF2B1D-57DB-4D64-83E8-C5D27D4601D6}">
      <dgm:prSet/>
      <dgm:spPr/>
      <dgm:t>
        <a:bodyPr/>
        <a:lstStyle/>
        <a:p>
          <a:endParaRPr lang="fr-FR"/>
        </a:p>
      </dgm:t>
    </dgm:pt>
    <dgm:pt modelId="{C33ED264-5ACE-4C34-A192-BC621819B55A}" type="sibTrans" cxnId="{46AF2B1D-57DB-4D64-83E8-C5D27D4601D6}">
      <dgm:prSet/>
      <dgm:spPr>
        <a:solidFill>
          <a:schemeClr val="accent5">
            <a:lumMod val="75000"/>
            <a:alpha val="90000"/>
          </a:schemeClr>
        </a:solidFill>
      </dgm:spPr>
      <dgm:t>
        <a:bodyPr/>
        <a:lstStyle/>
        <a:p>
          <a:endParaRPr lang="fr-FR"/>
        </a:p>
      </dgm:t>
    </dgm:pt>
    <dgm:pt modelId="{7EE57D30-0730-4738-98DD-3C62CBD8C6CA}">
      <dgm:prSet phldrT="[Text]" custT="1"/>
      <dgm:spPr>
        <a:solidFill>
          <a:srgbClr val="C2CBE0"/>
        </a:solidFill>
      </dgm:spPr>
      <dgm:t>
        <a:bodyPr/>
        <a:lstStyle/>
        <a:p>
          <a:pPr algn="l"/>
          <a:r>
            <a:rPr lang="fr-FR" sz="1200" b="1" dirty="0">
              <a:solidFill>
                <a:schemeClr val="bg1"/>
              </a:solidFill>
              <a:latin typeface="Poppins ExtraBold" panose="00000900000000000000" pitchFamily="2" charset="0"/>
              <a:cs typeface="Poppins ExtraBold" panose="00000900000000000000" pitchFamily="2" charset="0"/>
            </a:rPr>
            <a:t>Exécutez le fichier d'installation (Docker Desktop Installer.exe) et Suivez les instructions d'installation</a:t>
          </a:r>
        </a:p>
      </dgm:t>
    </dgm:pt>
    <dgm:pt modelId="{5E4DC9BF-A4AD-4C93-B6F7-4703FD23010E}" type="parTrans" cxnId="{FC6E6A71-047B-4A0A-AD6A-83DB521D7749}">
      <dgm:prSet/>
      <dgm:spPr/>
      <dgm:t>
        <a:bodyPr/>
        <a:lstStyle/>
        <a:p>
          <a:endParaRPr lang="fr-FR"/>
        </a:p>
      </dgm:t>
    </dgm:pt>
    <dgm:pt modelId="{25342116-CC81-4D51-8552-B534E4AAA54F}" type="sibTrans" cxnId="{FC6E6A71-047B-4A0A-AD6A-83DB521D7749}">
      <dgm:prSet/>
      <dgm:spPr>
        <a:solidFill>
          <a:schemeClr val="accent5">
            <a:lumMod val="75000"/>
            <a:alpha val="90000"/>
          </a:schemeClr>
        </a:solidFill>
      </dgm:spPr>
      <dgm:t>
        <a:bodyPr/>
        <a:lstStyle/>
        <a:p>
          <a:endParaRPr lang="fr-FR"/>
        </a:p>
      </dgm:t>
    </dgm:pt>
    <dgm:pt modelId="{51F65787-E931-4D42-8746-8392C109A181}">
      <dgm:prSet phldrT="[Text]" custT="1"/>
      <dgm:spPr>
        <a:solidFill>
          <a:srgbClr val="C2CBE0"/>
        </a:solidFill>
      </dgm:spPr>
      <dgm:t>
        <a:bodyPr/>
        <a:lstStyle/>
        <a:p>
          <a:r>
            <a:rPr lang="en-US" sz="1200" b="1" dirty="0" err="1">
              <a:solidFill>
                <a:schemeClr val="bg1"/>
              </a:solidFill>
              <a:latin typeface="Poppins ExtraBold" panose="00000900000000000000" pitchFamily="2" charset="0"/>
              <a:cs typeface="Poppins ExtraBold" panose="00000900000000000000" pitchFamily="2" charset="0"/>
            </a:rPr>
            <a:t>Cocher</a:t>
          </a:r>
          <a:r>
            <a:rPr lang="en-US" sz="1200" b="1" dirty="0">
              <a:solidFill>
                <a:schemeClr val="bg1"/>
              </a:solidFill>
              <a:latin typeface="Poppins ExtraBold" panose="00000900000000000000" pitchFamily="2" charset="0"/>
              <a:cs typeface="Poppins ExtraBold" panose="00000900000000000000" pitchFamily="2" charset="0"/>
            </a:rPr>
            <a:t> </a:t>
          </a:r>
          <a:r>
            <a:rPr lang="en-US" sz="1200" b="1" dirty="0" err="1">
              <a:solidFill>
                <a:schemeClr val="bg1"/>
              </a:solidFill>
              <a:latin typeface="Poppins ExtraBold" panose="00000900000000000000" pitchFamily="2" charset="0"/>
              <a:cs typeface="Poppins ExtraBold" panose="00000900000000000000" pitchFamily="2" charset="0"/>
            </a:rPr>
            <a:t>l’option</a:t>
          </a:r>
          <a:r>
            <a:rPr lang="en-US" sz="1200" b="1" dirty="0">
              <a:solidFill>
                <a:schemeClr val="bg1"/>
              </a:solidFill>
              <a:latin typeface="Poppins ExtraBold" panose="00000900000000000000" pitchFamily="2" charset="0"/>
              <a:cs typeface="Poppins ExtraBold" panose="00000900000000000000" pitchFamily="2" charset="0"/>
            </a:rPr>
            <a:t> </a:t>
          </a:r>
          <a:r>
            <a:rPr lang="en-US" sz="1200" b="1" dirty="0">
              <a:solidFill>
                <a:schemeClr val="accent2"/>
              </a:solidFill>
              <a:latin typeface="Poppins ExtraBold" panose="00000900000000000000" pitchFamily="2" charset="0"/>
              <a:cs typeface="Poppins ExtraBold" panose="00000900000000000000" pitchFamily="2" charset="0"/>
            </a:rPr>
            <a:t>“Use the WSL based engine”</a:t>
          </a:r>
          <a:r>
            <a:rPr lang="en-US" sz="1200" b="1" dirty="0">
              <a:solidFill>
                <a:srgbClr val="FFFF00"/>
              </a:solidFill>
              <a:latin typeface="Poppins ExtraBold" panose="00000900000000000000" pitchFamily="2" charset="0"/>
              <a:cs typeface="Poppins ExtraBold" panose="00000900000000000000" pitchFamily="2" charset="0"/>
            </a:rPr>
            <a:t> </a:t>
          </a:r>
          <a:r>
            <a:rPr lang="en-US" sz="1200" b="1" dirty="0">
              <a:solidFill>
                <a:schemeClr val="bg1"/>
              </a:solidFill>
              <a:latin typeface="Poppins ExtraBold" panose="00000900000000000000" pitchFamily="2" charset="0"/>
              <a:cs typeface="Poppins ExtraBold" panose="00000900000000000000" pitchFamily="2" charset="0"/>
            </a:rPr>
            <a:t>dans Setting            </a:t>
          </a:r>
          <a:r>
            <a:rPr lang="en-US" sz="1200" b="1" dirty="0">
              <a:solidFill>
                <a:schemeClr val="bg1"/>
              </a:solidFill>
              <a:latin typeface="Poppins ExtraBold" panose="00000900000000000000" pitchFamily="2" charset="0"/>
              <a:cs typeface="Poppins ExtraBold" panose="00000900000000000000" pitchFamily="2" charset="0"/>
              <a:sym typeface="Wingdings" panose="05000000000000000000" pitchFamily="2" charset="2"/>
            </a:rPr>
            <a:t> General</a:t>
          </a:r>
        </a:p>
        <a:p>
          <a:r>
            <a:rPr lang="en-US" sz="1200" b="1" dirty="0" err="1">
              <a:solidFill>
                <a:schemeClr val="bg1"/>
              </a:solidFill>
              <a:latin typeface="Poppins ExtraBold" panose="00000900000000000000" pitchFamily="2" charset="0"/>
              <a:cs typeface="Poppins ExtraBold" panose="00000900000000000000" pitchFamily="2" charset="0"/>
            </a:rPr>
            <a:t>Enregistrez</a:t>
          </a:r>
          <a:r>
            <a:rPr lang="en-US" sz="1200" b="1" dirty="0">
              <a:solidFill>
                <a:schemeClr val="bg1"/>
              </a:solidFill>
              <a:latin typeface="Poppins ExtraBold" panose="00000900000000000000" pitchFamily="2" charset="0"/>
              <a:cs typeface="Poppins ExtraBold" panose="00000900000000000000" pitchFamily="2" charset="0"/>
            </a:rPr>
            <a:t> et </a:t>
          </a:r>
          <a:r>
            <a:rPr lang="en-US" sz="1200" b="1" dirty="0" err="1">
              <a:solidFill>
                <a:schemeClr val="bg1"/>
              </a:solidFill>
              <a:latin typeface="Poppins ExtraBold" panose="00000900000000000000" pitchFamily="2" charset="0"/>
              <a:cs typeface="Poppins ExtraBold" panose="00000900000000000000" pitchFamily="2" charset="0"/>
            </a:rPr>
            <a:t>redemarrez</a:t>
          </a:r>
          <a:endParaRPr lang="fr-FR" sz="1200" b="1" dirty="0">
            <a:solidFill>
              <a:schemeClr val="bg1"/>
            </a:solidFill>
            <a:latin typeface="Poppins ExtraBold" panose="00000900000000000000" pitchFamily="2" charset="0"/>
            <a:cs typeface="Poppins ExtraBold" panose="00000900000000000000" pitchFamily="2" charset="0"/>
          </a:endParaRPr>
        </a:p>
      </dgm:t>
    </dgm:pt>
    <dgm:pt modelId="{C120F069-D82E-4844-A120-7C33BDDEBB35}" type="parTrans" cxnId="{884DF35E-ADF0-48DE-8CE4-68941736999A}">
      <dgm:prSet/>
      <dgm:spPr/>
      <dgm:t>
        <a:bodyPr/>
        <a:lstStyle/>
        <a:p>
          <a:endParaRPr lang="fr-FR"/>
        </a:p>
      </dgm:t>
    </dgm:pt>
    <dgm:pt modelId="{6C6157A0-50A9-49F9-8F17-759C9FC3C825}" type="sibTrans" cxnId="{884DF35E-ADF0-48DE-8CE4-68941736999A}">
      <dgm:prSet/>
      <dgm:spPr/>
      <dgm:t>
        <a:bodyPr/>
        <a:lstStyle/>
        <a:p>
          <a:endParaRPr lang="fr-FR"/>
        </a:p>
      </dgm:t>
    </dgm:pt>
    <dgm:pt modelId="{21F6F5B3-1424-40C7-A035-92BA3A701151}" type="pres">
      <dgm:prSet presAssocID="{BD19F3B3-E54D-4DE4-8420-246465220A75}" presName="outerComposite" presStyleCnt="0">
        <dgm:presLayoutVars>
          <dgm:chMax val="5"/>
          <dgm:dir/>
          <dgm:resizeHandles val="exact"/>
        </dgm:presLayoutVars>
      </dgm:prSet>
      <dgm:spPr/>
    </dgm:pt>
    <dgm:pt modelId="{15A6471E-40DE-4B1D-8053-31940C62CC83}" type="pres">
      <dgm:prSet presAssocID="{BD19F3B3-E54D-4DE4-8420-246465220A75}" presName="dummyMaxCanvas" presStyleCnt="0">
        <dgm:presLayoutVars/>
      </dgm:prSet>
      <dgm:spPr/>
    </dgm:pt>
    <dgm:pt modelId="{073ECC10-FB79-4919-BFF4-D3C9AD6E537D}" type="pres">
      <dgm:prSet presAssocID="{BD19F3B3-E54D-4DE4-8420-246465220A75}" presName="ThreeNodes_1" presStyleLbl="node1" presStyleIdx="0" presStyleCnt="3" custLinFactX="-36241" custLinFactNeighborX="-100000" custLinFactNeighborY="-21854">
        <dgm:presLayoutVars>
          <dgm:bulletEnabled val="1"/>
        </dgm:presLayoutVars>
      </dgm:prSet>
      <dgm:spPr/>
    </dgm:pt>
    <dgm:pt modelId="{0D5F772C-A32C-4B39-96EE-C6E35B9CB85F}" type="pres">
      <dgm:prSet presAssocID="{BD19F3B3-E54D-4DE4-8420-246465220A75}" presName="ThreeNodes_2" presStyleLbl="node1" presStyleIdx="1" presStyleCnt="3">
        <dgm:presLayoutVars>
          <dgm:bulletEnabled val="1"/>
        </dgm:presLayoutVars>
      </dgm:prSet>
      <dgm:spPr/>
    </dgm:pt>
    <dgm:pt modelId="{4711E742-C069-46EB-8E7B-38B5F9C2967D}" type="pres">
      <dgm:prSet presAssocID="{BD19F3B3-E54D-4DE4-8420-246465220A75}" presName="ThreeNodes_3" presStyleLbl="node1" presStyleIdx="2" presStyleCnt="3" custScaleY="88570">
        <dgm:presLayoutVars>
          <dgm:bulletEnabled val="1"/>
        </dgm:presLayoutVars>
      </dgm:prSet>
      <dgm:spPr/>
    </dgm:pt>
    <dgm:pt modelId="{FBB93A0E-26D7-4BEE-8167-C22BFCC84E6B}" type="pres">
      <dgm:prSet presAssocID="{BD19F3B3-E54D-4DE4-8420-246465220A75}" presName="ThreeConn_1-2" presStyleLbl="fgAccFollowNode1" presStyleIdx="0" presStyleCnt="2">
        <dgm:presLayoutVars>
          <dgm:bulletEnabled val="1"/>
        </dgm:presLayoutVars>
      </dgm:prSet>
      <dgm:spPr/>
    </dgm:pt>
    <dgm:pt modelId="{DCBDC20E-D5FC-476D-BD7C-C247244D5081}" type="pres">
      <dgm:prSet presAssocID="{BD19F3B3-E54D-4DE4-8420-246465220A75}" presName="ThreeConn_2-3" presStyleLbl="fgAccFollowNode1" presStyleIdx="1" presStyleCnt="2">
        <dgm:presLayoutVars>
          <dgm:bulletEnabled val="1"/>
        </dgm:presLayoutVars>
      </dgm:prSet>
      <dgm:spPr/>
    </dgm:pt>
    <dgm:pt modelId="{D15D3945-C758-4D79-9037-5838B5B59FB1}" type="pres">
      <dgm:prSet presAssocID="{BD19F3B3-E54D-4DE4-8420-246465220A75}" presName="ThreeNodes_1_text" presStyleLbl="node1" presStyleIdx="2" presStyleCnt="3">
        <dgm:presLayoutVars>
          <dgm:bulletEnabled val="1"/>
        </dgm:presLayoutVars>
      </dgm:prSet>
      <dgm:spPr/>
    </dgm:pt>
    <dgm:pt modelId="{F0EBEA1A-817E-4F23-BF1D-6A47A775AB41}" type="pres">
      <dgm:prSet presAssocID="{BD19F3B3-E54D-4DE4-8420-246465220A75}" presName="ThreeNodes_2_text" presStyleLbl="node1" presStyleIdx="2" presStyleCnt="3">
        <dgm:presLayoutVars>
          <dgm:bulletEnabled val="1"/>
        </dgm:presLayoutVars>
      </dgm:prSet>
      <dgm:spPr/>
    </dgm:pt>
    <dgm:pt modelId="{CEC7FFC3-3EFB-474F-BC52-948473ED4E04}" type="pres">
      <dgm:prSet presAssocID="{BD19F3B3-E54D-4DE4-8420-246465220A75}" presName="ThreeNodes_3_text" presStyleLbl="node1" presStyleIdx="2" presStyleCnt="3">
        <dgm:presLayoutVars>
          <dgm:bulletEnabled val="1"/>
        </dgm:presLayoutVars>
      </dgm:prSet>
      <dgm:spPr/>
    </dgm:pt>
  </dgm:ptLst>
  <dgm:cxnLst>
    <dgm:cxn modelId="{46AF2B1D-57DB-4D64-83E8-C5D27D4601D6}" srcId="{BD19F3B3-E54D-4DE4-8420-246465220A75}" destId="{318CC788-8190-4B2E-80A1-1E678046B9A8}" srcOrd="0" destOrd="0" parTransId="{23500A75-BBDE-49E0-AF4F-BF9FF4A41CBC}" sibTransId="{C33ED264-5ACE-4C34-A192-BC621819B55A}"/>
    <dgm:cxn modelId="{64E84C5E-EC39-4A83-AB02-9528486297DA}" type="presOf" srcId="{51F65787-E931-4D42-8746-8392C109A181}" destId="{4711E742-C069-46EB-8E7B-38B5F9C2967D}" srcOrd="0" destOrd="0" presId="urn:microsoft.com/office/officeart/2005/8/layout/vProcess5"/>
    <dgm:cxn modelId="{884DF35E-ADF0-48DE-8CE4-68941736999A}" srcId="{BD19F3B3-E54D-4DE4-8420-246465220A75}" destId="{51F65787-E931-4D42-8746-8392C109A181}" srcOrd="2" destOrd="0" parTransId="{C120F069-D82E-4844-A120-7C33BDDEBB35}" sibTransId="{6C6157A0-50A9-49F9-8F17-759C9FC3C825}"/>
    <dgm:cxn modelId="{35243263-8093-4914-ADFF-0CC42B508B7A}" type="presOf" srcId="{7EE57D30-0730-4738-98DD-3C62CBD8C6CA}" destId="{F0EBEA1A-817E-4F23-BF1D-6A47A775AB41}" srcOrd="1" destOrd="0" presId="urn:microsoft.com/office/officeart/2005/8/layout/vProcess5"/>
    <dgm:cxn modelId="{4CB97145-5C61-41A8-AA5A-A4135570EC2E}" type="presOf" srcId="{7EE57D30-0730-4738-98DD-3C62CBD8C6CA}" destId="{0D5F772C-A32C-4B39-96EE-C6E35B9CB85F}" srcOrd="0" destOrd="0" presId="urn:microsoft.com/office/officeart/2005/8/layout/vProcess5"/>
    <dgm:cxn modelId="{FC6E6A71-047B-4A0A-AD6A-83DB521D7749}" srcId="{BD19F3B3-E54D-4DE4-8420-246465220A75}" destId="{7EE57D30-0730-4738-98DD-3C62CBD8C6CA}" srcOrd="1" destOrd="0" parTransId="{5E4DC9BF-A4AD-4C93-B6F7-4703FD23010E}" sibTransId="{25342116-CC81-4D51-8552-B534E4AAA54F}"/>
    <dgm:cxn modelId="{100AC855-C670-405A-90CB-EECF418F2A95}" type="presOf" srcId="{C33ED264-5ACE-4C34-A192-BC621819B55A}" destId="{FBB93A0E-26D7-4BEE-8167-C22BFCC84E6B}" srcOrd="0" destOrd="0" presId="urn:microsoft.com/office/officeart/2005/8/layout/vProcess5"/>
    <dgm:cxn modelId="{3529BB9E-85F4-4858-B005-5ADD41B7545B}" type="presOf" srcId="{318CC788-8190-4B2E-80A1-1E678046B9A8}" destId="{073ECC10-FB79-4919-BFF4-D3C9AD6E537D}" srcOrd="0" destOrd="0" presId="urn:microsoft.com/office/officeart/2005/8/layout/vProcess5"/>
    <dgm:cxn modelId="{55192DB3-BD87-48BD-A4C0-5950A232BA71}" type="presOf" srcId="{318CC788-8190-4B2E-80A1-1E678046B9A8}" destId="{D15D3945-C758-4D79-9037-5838B5B59FB1}" srcOrd="1" destOrd="0" presId="urn:microsoft.com/office/officeart/2005/8/layout/vProcess5"/>
    <dgm:cxn modelId="{419594D8-0743-42B1-BCFD-F7713AB4128E}" type="presOf" srcId="{25342116-CC81-4D51-8552-B534E4AAA54F}" destId="{DCBDC20E-D5FC-476D-BD7C-C247244D5081}" srcOrd="0" destOrd="0" presId="urn:microsoft.com/office/officeart/2005/8/layout/vProcess5"/>
    <dgm:cxn modelId="{C95796DE-86DA-4C73-B3F7-DAC9E01378A0}" type="presOf" srcId="{51F65787-E931-4D42-8746-8392C109A181}" destId="{CEC7FFC3-3EFB-474F-BC52-948473ED4E04}" srcOrd="1" destOrd="0" presId="urn:microsoft.com/office/officeart/2005/8/layout/vProcess5"/>
    <dgm:cxn modelId="{5CB86AE7-B560-4C08-A907-C1D2DD4731FE}" type="presOf" srcId="{BD19F3B3-E54D-4DE4-8420-246465220A75}" destId="{21F6F5B3-1424-40C7-A035-92BA3A701151}" srcOrd="0" destOrd="0" presId="urn:microsoft.com/office/officeart/2005/8/layout/vProcess5"/>
    <dgm:cxn modelId="{84B90332-AA0D-4238-BCE7-A92F4EB765C8}" type="presParOf" srcId="{21F6F5B3-1424-40C7-A035-92BA3A701151}" destId="{15A6471E-40DE-4B1D-8053-31940C62CC83}" srcOrd="0" destOrd="0" presId="urn:microsoft.com/office/officeart/2005/8/layout/vProcess5"/>
    <dgm:cxn modelId="{362C52E0-AFA8-484F-9997-3236804BC50E}" type="presParOf" srcId="{21F6F5B3-1424-40C7-A035-92BA3A701151}" destId="{073ECC10-FB79-4919-BFF4-D3C9AD6E537D}" srcOrd="1" destOrd="0" presId="urn:microsoft.com/office/officeart/2005/8/layout/vProcess5"/>
    <dgm:cxn modelId="{021F6AE8-E7C2-43C6-AA24-9E497E0DC8E5}" type="presParOf" srcId="{21F6F5B3-1424-40C7-A035-92BA3A701151}" destId="{0D5F772C-A32C-4B39-96EE-C6E35B9CB85F}" srcOrd="2" destOrd="0" presId="urn:microsoft.com/office/officeart/2005/8/layout/vProcess5"/>
    <dgm:cxn modelId="{54A9B25F-05D8-4259-84D7-0389482DD2A9}" type="presParOf" srcId="{21F6F5B3-1424-40C7-A035-92BA3A701151}" destId="{4711E742-C069-46EB-8E7B-38B5F9C2967D}" srcOrd="3" destOrd="0" presId="urn:microsoft.com/office/officeart/2005/8/layout/vProcess5"/>
    <dgm:cxn modelId="{EDAB6780-6A2E-4A94-96A1-41A27B90D6F3}" type="presParOf" srcId="{21F6F5B3-1424-40C7-A035-92BA3A701151}" destId="{FBB93A0E-26D7-4BEE-8167-C22BFCC84E6B}" srcOrd="4" destOrd="0" presId="urn:microsoft.com/office/officeart/2005/8/layout/vProcess5"/>
    <dgm:cxn modelId="{2C0A9E99-7608-45FA-B975-8F60B8BF7C5A}" type="presParOf" srcId="{21F6F5B3-1424-40C7-A035-92BA3A701151}" destId="{DCBDC20E-D5FC-476D-BD7C-C247244D5081}" srcOrd="5" destOrd="0" presId="urn:microsoft.com/office/officeart/2005/8/layout/vProcess5"/>
    <dgm:cxn modelId="{0AB8DC04-6E62-4DDA-B6AB-FEFF5DCFCD65}" type="presParOf" srcId="{21F6F5B3-1424-40C7-A035-92BA3A701151}" destId="{D15D3945-C758-4D79-9037-5838B5B59FB1}" srcOrd="6" destOrd="0" presId="urn:microsoft.com/office/officeart/2005/8/layout/vProcess5"/>
    <dgm:cxn modelId="{642B4B28-BB00-44BD-B2A6-0ECF33D3F915}" type="presParOf" srcId="{21F6F5B3-1424-40C7-A035-92BA3A701151}" destId="{F0EBEA1A-817E-4F23-BF1D-6A47A775AB41}" srcOrd="7" destOrd="0" presId="urn:microsoft.com/office/officeart/2005/8/layout/vProcess5"/>
    <dgm:cxn modelId="{F457C5C1-E175-42D8-95D0-64AE0B374F36}" type="presParOf" srcId="{21F6F5B3-1424-40C7-A035-92BA3A701151}" destId="{CEC7FFC3-3EFB-474F-BC52-948473ED4E0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ECC10-FB79-4919-BFF4-D3C9AD6E537D}">
      <dsp:nvSpPr>
        <dsp:cNvPr id="0" name=""/>
        <dsp:cNvSpPr/>
      </dsp:nvSpPr>
      <dsp:spPr>
        <a:xfrm>
          <a:off x="0" y="0"/>
          <a:ext cx="4387615" cy="1348169"/>
        </a:xfrm>
        <a:prstGeom prst="roundRect">
          <a:avLst>
            <a:gd name="adj" fmla="val 10000"/>
          </a:avLst>
        </a:prstGeom>
        <a:solidFill>
          <a:srgbClr val="C2C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1" kern="1200" dirty="0">
              <a:solidFill>
                <a:schemeClr val="bg1"/>
              </a:solidFill>
              <a:latin typeface="Poppins ExtraBold" panose="00000900000000000000" pitchFamily="2" charset="0"/>
              <a:ea typeface="Open Sans" panose="020B0604020202020204" charset="0"/>
              <a:cs typeface="Poppins ExtraBold" panose="00000900000000000000" pitchFamily="2" charset="0"/>
            </a:rPr>
            <a:t>Téléchargez Docker Desktop pour Windows depuis le site officiel :</a:t>
          </a:r>
        </a:p>
        <a:p>
          <a:pPr marL="0" lvl="0" indent="0" algn="l" defTabSz="533400">
            <a:lnSpc>
              <a:spcPct val="90000"/>
            </a:lnSpc>
            <a:spcBef>
              <a:spcPct val="0"/>
            </a:spcBef>
            <a:spcAft>
              <a:spcPct val="35000"/>
            </a:spcAft>
            <a:buNone/>
          </a:pPr>
          <a:r>
            <a:rPr lang="fr-FR" sz="1200" b="1" kern="1200" dirty="0">
              <a:solidFill>
                <a:schemeClr val="accent2"/>
              </a:solidFill>
              <a:latin typeface="Poppins ExtraBold" panose="00000900000000000000" pitchFamily="2" charset="0"/>
              <a:ea typeface="Open Sans" panose="020B0604020202020204" charset="0"/>
              <a:cs typeface="Poppins ExtraBold" panose="00000900000000000000" pitchFamily="2" charset="0"/>
              <a:hlinkClick xmlns:r="http://schemas.openxmlformats.org/officeDocument/2006/relationships" r:id="rId1">
                <a:extLst>
                  <a:ext uri="{A12FA001-AC4F-418D-AE19-62706E023703}">
                    <ahyp:hlinkClr xmlns:ahyp="http://schemas.microsoft.com/office/drawing/2018/hyperlinkcolor" val="tx"/>
                  </a:ext>
                </a:extLst>
              </a:hlinkClick>
            </a:rPr>
            <a:t>https://www.docker.com/products/docker-desktop</a:t>
          </a:r>
          <a:endParaRPr lang="fr-FR" sz="1200" b="1" kern="1200" dirty="0">
            <a:solidFill>
              <a:schemeClr val="accent2"/>
            </a:solidFill>
            <a:latin typeface="Poppins ExtraBold" panose="00000900000000000000" pitchFamily="2" charset="0"/>
            <a:cs typeface="Poppins ExtraBold" panose="00000900000000000000" pitchFamily="2" charset="0"/>
          </a:endParaRPr>
        </a:p>
      </dsp:txBody>
      <dsp:txXfrm>
        <a:off x="39487" y="39487"/>
        <a:ext cx="2932833" cy="1269195"/>
      </dsp:txXfrm>
    </dsp:sp>
    <dsp:sp modelId="{0D5F772C-A32C-4B39-96EE-C6E35B9CB85F}">
      <dsp:nvSpPr>
        <dsp:cNvPr id="0" name=""/>
        <dsp:cNvSpPr/>
      </dsp:nvSpPr>
      <dsp:spPr>
        <a:xfrm>
          <a:off x="387142" y="1572864"/>
          <a:ext cx="4387615" cy="1348169"/>
        </a:xfrm>
        <a:prstGeom prst="roundRect">
          <a:avLst>
            <a:gd name="adj" fmla="val 10000"/>
          </a:avLst>
        </a:prstGeom>
        <a:solidFill>
          <a:srgbClr val="C2C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fr-FR" sz="1200" b="1" kern="1200" dirty="0">
              <a:solidFill>
                <a:schemeClr val="bg1"/>
              </a:solidFill>
              <a:latin typeface="Poppins ExtraBold" panose="00000900000000000000" pitchFamily="2" charset="0"/>
              <a:cs typeface="Poppins ExtraBold" panose="00000900000000000000" pitchFamily="2" charset="0"/>
            </a:rPr>
            <a:t>Exécutez le fichier d'installation (Docker Desktop Installer.exe) et Suivez les instructions d'installation</a:t>
          </a:r>
        </a:p>
      </dsp:txBody>
      <dsp:txXfrm>
        <a:off x="426629" y="1612351"/>
        <a:ext cx="3045188" cy="1269195"/>
      </dsp:txXfrm>
    </dsp:sp>
    <dsp:sp modelId="{4711E742-C069-46EB-8E7B-38B5F9C2967D}">
      <dsp:nvSpPr>
        <dsp:cNvPr id="0" name=""/>
        <dsp:cNvSpPr/>
      </dsp:nvSpPr>
      <dsp:spPr>
        <a:xfrm>
          <a:off x="774284" y="3222777"/>
          <a:ext cx="4387615" cy="1194073"/>
        </a:xfrm>
        <a:prstGeom prst="roundRect">
          <a:avLst>
            <a:gd name="adj" fmla="val 10000"/>
          </a:avLst>
        </a:prstGeom>
        <a:solidFill>
          <a:srgbClr val="C2CBE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err="1">
              <a:solidFill>
                <a:schemeClr val="bg1"/>
              </a:solidFill>
              <a:latin typeface="Poppins ExtraBold" panose="00000900000000000000" pitchFamily="2" charset="0"/>
              <a:cs typeface="Poppins ExtraBold" panose="00000900000000000000" pitchFamily="2" charset="0"/>
            </a:rPr>
            <a:t>Cocher</a:t>
          </a:r>
          <a:r>
            <a:rPr lang="en-US" sz="1200" b="1" kern="1200" dirty="0">
              <a:solidFill>
                <a:schemeClr val="bg1"/>
              </a:solidFill>
              <a:latin typeface="Poppins ExtraBold" panose="00000900000000000000" pitchFamily="2" charset="0"/>
              <a:cs typeface="Poppins ExtraBold" panose="00000900000000000000" pitchFamily="2" charset="0"/>
            </a:rPr>
            <a:t> </a:t>
          </a:r>
          <a:r>
            <a:rPr lang="en-US" sz="1200" b="1" kern="1200" dirty="0" err="1">
              <a:solidFill>
                <a:schemeClr val="bg1"/>
              </a:solidFill>
              <a:latin typeface="Poppins ExtraBold" panose="00000900000000000000" pitchFamily="2" charset="0"/>
              <a:cs typeface="Poppins ExtraBold" panose="00000900000000000000" pitchFamily="2" charset="0"/>
            </a:rPr>
            <a:t>l’option</a:t>
          </a:r>
          <a:r>
            <a:rPr lang="en-US" sz="1200" b="1" kern="1200" dirty="0">
              <a:solidFill>
                <a:schemeClr val="bg1"/>
              </a:solidFill>
              <a:latin typeface="Poppins ExtraBold" panose="00000900000000000000" pitchFamily="2" charset="0"/>
              <a:cs typeface="Poppins ExtraBold" panose="00000900000000000000" pitchFamily="2" charset="0"/>
            </a:rPr>
            <a:t> </a:t>
          </a:r>
          <a:r>
            <a:rPr lang="en-US" sz="1200" b="1" kern="1200" dirty="0">
              <a:solidFill>
                <a:schemeClr val="accent2"/>
              </a:solidFill>
              <a:latin typeface="Poppins ExtraBold" panose="00000900000000000000" pitchFamily="2" charset="0"/>
              <a:cs typeface="Poppins ExtraBold" panose="00000900000000000000" pitchFamily="2" charset="0"/>
            </a:rPr>
            <a:t>“Use the WSL based engine”</a:t>
          </a:r>
          <a:r>
            <a:rPr lang="en-US" sz="1200" b="1" kern="1200" dirty="0">
              <a:solidFill>
                <a:srgbClr val="FFFF00"/>
              </a:solidFill>
              <a:latin typeface="Poppins ExtraBold" panose="00000900000000000000" pitchFamily="2" charset="0"/>
              <a:cs typeface="Poppins ExtraBold" panose="00000900000000000000" pitchFamily="2" charset="0"/>
            </a:rPr>
            <a:t> </a:t>
          </a:r>
          <a:r>
            <a:rPr lang="en-US" sz="1200" b="1" kern="1200" dirty="0">
              <a:solidFill>
                <a:schemeClr val="bg1"/>
              </a:solidFill>
              <a:latin typeface="Poppins ExtraBold" panose="00000900000000000000" pitchFamily="2" charset="0"/>
              <a:cs typeface="Poppins ExtraBold" panose="00000900000000000000" pitchFamily="2" charset="0"/>
            </a:rPr>
            <a:t>dans Setting            </a:t>
          </a:r>
          <a:r>
            <a:rPr lang="en-US" sz="1200" b="1" kern="1200" dirty="0">
              <a:solidFill>
                <a:schemeClr val="bg1"/>
              </a:solidFill>
              <a:latin typeface="Poppins ExtraBold" panose="00000900000000000000" pitchFamily="2" charset="0"/>
              <a:cs typeface="Poppins ExtraBold" panose="00000900000000000000" pitchFamily="2" charset="0"/>
              <a:sym typeface="Wingdings" panose="05000000000000000000" pitchFamily="2" charset="2"/>
            </a:rPr>
            <a:t> General</a:t>
          </a:r>
        </a:p>
        <a:p>
          <a:pPr marL="0" lvl="0" indent="0" algn="l" defTabSz="533400">
            <a:lnSpc>
              <a:spcPct val="90000"/>
            </a:lnSpc>
            <a:spcBef>
              <a:spcPct val="0"/>
            </a:spcBef>
            <a:spcAft>
              <a:spcPct val="35000"/>
            </a:spcAft>
            <a:buNone/>
          </a:pPr>
          <a:r>
            <a:rPr lang="en-US" sz="1200" b="1" kern="1200" dirty="0" err="1">
              <a:solidFill>
                <a:schemeClr val="bg1"/>
              </a:solidFill>
              <a:latin typeface="Poppins ExtraBold" panose="00000900000000000000" pitchFamily="2" charset="0"/>
              <a:cs typeface="Poppins ExtraBold" panose="00000900000000000000" pitchFamily="2" charset="0"/>
            </a:rPr>
            <a:t>Enregistrez</a:t>
          </a:r>
          <a:r>
            <a:rPr lang="en-US" sz="1200" b="1" kern="1200" dirty="0">
              <a:solidFill>
                <a:schemeClr val="bg1"/>
              </a:solidFill>
              <a:latin typeface="Poppins ExtraBold" panose="00000900000000000000" pitchFamily="2" charset="0"/>
              <a:cs typeface="Poppins ExtraBold" panose="00000900000000000000" pitchFamily="2" charset="0"/>
            </a:rPr>
            <a:t> et </a:t>
          </a:r>
          <a:r>
            <a:rPr lang="en-US" sz="1200" b="1" kern="1200" dirty="0" err="1">
              <a:solidFill>
                <a:schemeClr val="bg1"/>
              </a:solidFill>
              <a:latin typeface="Poppins ExtraBold" panose="00000900000000000000" pitchFamily="2" charset="0"/>
              <a:cs typeface="Poppins ExtraBold" panose="00000900000000000000" pitchFamily="2" charset="0"/>
            </a:rPr>
            <a:t>redemarrez</a:t>
          </a:r>
          <a:endParaRPr lang="fr-FR" sz="1200" b="1" kern="1200" dirty="0">
            <a:solidFill>
              <a:schemeClr val="bg1"/>
            </a:solidFill>
            <a:latin typeface="Poppins ExtraBold" panose="00000900000000000000" pitchFamily="2" charset="0"/>
            <a:cs typeface="Poppins ExtraBold" panose="00000900000000000000" pitchFamily="2" charset="0"/>
          </a:endParaRPr>
        </a:p>
      </dsp:txBody>
      <dsp:txXfrm>
        <a:off x="809257" y="3257750"/>
        <a:ext cx="3054216" cy="1124127"/>
      </dsp:txXfrm>
    </dsp:sp>
    <dsp:sp modelId="{FBB93A0E-26D7-4BEE-8167-C22BFCC84E6B}">
      <dsp:nvSpPr>
        <dsp:cNvPr id="0" name=""/>
        <dsp:cNvSpPr/>
      </dsp:nvSpPr>
      <dsp:spPr>
        <a:xfrm>
          <a:off x="3511304" y="1022362"/>
          <a:ext cx="876310" cy="876310"/>
        </a:xfrm>
        <a:prstGeom prst="downArrow">
          <a:avLst>
            <a:gd name="adj1" fmla="val 55000"/>
            <a:gd name="adj2" fmla="val 45000"/>
          </a:avLst>
        </a:prstGeom>
        <a:solidFill>
          <a:schemeClr val="accent5">
            <a:lumMod val="75000"/>
            <a:alpha val="90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a:off x="3708474" y="1022362"/>
        <a:ext cx="481970" cy="659423"/>
      </dsp:txXfrm>
    </dsp:sp>
    <dsp:sp modelId="{DCBDC20E-D5FC-476D-BD7C-C247244D5081}">
      <dsp:nvSpPr>
        <dsp:cNvPr id="0" name=""/>
        <dsp:cNvSpPr/>
      </dsp:nvSpPr>
      <dsp:spPr>
        <a:xfrm>
          <a:off x="3898447" y="2586238"/>
          <a:ext cx="876310" cy="876310"/>
        </a:xfrm>
        <a:prstGeom prst="downArrow">
          <a:avLst>
            <a:gd name="adj1" fmla="val 55000"/>
            <a:gd name="adj2" fmla="val 45000"/>
          </a:avLst>
        </a:prstGeom>
        <a:solidFill>
          <a:schemeClr val="accent5">
            <a:lumMod val="75000"/>
            <a:alpha val="90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a:off x="4095617" y="2586238"/>
        <a:ext cx="481970" cy="6594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20E02-D9B0-41CC-B58C-1EBC7665B882}" type="datetimeFigureOut">
              <a:rPr lang="fr-FR" smtClean="0"/>
              <a:t>22/03/2025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D5A8B-81AD-4611-9207-EA05D0814A3B}" type="slidenum">
              <a:rPr lang="fr-FR" smtClean="0"/>
              <a:t>‹#›</a:t>
            </a:fld>
            <a:endParaRPr lang="fr-FR"/>
          </a:p>
        </p:txBody>
      </p:sp>
    </p:spTree>
    <p:extLst>
      <p:ext uri="{BB962C8B-B14F-4D97-AF65-F5344CB8AC3E}">
        <p14:creationId xmlns:p14="http://schemas.microsoft.com/office/powerpoint/2010/main" val="284243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9</a:t>
            </a:fld>
            <a:endParaRPr lang="fr-FR"/>
          </a:p>
        </p:txBody>
      </p:sp>
    </p:spTree>
    <p:extLst>
      <p:ext uri="{BB962C8B-B14F-4D97-AF65-F5344CB8AC3E}">
        <p14:creationId xmlns:p14="http://schemas.microsoft.com/office/powerpoint/2010/main" val="342111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10</a:t>
            </a:fld>
            <a:endParaRPr lang="fr-FR"/>
          </a:p>
        </p:txBody>
      </p:sp>
    </p:spTree>
    <p:extLst>
      <p:ext uri="{BB962C8B-B14F-4D97-AF65-F5344CB8AC3E}">
        <p14:creationId xmlns:p14="http://schemas.microsoft.com/office/powerpoint/2010/main" val="366788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11</a:t>
            </a:fld>
            <a:endParaRPr lang="fr-FR"/>
          </a:p>
        </p:txBody>
      </p:sp>
    </p:spTree>
    <p:extLst>
      <p:ext uri="{BB962C8B-B14F-4D97-AF65-F5344CB8AC3E}">
        <p14:creationId xmlns:p14="http://schemas.microsoft.com/office/powerpoint/2010/main" val="398192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12</a:t>
            </a:fld>
            <a:endParaRPr lang="fr-FR"/>
          </a:p>
        </p:txBody>
      </p:sp>
    </p:spTree>
    <p:extLst>
      <p:ext uri="{BB962C8B-B14F-4D97-AF65-F5344CB8AC3E}">
        <p14:creationId xmlns:p14="http://schemas.microsoft.com/office/powerpoint/2010/main" val="310220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13</a:t>
            </a:fld>
            <a:endParaRPr lang="fr-FR"/>
          </a:p>
        </p:txBody>
      </p:sp>
    </p:spTree>
    <p:extLst>
      <p:ext uri="{BB962C8B-B14F-4D97-AF65-F5344CB8AC3E}">
        <p14:creationId xmlns:p14="http://schemas.microsoft.com/office/powerpoint/2010/main" val="180118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14</a:t>
            </a:fld>
            <a:endParaRPr lang="fr-FR"/>
          </a:p>
        </p:txBody>
      </p:sp>
    </p:spTree>
    <p:extLst>
      <p:ext uri="{BB962C8B-B14F-4D97-AF65-F5344CB8AC3E}">
        <p14:creationId xmlns:p14="http://schemas.microsoft.com/office/powerpoint/2010/main" val="128012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E2D5A8B-81AD-4611-9207-EA05D0814A3B}" type="slidenum">
              <a:rPr lang="fr-FR" smtClean="0"/>
              <a:t>15</a:t>
            </a:fld>
            <a:endParaRPr lang="fr-FR"/>
          </a:p>
        </p:txBody>
      </p:sp>
    </p:spTree>
    <p:extLst>
      <p:ext uri="{BB962C8B-B14F-4D97-AF65-F5344CB8AC3E}">
        <p14:creationId xmlns:p14="http://schemas.microsoft.com/office/powerpoint/2010/main" val="243574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93B00-DD6A-4800-BB65-D53FF1E821CE}" type="datetimeFigureOut">
              <a:rPr lang="fr-FR" smtClean="0"/>
              <a:t>22/03/2025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177242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93B00-DD6A-4800-BB65-D53FF1E821CE}" type="datetimeFigureOut">
              <a:rPr lang="fr-FR" smtClean="0"/>
              <a:t>22/03/2025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37969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93B00-DD6A-4800-BB65-D53FF1E821CE}" type="datetimeFigureOut">
              <a:rPr lang="fr-FR" smtClean="0"/>
              <a:t>22/03/2025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3477042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99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p:bg>
      <p:bgPr>
        <a:solidFill>
          <a:schemeClr val="tx1"/>
        </a:solidFill>
        <a:effectLst/>
      </p:bgPr>
    </p:bg>
    <p:spTree>
      <p:nvGrpSpPr>
        <p:cNvPr id="1" name=""/>
        <p:cNvGrpSpPr/>
        <p:nvPr/>
      </p:nvGrpSpPr>
      <p:grpSpPr>
        <a:xfrm>
          <a:off x="0" y="0"/>
          <a:ext cx="0" cy="0"/>
          <a:chOff x="0" y="0"/>
          <a:chExt cx="0" cy="0"/>
        </a:xfrm>
      </p:grpSpPr>
      <p:sp>
        <p:nvSpPr>
          <p:cNvPr id="5" name="Google Shape;85;p29">
            <a:extLst>
              <a:ext uri="{FF2B5EF4-FFF2-40B4-BE49-F238E27FC236}">
                <a16:creationId xmlns:a16="http://schemas.microsoft.com/office/drawing/2014/main" id="{D7210DBA-6809-2789-5D68-A69B232D3933}"/>
              </a:ext>
            </a:extLst>
          </p:cNvPr>
          <p:cNvSpPr/>
          <p:nvPr userDrawn="1"/>
        </p:nvSpPr>
        <p:spPr>
          <a:xfrm>
            <a:off x="6867330" y="755780"/>
            <a:ext cx="4486470" cy="5398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Arial"/>
              <a:ea typeface="Arial"/>
              <a:cs typeface="Arial"/>
              <a:sym typeface="Arial"/>
            </a:endParaRPr>
          </a:p>
        </p:txBody>
      </p:sp>
      <p:sp>
        <p:nvSpPr>
          <p:cNvPr id="2" name="Title 1">
            <a:extLst>
              <a:ext uri="{FF2B5EF4-FFF2-40B4-BE49-F238E27FC236}">
                <a16:creationId xmlns:a16="http://schemas.microsoft.com/office/drawing/2014/main" id="{19F6ACED-80AD-3CB0-A243-263E161C446F}"/>
              </a:ext>
            </a:extLst>
          </p:cNvPr>
          <p:cNvSpPr>
            <a:spLocks noGrp="1"/>
          </p:cNvSpPr>
          <p:nvPr>
            <p:ph type="title"/>
          </p:nvPr>
        </p:nvSpPr>
        <p:spPr>
          <a:xfrm>
            <a:off x="7150975" y="1525680"/>
            <a:ext cx="3932237" cy="4249968"/>
          </a:xfrm>
        </p:spPr>
        <p:txBody>
          <a:bodyPr anchor="t"/>
          <a:lstStyle>
            <a:lvl1pPr>
              <a:defRPr sz="3200">
                <a:solidFill>
                  <a:schemeClr val="accent5"/>
                </a:solidFill>
              </a:defRPr>
            </a:lvl1pPr>
          </a:lstStyle>
          <a:p>
            <a:r>
              <a:rPr lang="en-US" dirty="0"/>
              <a:t>Click to edit Master title style</a:t>
            </a:r>
            <a:endParaRPr lang="en-IE" dirty="0"/>
          </a:p>
        </p:txBody>
      </p:sp>
      <p:sp>
        <p:nvSpPr>
          <p:cNvPr id="9" name="Content Placeholder 2">
            <a:extLst>
              <a:ext uri="{FF2B5EF4-FFF2-40B4-BE49-F238E27FC236}">
                <a16:creationId xmlns:a16="http://schemas.microsoft.com/office/drawing/2014/main" id="{B2F780C0-D814-3D24-F3A4-DA5CCDE16979}"/>
              </a:ext>
            </a:extLst>
          </p:cNvPr>
          <p:cNvSpPr>
            <a:spLocks noGrp="1"/>
          </p:cNvSpPr>
          <p:nvPr>
            <p:ph sz="half" idx="1"/>
          </p:nvPr>
        </p:nvSpPr>
        <p:spPr>
          <a:xfrm>
            <a:off x="838200" y="1990725"/>
            <a:ext cx="5181600" cy="41862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2" name="Date Placeholder 4">
            <a:extLst>
              <a:ext uri="{FF2B5EF4-FFF2-40B4-BE49-F238E27FC236}">
                <a16:creationId xmlns:a16="http://schemas.microsoft.com/office/drawing/2014/main" id="{408496B0-D73E-52A5-0ECC-B6A29DB4666B}"/>
              </a:ext>
            </a:extLst>
          </p:cNvPr>
          <p:cNvSpPr>
            <a:spLocks noGrp="1"/>
          </p:cNvSpPr>
          <p:nvPr>
            <p:ph type="dt" sz="half" idx="10"/>
          </p:nvPr>
        </p:nvSpPr>
        <p:spPr>
          <a:xfrm>
            <a:off x="838200" y="6356350"/>
            <a:ext cx="2743200" cy="365125"/>
          </a:xfrm>
        </p:spPr>
        <p:txBody>
          <a:bodyPr/>
          <a:lstStyle/>
          <a:p>
            <a:fld id="{C011594F-599E-4C18-B383-E288473ACDC0}" type="datetimeFigureOut">
              <a:rPr lang="en-IE" smtClean="0"/>
              <a:t>22/03/2025</a:t>
            </a:fld>
            <a:endParaRPr lang="en-IE"/>
          </a:p>
        </p:txBody>
      </p:sp>
      <p:sp>
        <p:nvSpPr>
          <p:cNvPr id="13" name="Footer Placeholder 5">
            <a:extLst>
              <a:ext uri="{FF2B5EF4-FFF2-40B4-BE49-F238E27FC236}">
                <a16:creationId xmlns:a16="http://schemas.microsoft.com/office/drawing/2014/main" id="{4D21EA0D-CFD9-D234-863F-069FB23F3FA5}"/>
              </a:ext>
            </a:extLst>
          </p:cNvPr>
          <p:cNvSpPr>
            <a:spLocks noGrp="1"/>
          </p:cNvSpPr>
          <p:nvPr>
            <p:ph type="ftr" sz="quarter" idx="11"/>
          </p:nvPr>
        </p:nvSpPr>
        <p:spPr>
          <a:xfrm>
            <a:off x="4038600" y="6356350"/>
            <a:ext cx="4114800" cy="365125"/>
          </a:xfrm>
        </p:spPr>
        <p:txBody>
          <a:bodyPr/>
          <a:lstStyle/>
          <a:p>
            <a:endParaRPr lang="en-IE"/>
          </a:p>
        </p:txBody>
      </p:sp>
      <p:sp>
        <p:nvSpPr>
          <p:cNvPr id="14" name="Slide Number Placeholder 6">
            <a:extLst>
              <a:ext uri="{FF2B5EF4-FFF2-40B4-BE49-F238E27FC236}">
                <a16:creationId xmlns:a16="http://schemas.microsoft.com/office/drawing/2014/main" id="{662F9239-E668-9777-727E-719E6C6D73D9}"/>
              </a:ext>
            </a:extLst>
          </p:cNvPr>
          <p:cNvSpPr>
            <a:spLocks noGrp="1"/>
          </p:cNvSpPr>
          <p:nvPr>
            <p:ph type="sldNum" sz="quarter" idx="12"/>
          </p:nvPr>
        </p:nvSpPr>
        <p:spPr>
          <a:xfrm>
            <a:off x="8610600" y="6356350"/>
            <a:ext cx="2743200" cy="365125"/>
          </a:xfrm>
        </p:spPr>
        <p:txBody>
          <a:bodyPr/>
          <a:lstStyle/>
          <a:p>
            <a:fld id="{4E88BB13-D5A4-474B-BE0A-E538989FB095}" type="slidenum">
              <a:rPr lang="en-IE" smtClean="0"/>
              <a:t>‹#›</a:t>
            </a:fld>
            <a:endParaRPr lang="en-IE"/>
          </a:p>
        </p:txBody>
      </p:sp>
      <p:sp>
        <p:nvSpPr>
          <p:cNvPr id="7" name="Content Placeholder 6">
            <a:extLst>
              <a:ext uri="{FF2B5EF4-FFF2-40B4-BE49-F238E27FC236}">
                <a16:creationId xmlns:a16="http://schemas.microsoft.com/office/drawing/2014/main" id="{9775156B-423E-6C30-8D73-47FA33AD910E}"/>
              </a:ext>
            </a:extLst>
          </p:cNvPr>
          <p:cNvSpPr>
            <a:spLocks noGrp="1"/>
          </p:cNvSpPr>
          <p:nvPr>
            <p:ph sz="quarter" idx="13" hasCustomPrompt="1"/>
          </p:nvPr>
        </p:nvSpPr>
        <p:spPr>
          <a:xfrm>
            <a:off x="838200" y="755650"/>
            <a:ext cx="5181600" cy="1235075"/>
          </a:xfrm>
        </p:spPr>
        <p:txBody>
          <a:bodyPr/>
          <a:lstStyle>
            <a:lvl1pPr marL="0" indent="0">
              <a:buNone/>
              <a:defRPr b="1">
                <a:solidFill>
                  <a:schemeClr val="bg1"/>
                </a:solidFill>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1055126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0BEB-EC47-8B71-3C72-6F81116B2096}"/>
              </a:ext>
            </a:extLst>
          </p:cNvPr>
          <p:cNvSpPr>
            <a:spLocks noGrp="1"/>
          </p:cNvSpPr>
          <p:nvPr>
            <p:ph type="ctrTitle"/>
          </p:nvPr>
        </p:nvSpPr>
        <p:spPr>
          <a:xfrm>
            <a:off x="1524000" y="1122363"/>
            <a:ext cx="9144000" cy="2387600"/>
          </a:xfrm>
        </p:spPr>
        <p:txBody>
          <a:bodyPr anchor="b"/>
          <a:lstStyle>
            <a:lvl1pPr algn="ctr">
              <a:defRPr sz="6000">
                <a:solidFill>
                  <a:schemeClr val="accent6">
                    <a:lumMod val="10000"/>
                  </a:schemeClr>
                </a:solidFill>
              </a:defRPr>
            </a:lvl1pPr>
          </a:lstStyle>
          <a:p>
            <a:r>
              <a:rPr lang="en-US" dirty="0"/>
              <a:t>Click to edit Master title style</a:t>
            </a:r>
            <a:endParaRPr lang="en-IE" dirty="0"/>
          </a:p>
        </p:txBody>
      </p:sp>
      <p:sp>
        <p:nvSpPr>
          <p:cNvPr id="3" name="Subtitle 2">
            <a:extLst>
              <a:ext uri="{FF2B5EF4-FFF2-40B4-BE49-F238E27FC236}">
                <a16:creationId xmlns:a16="http://schemas.microsoft.com/office/drawing/2014/main" id="{9B917E3E-514C-6005-E277-5B6628CD06B2}"/>
              </a:ext>
            </a:extLst>
          </p:cNvPr>
          <p:cNvSpPr>
            <a:spLocks noGrp="1"/>
          </p:cNvSpPr>
          <p:nvPr>
            <p:ph type="subTitle" idx="1"/>
          </p:nvPr>
        </p:nvSpPr>
        <p:spPr>
          <a:xfrm>
            <a:off x="1524000" y="3602038"/>
            <a:ext cx="9144000" cy="16557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a:extLst>
              <a:ext uri="{FF2B5EF4-FFF2-40B4-BE49-F238E27FC236}">
                <a16:creationId xmlns:a16="http://schemas.microsoft.com/office/drawing/2014/main" id="{7CA25047-C9E6-0622-0474-12FDA24AB528}"/>
              </a:ext>
            </a:extLst>
          </p:cNvPr>
          <p:cNvSpPr>
            <a:spLocks noGrp="1"/>
          </p:cNvSpPr>
          <p:nvPr>
            <p:ph type="dt" sz="half" idx="10"/>
          </p:nvPr>
        </p:nvSpPr>
        <p:spPr/>
        <p:txBody>
          <a:bodyPr/>
          <a:lstStyle>
            <a:lvl1pPr>
              <a:defRPr>
                <a:latin typeface="+mn-lt"/>
              </a:defRPr>
            </a:lvl1pPr>
          </a:lstStyle>
          <a:p>
            <a:fld id="{C011594F-599E-4C18-B383-E288473ACDC0}" type="datetimeFigureOut">
              <a:rPr lang="en-IE" smtClean="0"/>
              <a:pPr/>
              <a:t>22/03/2025</a:t>
            </a:fld>
            <a:endParaRPr lang="en-IE" dirty="0"/>
          </a:p>
        </p:txBody>
      </p:sp>
      <p:sp>
        <p:nvSpPr>
          <p:cNvPr id="5" name="Footer Placeholder 4">
            <a:extLst>
              <a:ext uri="{FF2B5EF4-FFF2-40B4-BE49-F238E27FC236}">
                <a16:creationId xmlns:a16="http://schemas.microsoft.com/office/drawing/2014/main" id="{009B5BD1-EE57-753A-E341-C5230FC61A41}"/>
              </a:ext>
            </a:extLst>
          </p:cNvPr>
          <p:cNvSpPr>
            <a:spLocks noGrp="1"/>
          </p:cNvSpPr>
          <p:nvPr>
            <p:ph type="ftr" sz="quarter" idx="11"/>
          </p:nvPr>
        </p:nvSpPr>
        <p:spPr/>
        <p:txBody>
          <a:bodyPr/>
          <a:lstStyle>
            <a:lvl1pPr>
              <a:defRPr>
                <a:latin typeface="+mn-lt"/>
              </a:defRPr>
            </a:lvl1pPr>
          </a:lstStyle>
          <a:p>
            <a:endParaRPr lang="en-IE"/>
          </a:p>
        </p:txBody>
      </p:sp>
      <p:sp>
        <p:nvSpPr>
          <p:cNvPr id="6" name="Slide Number Placeholder 5">
            <a:extLst>
              <a:ext uri="{FF2B5EF4-FFF2-40B4-BE49-F238E27FC236}">
                <a16:creationId xmlns:a16="http://schemas.microsoft.com/office/drawing/2014/main" id="{854A2636-E157-50C8-9836-68412599A228}"/>
              </a:ext>
            </a:extLst>
          </p:cNvPr>
          <p:cNvSpPr>
            <a:spLocks noGrp="1"/>
          </p:cNvSpPr>
          <p:nvPr>
            <p:ph type="sldNum" sz="quarter" idx="12"/>
          </p:nvPr>
        </p:nvSpPr>
        <p:spPr/>
        <p:txBody>
          <a:bodyPr/>
          <a:lstStyle>
            <a:lvl1pPr>
              <a:defRPr>
                <a:latin typeface="+mn-lt"/>
              </a:defRPr>
            </a:lvl1pPr>
          </a:lstStyle>
          <a:p>
            <a:fld id="{4E88BB13-D5A4-474B-BE0A-E538989FB095}" type="slidenum">
              <a:rPr lang="en-IE" smtClean="0"/>
              <a:pPr/>
              <a:t>‹#›</a:t>
            </a:fld>
            <a:endParaRPr lang="en-IE"/>
          </a:p>
        </p:txBody>
      </p:sp>
      <p:pic>
        <p:nvPicPr>
          <p:cNvPr id="7" name="Google Shape;21;p19" descr="Plan International Logo">
            <a:extLst>
              <a:ext uri="{FF2B5EF4-FFF2-40B4-BE49-F238E27FC236}">
                <a16:creationId xmlns:a16="http://schemas.microsoft.com/office/drawing/2014/main" id="{EF11C99A-2729-4920-10C8-ABF2FE2868DC}"/>
              </a:ext>
            </a:extLst>
          </p:cNvPr>
          <p:cNvPicPr preferRelativeResize="0"/>
          <p:nvPr userDrawn="1"/>
        </p:nvPicPr>
        <p:blipFill rotWithShape="1">
          <a:blip r:embed="rId2">
            <a:alphaModFix/>
          </a:blip>
          <a:srcRect/>
          <a:stretch/>
        </p:blipFill>
        <p:spPr>
          <a:xfrm>
            <a:off x="10668000" y="257245"/>
            <a:ext cx="1245636" cy="473884"/>
          </a:xfrm>
          <a:prstGeom prst="rect">
            <a:avLst/>
          </a:prstGeom>
          <a:noFill/>
          <a:ln>
            <a:noFill/>
          </a:ln>
        </p:spPr>
      </p:pic>
    </p:spTree>
    <p:extLst>
      <p:ext uri="{BB962C8B-B14F-4D97-AF65-F5344CB8AC3E}">
        <p14:creationId xmlns:p14="http://schemas.microsoft.com/office/powerpoint/2010/main" val="3372834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_Colou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0BEB-EC47-8B71-3C72-6F81116B2096}"/>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dirty="0"/>
              <a:t>Click to edit Master title style</a:t>
            </a:r>
            <a:endParaRPr lang="en-IE" dirty="0"/>
          </a:p>
        </p:txBody>
      </p:sp>
      <p:sp>
        <p:nvSpPr>
          <p:cNvPr id="3" name="Subtitle 2">
            <a:extLst>
              <a:ext uri="{FF2B5EF4-FFF2-40B4-BE49-F238E27FC236}">
                <a16:creationId xmlns:a16="http://schemas.microsoft.com/office/drawing/2014/main" id="{9B917E3E-514C-6005-E277-5B6628CD06B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br>
              <a:rPr lang="en-US" dirty="0"/>
            </a:br>
            <a:r>
              <a:rPr lang="en-US" dirty="0"/>
              <a:t>(avoid text below 14px with blue backgrounds)</a:t>
            </a:r>
            <a:endParaRPr lang="en-IE" dirty="0"/>
          </a:p>
        </p:txBody>
      </p:sp>
      <p:sp>
        <p:nvSpPr>
          <p:cNvPr id="4" name="Date Placeholder 3">
            <a:extLst>
              <a:ext uri="{FF2B5EF4-FFF2-40B4-BE49-F238E27FC236}">
                <a16:creationId xmlns:a16="http://schemas.microsoft.com/office/drawing/2014/main" id="{7CA25047-C9E6-0622-0474-12FDA24AB528}"/>
              </a:ext>
            </a:extLst>
          </p:cNvPr>
          <p:cNvSpPr>
            <a:spLocks noGrp="1"/>
          </p:cNvSpPr>
          <p:nvPr>
            <p:ph type="dt" sz="half" idx="10"/>
          </p:nvPr>
        </p:nvSpPr>
        <p:spPr/>
        <p:txBody>
          <a:bodyPr/>
          <a:lstStyle>
            <a:lvl1pPr>
              <a:defRPr>
                <a:solidFill>
                  <a:schemeClr val="tx1"/>
                </a:solidFill>
              </a:defRPr>
            </a:lvl1pPr>
          </a:lstStyle>
          <a:p>
            <a:fld id="{C011594F-599E-4C18-B383-E288473ACDC0}" type="datetimeFigureOut">
              <a:rPr lang="en-IE" smtClean="0"/>
              <a:pPr/>
              <a:t>22/03/2025</a:t>
            </a:fld>
            <a:endParaRPr lang="en-IE" dirty="0"/>
          </a:p>
        </p:txBody>
      </p:sp>
      <p:sp>
        <p:nvSpPr>
          <p:cNvPr id="5" name="Footer Placeholder 4">
            <a:extLst>
              <a:ext uri="{FF2B5EF4-FFF2-40B4-BE49-F238E27FC236}">
                <a16:creationId xmlns:a16="http://schemas.microsoft.com/office/drawing/2014/main" id="{009B5BD1-EE57-753A-E341-C5230FC61A41}"/>
              </a:ext>
            </a:extLst>
          </p:cNvPr>
          <p:cNvSpPr>
            <a:spLocks noGrp="1"/>
          </p:cNvSpPr>
          <p:nvPr>
            <p:ph type="ftr" sz="quarter" idx="11"/>
          </p:nvPr>
        </p:nvSpPr>
        <p:spPr/>
        <p:txBody>
          <a:bodyPr/>
          <a:lstStyle>
            <a:lvl1pPr>
              <a:defRPr>
                <a:solidFill>
                  <a:schemeClr val="tx1"/>
                </a:solidFill>
              </a:defRPr>
            </a:lvl1pPr>
          </a:lstStyle>
          <a:p>
            <a:endParaRPr lang="en-IE"/>
          </a:p>
        </p:txBody>
      </p:sp>
      <p:sp>
        <p:nvSpPr>
          <p:cNvPr id="6" name="Slide Number Placeholder 5">
            <a:extLst>
              <a:ext uri="{FF2B5EF4-FFF2-40B4-BE49-F238E27FC236}">
                <a16:creationId xmlns:a16="http://schemas.microsoft.com/office/drawing/2014/main" id="{854A2636-E157-50C8-9836-68412599A228}"/>
              </a:ext>
            </a:extLst>
          </p:cNvPr>
          <p:cNvSpPr>
            <a:spLocks noGrp="1"/>
          </p:cNvSpPr>
          <p:nvPr>
            <p:ph type="sldNum" sz="quarter" idx="12"/>
          </p:nvPr>
        </p:nvSpPr>
        <p:spPr/>
        <p:txBody>
          <a:bodyPr/>
          <a:lstStyle>
            <a:lvl1pPr>
              <a:defRPr>
                <a:solidFill>
                  <a:schemeClr val="tx1"/>
                </a:solidFill>
              </a:defRPr>
            </a:lvl1pPr>
          </a:lstStyle>
          <a:p>
            <a:fld id="{4E88BB13-D5A4-474B-BE0A-E538989FB095}" type="slidenum">
              <a:rPr lang="en-IE" smtClean="0"/>
              <a:pPr/>
              <a:t>‹#›</a:t>
            </a:fld>
            <a:endParaRPr lang="en-IE"/>
          </a:p>
        </p:txBody>
      </p:sp>
      <p:pic>
        <p:nvPicPr>
          <p:cNvPr id="10" name="Google Shape;28;p20">
            <a:extLst>
              <a:ext uri="{FF2B5EF4-FFF2-40B4-BE49-F238E27FC236}">
                <a16:creationId xmlns:a16="http://schemas.microsoft.com/office/drawing/2014/main" id="{7571E556-582F-4EBE-4B56-2927E00A3498}"/>
              </a:ext>
            </a:extLst>
          </p:cNvPr>
          <p:cNvPicPr preferRelativeResize="0"/>
          <p:nvPr userDrawn="1"/>
        </p:nvPicPr>
        <p:blipFill>
          <a:blip r:embed="rId2">
            <a:extLst>
              <a:ext uri="{28A0092B-C50C-407E-A947-70E740481C1C}">
                <a14:useLocalDpi xmlns:a14="http://schemas.microsoft.com/office/drawing/2010/main" val="0"/>
              </a:ext>
            </a:extLst>
          </a:blip>
          <a:srcRect/>
          <a:stretch/>
        </p:blipFill>
        <p:spPr>
          <a:xfrm>
            <a:off x="10619652" y="239333"/>
            <a:ext cx="1325514" cy="498102"/>
          </a:xfrm>
          <a:prstGeom prst="rect">
            <a:avLst/>
          </a:prstGeom>
          <a:noFill/>
          <a:ln>
            <a:noFill/>
          </a:ln>
        </p:spPr>
      </p:pic>
    </p:spTree>
    <p:extLst>
      <p:ext uri="{BB962C8B-B14F-4D97-AF65-F5344CB8AC3E}">
        <p14:creationId xmlns:p14="http://schemas.microsoft.com/office/powerpoint/2010/main" val="186662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4CCB-0422-A156-ECA9-BD42A3BA7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6E6AD3A9-26FC-D287-1F19-8ACE2BA96200}"/>
              </a:ext>
            </a:extLst>
          </p:cNvPr>
          <p:cNvSpPr>
            <a:spLocks noGrp="1"/>
          </p:cNvSpPr>
          <p:nvPr>
            <p:ph type="body" idx="1"/>
          </p:nvPr>
        </p:nvSpPr>
        <p:spPr>
          <a:xfrm>
            <a:off x="831850" y="4589463"/>
            <a:ext cx="10515600" cy="1500187"/>
          </a:xfrm>
        </p:spPr>
        <p:txBody>
          <a:bodyPr>
            <a:normAutofit/>
          </a:bodyPr>
          <a:lstStyle>
            <a:lvl1pPr marL="0" indent="0">
              <a:buNone/>
              <a:defRPr lang="en-US" sz="2000" smtClean="0"/>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BC3BAFEA-A03B-5B80-CFD6-E986767B6292}"/>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5" name="Footer Placeholder 4">
            <a:extLst>
              <a:ext uri="{FF2B5EF4-FFF2-40B4-BE49-F238E27FC236}">
                <a16:creationId xmlns:a16="http://schemas.microsoft.com/office/drawing/2014/main" id="{946F7AA3-FA56-60C3-2196-85B07D66FA2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4028058-73E5-F5AD-431E-FF66FF887495}"/>
              </a:ext>
            </a:extLst>
          </p:cNvPr>
          <p:cNvSpPr>
            <a:spLocks noGrp="1"/>
          </p:cNvSpPr>
          <p:nvPr>
            <p:ph type="sldNum" sz="quarter" idx="12"/>
          </p:nvPr>
        </p:nvSpPr>
        <p:spPr/>
        <p:txBody>
          <a:bodyPr/>
          <a:lstStyle/>
          <a:p>
            <a:fld id="{4E88BB13-D5A4-474B-BE0A-E538989FB095}" type="slidenum">
              <a:rPr lang="en-IE" smtClean="0"/>
              <a:t>‹#›</a:t>
            </a:fld>
            <a:endParaRPr lang="en-IE"/>
          </a:p>
        </p:txBody>
      </p:sp>
      <p:pic>
        <p:nvPicPr>
          <p:cNvPr id="7" name="Google Shape;21;p19" descr="Plan International Logo">
            <a:extLst>
              <a:ext uri="{FF2B5EF4-FFF2-40B4-BE49-F238E27FC236}">
                <a16:creationId xmlns:a16="http://schemas.microsoft.com/office/drawing/2014/main" id="{F4A8E75E-7CA7-9504-C75C-236B17C4925D}"/>
              </a:ext>
            </a:extLst>
          </p:cNvPr>
          <p:cNvPicPr preferRelativeResize="0"/>
          <p:nvPr userDrawn="1"/>
        </p:nvPicPr>
        <p:blipFill rotWithShape="1">
          <a:blip r:embed="rId2">
            <a:alphaModFix/>
          </a:blip>
          <a:srcRect/>
          <a:stretch/>
        </p:blipFill>
        <p:spPr>
          <a:xfrm>
            <a:off x="10668000" y="257245"/>
            <a:ext cx="1245636" cy="473884"/>
          </a:xfrm>
          <a:prstGeom prst="rect">
            <a:avLst/>
          </a:prstGeom>
          <a:noFill/>
          <a:ln>
            <a:noFill/>
          </a:ln>
        </p:spPr>
      </p:pic>
    </p:spTree>
    <p:extLst>
      <p:ext uri="{BB962C8B-B14F-4D97-AF65-F5344CB8AC3E}">
        <p14:creationId xmlns:p14="http://schemas.microsoft.com/office/powerpoint/2010/main" val="1524126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_Colou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4CCB-0422-A156-ECA9-BD42A3BA76BD}"/>
              </a:ext>
            </a:extLst>
          </p:cNvPr>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en-US" dirty="0"/>
              <a:t>Click to edit Master title style</a:t>
            </a:r>
            <a:endParaRPr lang="en-IE" dirty="0"/>
          </a:p>
        </p:txBody>
      </p:sp>
      <p:sp>
        <p:nvSpPr>
          <p:cNvPr id="3" name="Text Placeholder 2">
            <a:extLst>
              <a:ext uri="{FF2B5EF4-FFF2-40B4-BE49-F238E27FC236}">
                <a16:creationId xmlns:a16="http://schemas.microsoft.com/office/drawing/2014/main" id="{6E6AD3A9-26FC-D287-1F19-8ACE2BA96200}"/>
              </a:ext>
            </a:extLst>
          </p:cNvPr>
          <p:cNvSpPr>
            <a:spLocks noGrp="1"/>
          </p:cNvSpPr>
          <p:nvPr>
            <p:ph type="body" idx="1"/>
          </p:nvPr>
        </p:nvSpPr>
        <p:spPr>
          <a:xfrm>
            <a:off x="831850" y="4589463"/>
            <a:ext cx="10515600" cy="1500187"/>
          </a:xfrm>
        </p:spPr>
        <p:txBody>
          <a:bodyPr>
            <a:normAutofit/>
          </a:bodyPr>
          <a:lstStyle>
            <a:lvl1pPr marL="0" indent="0">
              <a:buNone/>
              <a:defRPr lang="en-US" sz="2000" smtClean="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0"/>
            <a:r>
              <a:rPr lang="en-US" dirty="0"/>
              <a:t>(avoid text below 14px with purple backgrounds)</a:t>
            </a:r>
          </a:p>
        </p:txBody>
      </p:sp>
      <p:sp>
        <p:nvSpPr>
          <p:cNvPr id="4" name="Date Placeholder 3">
            <a:extLst>
              <a:ext uri="{FF2B5EF4-FFF2-40B4-BE49-F238E27FC236}">
                <a16:creationId xmlns:a16="http://schemas.microsoft.com/office/drawing/2014/main" id="{BC3BAFEA-A03B-5B80-CFD6-E986767B6292}"/>
              </a:ext>
            </a:extLst>
          </p:cNvPr>
          <p:cNvSpPr>
            <a:spLocks noGrp="1"/>
          </p:cNvSpPr>
          <p:nvPr>
            <p:ph type="dt" sz="half" idx="10"/>
          </p:nvPr>
        </p:nvSpPr>
        <p:spPr/>
        <p:txBody>
          <a:bodyPr/>
          <a:lstStyle>
            <a:lvl1pPr>
              <a:defRPr>
                <a:solidFill>
                  <a:schemeClr val="tx1"/>
                </a:solidFill>
              </a:defRPr>
            </a:lvl1pPr>
          </a:lstStyle>
          <a:p>
            <a:fld id="{C011594F-599E-4C18-B383-E288473ACDC0}" type="datetimeFigureOut">
              <a:rPr lang="en-IE" smtClean="0"/>
              <a:pPr/>
              <a:t>22/03/2025</a:t>
            </a:fld>
            <a:endParaRPr lang="en-IE"/>
          </a:p>
        </p:txBody>
      </p:sp>
      <p:sp>
        <p:nvSpPr>
          <p:cNvPr id="5" name="Footer Placeholder 4">
            <a:extLst>
              <a:ext uri="{FF2B5EF4-FFF2-40B4-BE49-F238E27FC236}">
                <a16:creationId xmlns:a16="http://schemas.microsoft.com/office/drawing/2014/main" id="{946F7AA3-FA56-60C3-2196-85B07D66FA20}"/>
              </a:ext>
            </a:extLst>
          </p:cNvPr>
          <p:cNvSpPr>
            <a:spLocks noGrp="1"/>
          </p:cNvSpPr>
          <p:nvPr>
            <p:ph type="ftr" sz="quarter" idx="11"/>
          </p:nvPr>
        </p:nvSpPr>
        <p:spPr/>
        <p:txBody>
          <a:bodyPr/>
          <a:lstStyle>
            <a:lvl1pPr>
              <a:defRPr>
                <a:solidFill>
                  <a:schemeClr val="tx1"/>
                </a:solidFill>
              </a:defRPr>
            </a:lvl1pPr>
          </a:lstStyle>
          <a:p>
            <a:endParaRPr lang="en-IE"/>
          </a:p>
        </p:txBody>
      </p:sp>
      <p:sp>
        <p:nvSpPr>
          <p:cNvPr id="6" name="Slide Number Placeholder 5">
            <a:extLst>
              <a:ext uri="{FF2B5EF4-FFF2-40B4-BE49-F238E27FC236}">
                <a16:creationId xmlns:a16="http://schemas.microsoft.com/office/drawing/2014/main" id="{04028058-73E5-F5AD-431E-FF66FF887495}"/>
              </a:ext>
            </a:extLst>
          </p:cNvPr>
          <p:cNvSpPr>
            <a:spLocks noGrp="1"/>
          </p:cNvSpPr>
          <p:nvPr>
            <p:ph type="sldNum" sz="quarter" idx="12"/>
          </p:nvPr>
        </p:nvSpPr>
        <p:spPr/>
        <p:txBody>
          <a:bodyPr/>
          <a:lstStyle>
            <a:lvl1pPr>
              <a:defRPr>
                <a:solidFill>
                  <a:schemeClr val="tx1"/>
                </a:solidFill>
              </a:defRPr>
            </a:lvl1pPr>
          </a:lstStyle>
          <a:p>
            <a:fld id="{4E88BB13-D5A4-474B-BE0A-E538989FB095}" type="slidenum">
              <a:rPr lang="en-IE" smtClean="0"/>
              <a:pPr/>
              <a:t>‹#›</a:t>
            </a:fld>
            <a:endParaRPr lang="en-IE"/>
          </a:p>
        </p:txBody>
      </p:sp>
      <p:pic>
        <p:nvPicPr>
          <p:cNvPr id="8" name="Google Shape;28;p20" descr="Plan International Logo">
            <a:extLst>
              <a:ext uri="{FF2B5EF4-FFF2-40B4-BE49-F238E27FC236}">
                <a16:creationId xmlns:a16="http://schemas.microsoft.com/office/drawing/2014/main" id="{57FE4DE2-1394-0186-2542-8C059AFA6C16}"/>
              </a:ext>
            </a:extLst>
          </p:cNvPr>
          <p:cNvPicPr preferRelativeResize="0"/>
          <p:nvPr userDrawn="1"/>
        </p:nvPicPr>
        <p:blipFill rotWithShape="1">
          <a:blip r:embed="rId2">
            <a:alphaModFix/>
          </a:blip>
          <a:srcRect/>
          <a:stretch/>
        </p:blipFill>
        <p:spPr>
          <a:xfrm>
            <a:off x="10666800" y="284400"/>
            <a:ext cx="1245636" cy="474280"/>
          </a:xfrm>
          <a:prstGeom prst="rect">
            <a:avLst/>
          </a:prstGeom>
          <a:noFill/>
          <a:ln>
            <a:noFill/>
          </a:ln>
        </p:spPr>
      </p:pic>
    </p:spTree>
    <p:extLst>
      <p:ext uri="{BB962C8B-B14F-4D97-AF65-F5344CB8AC3E}">
        <p14:creationId xmlns:p14="http://schemas.microsoft.com/office/powerpoint/2010/main" val="4076674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350E-63D1-B29F-631A-D8ED5EB1D81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FA56D4E-3176-5392-2EF6-A0156CF6F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5162BA1-A84A-6592-DD87-6E90C2243EE4}"/>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5" name="Footer Placeholder 4">
            <a:extLst>
              <a:ext uri="{FF2B5EF4-FFF2-40B4-BE49-F238E27FC236}">
                <a16:creationId xmlns:a16="http://schemas.microsoft.com/office/drawing/2014/main" id="{6BA3B959-F183-8AE2-6B28-D3525A6F11B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B4AB137-CC98-99D2-7EEB-64BB22E264A9}"/>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3287410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33AF-649F-C9ED-B7F9-79599FB84FD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C80EA3D-7660-A56B-4F02-D6E873F38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75B65AF-5AF5-1C00-4122-BA7DB1585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7215142-33B9-7BD2-77DE-D0295979203F}"/>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6" name="Footer Placeholder 5">
            <a:extLst>
              <a:ext uri="{FF2B5EF4-FFF2-40B4-BE49-F238E27FC236}">
                <a16:creationId xmlns:a16="http://schemas.microsoft.com/office/drawing/2014/main" id="{B2584A04-AEC7-51BC-E14B-316BD7F4DEF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EEF3CB-B3AE-AF86-9DD4-A2F15DA2EB9C}"/>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280017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93B00-DD6A-4800-BB65-D53FF1E821CE}" type="datetimeFigureOut">
              <a:rPr lang="fr-FR" smtClean="0"/>
              <a:t>22/03/2025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4212232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2B8F-0DA7-F1AB-9697-5C043DE4B08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DA370EC-367F-BD00-ED78-F3C8B112F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A819D2D-A2AE-601D-9B59-1CF7BA180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E9A1EC0-7E25-FFD9-FF46-D106D820E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80120-379F-8FC0-2DA7-6EA092A779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84B05AC-6A15-2CA2-27F6-69128CADB989}"/>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8" name="Footer Placeholder 7">
            <a:extLst>
              <a:ext uri="{FF2B5EF4-FFF2-40B4-BE49-F238E27FC236}">
                <a16:creationId xmlns:a16="http://schemas.microsoft.com/office/drawing/2014/main" id="{19F5EE73-A707-4F35-C90A-DC4CF851EFD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F174596E-5C60-163A-2253-AB207D046057}"/>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959859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6146-0559-EBBF-B50E-4D69A79916B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C2A17DF-3F87-9F97-3909-3A5601153C9B}"/>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4" name="Footer Placeholder 3">
            <a:extLst>
              <a:ext uri="{FF2B5EF4-FFF2-40B4-BE49-F238E27FC236}">
                <a16:creationId xmlns:a16="http://schemas.microsoft.com/office/drawing/2014/main" id="{32948C67-52D2-BB77-8796-588E294DB98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2C2333CA-AFF5-F9CD-A83D-FD13262642D3}"/>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116677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3F1D4-32A7-AC94-FC55-86EBD3C18E5B}"/>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3" name="Footer Placeholder 2">
            <a:extLst>
              <a:ext uri="{FF2B5EF4-FFF2-40B4-BE49-F238E27FC236}">
                <a16:creationId xmlns:a16="http://schemas.microsoft.com/office/drawing/2014/main" id="{EE6B842F-7736-FCE7-8752-C4DB2A4D13E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8AB56C5D-D0F5-1BC9-A23C-2699A8948D39}"/>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3234329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22CC-2954-F50B-A44D-AE7C6ADC8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4" name="Text Placeholder 3">
            <a:extLst>
              <a:ext uri="{FF2B5EF4-FFF2-40B4-BE49-F238E27FC236}">
                <a16:creationId xmlns:a16="http://schemas.microsoft.com/office/drawing/2014/main" id="{111419BE-9C3E-18B2-5D85-C4F610478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6EB73-974D-C12F-FF18-3432A63E301D}"/>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6" name="Footer Placeholder 5">
            <a:extLst>
              <a:ext uri="{FF2B5EF4-FFF2-40B4-BE49-F238E27FC236}">
                <a16:creationId xmlns:a16="http://schemas.microsoft.com/office/drawing/2014/main" id="{188C84E2-20F6-FC7B-0C90-8E101403A21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916CC44-F34E-1741-DED6-3D6B705EC1E6}"/>
              </a:ext>
            </a:extLst>
          </p:cNvPr>
          <p:cNvSpPr>
            <a:spLocks noGrp="1"/>
          </p:cNvSpPr>
          <p:nvPr>
            <p:ph type="sldNum" sz="quarter" idx="12"/>
          </p:nvPr>
        </p:nvSpPr>
        <p:spPr/>
        <p:txBody>
          <a:bodyPr/>
          <a:lstStyle/>
          <a:p>
            <a:fld id="{4E88BB13-D5A4-474B-BE0A-E538989FB095}" type="slidenum">
              <a:rPr lang="en-IE" smtClean="0"/>
              <a:t>‹#›</a:t>
            </a:fld>
            <a:endParaRPr lang="en-IE"/>
          </a:p>
        </p:txBody>
      </p:sp>
      <p:sp>
        <p:nvSpPr>
          <p:cNvPr id="9" name="Picture Placeholder 8">
            <a:extLst>
              <a:ext uri="{FF2B5EF4-FFF2-40B4-BE49-F238E27FC236}">
                <a16:creationId xmlns:a16="http://schemas.microsoft.com/office/drawing/2014/main" id="{4B060EA0-24EF-57A8-66B3-414C61B86594}"/>
              </a:ext>
            </a:extLst>
          </p:cNvPr>
          <p:cNvSpPr>
            <a:spLocks noGrp="1"/>
          </p:cNvSpPr>
          <p:nvPr>
            <p:ph type="pic" sz="quarter" idx="13"/>
          </p:nvPr>
        </p:nvSpPr>
        <p:spPr>
          <a:xfrm>
            <a:off x="4889500" y="457200"/>
            <a:ext cx="6462713" cy="5411788"/>
          </a:xfrm>
        </p:spPr>
        <p:txBody>
          <a:bodyPr/>
          <a:lstStyle/>
          <a:p>
            <a:endParaRPr lang="en-IE"/>
          </a:p>
        </p:txBody>
      </p:sp>
    </p:spTree>
    <p:extLst>
      <p:ext uri="{BB962C8B-B14F-4D97-AF65-F5344CB8AC3E}">
        <p14:creationId xmlns:p14="http://schemas.microsoft.com/office/powerpoint/2010/main" val="3932509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_Colou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ACED-80AD-3CB0-A243-263E161C446F}"/>
              </a:ext>
            </a:extLst>
          </p:cNvPr>
          <p:cNvSpPr>
            <a:spLocks noGrp="1"/>
          </p:cNvSpPr>
          <p:nvPr>
            <p:ph type="title"/>
          </p:nvPr>
        </p:nvSpPr>
        <p:spPr>
          <a:xfrm>
            <a:off x="7421563" y="457200"/>
            <a:ext cx="3932237" cy="1600200"/>
          </a:xfrm>
        </p:spPr>
        <p:txBody>
          <a:bodyPr anchor="b"/>
          <a:lstStyle>
            <a:lvl1pPr>
              <a:defRPr sz="3200">
                <a:solidFill>
                  <a:schemeClr val="tx1"/>
                </a:solidFill>
              </a:defRPr>
            </a:lvl1pPr>
          </a:lstStyle>
          <a:p>
            <a:r>
              <a:rPr lang="en-US" dirty="0"/>
              <a:t>Click to edit Master title style</a:t>
            </a:r>
            <a:endParaRPr lang="en-IE" dirty="0"/>
          </a:p>
        </p:txBody>
      </p:sp>
      <p:sp>
        <p:nvSpPr>
          <p:cNvPr id="3" name="Picture Placeholder 2">
            <a:extLst>
              <a:ext uri="{FF2B5EF4-FFF2-40B4-BE49-F238E27FC236}">
                <a16:creationId xmlns:a16="http://schemas.microsoft.com/office/drawing/2014/main" id="{8B215DD8-B41E-E2AA-01BD-B91202F96F02}"/>
              </a:ext>
            </a:extLst>
          </p:cNvPr>
          <p:cNvSpPr>
            <a:spLocks noGrp="1"/>
          </p:cNvSpPr>
          <p:nvPr>
            <p:ph type="pic" idx="1"/>
          </p:nvPr>
        </p:nvSpPr>
        <p:spPr>
          <a:xfrm>
            <a:off x="0" y="0"/>
            <a:ext cx="6783355" cy="6857999"/>
          </a:xfrm>
          <a:solidFill>
            <a:schemeClr val="tx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E" dirty="0"/>
          </a:p>
        </p:txBody>
      </p:sp>
      <p:sp>
        <p:nvSpPr>
          <p:cNvPr id="4" name="Text Placeholder 3">
            <a:extLst>
              <a:ext uri="{FF2B5EF4-FFF2-40B4-BE49-F238E27FC236}">
                <a16:creationId xmlns:a16="http://schemas.microsoft.com/office/drawing/2014/main" id="{6C56964B-5A70-CB61-B800-29707D68290C}"/>
              </a:ext>
            </a:extLst>
          </p:cNvPr>
          <p:cNvSpPr>
            <a:spLocks noGrp="1"/>
          </p:cNvSpPr>
          <p:nvPr>
            <p:ph type="body" sz="half" idx="2"/>
          </p:nvPr>
        </p:nvSpPr>
        <p:spPr>
          <a:xfrm>
            <a:off x="7421563" y="2057400"/>
            <a:ext cx="3932237" cy="3811588"/>
          </a:xfrm>
        </p:spPr>
        <p:txBody>
          <a:bodyPr/>
          <a:lstStyle>
            <a:lvl1pPr marL="285750" indent="-285750">
              <a:buFont typeface="Arial" panose="020B0604020202020204" pitchFamily="34" charset="0"/>
              <a:buChar char="•"/>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D8F2FCC3-E652-3FB6-846F-7D3E14FDEF11}"/>
              </a:ext>
            </a:extLst>
          </p:cNvPr>
          <p:cNvSpPr>
            <a:spLocks noGrp="1"/>
          </p:cNvSpPr>
          <p:nvPr>
            <p:ph type="sldNum" sz="quarter" idx="12"/>
          </p:nvPr>
        </p:nvSpPr>
        <p:spPr/>
        <p:txBody>
          <a:bodyPr/>
          <a:lstStyle>
            <a:lvl1pPr>
              <a:defRPr>
                <a:solidFill>
                  <a:schemeClr val="tx1"/>
                </a:solidFill>
              </a:defRPr>
            </a:lvl1pPr>
          </a:lstStyle>
          <a:p>
            <a:fld id="{4E88BB13-D5A4-474B-BE0A-E538989FB095}" type="slidenum">
              <a:rPr lang="en-IE" smtClean="0"/>
              <a:pPr/>
              <a:t>‹#›</a:t>
            </a:fld>
            <a:endParaRPr lang="en-IE"/>
          </a:p>
        </p:txBody>
      </p:sp>
    </p:spTree>
    <p:extLst>
      <p:ext uri="{BB962C8B-B14F-4D97-AF65-F5344CB8AC3E}">
        <p14:creationId xmlns:p14="http://schemas.microsoft.com/office/powerpoint/2010/main" val="3110429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Text_Colour">
    <p:bg>
      <p:bgPr>
        <a:solidFill>
          <a:schemeClr val="accent2"/>
        </a:solidFill>
        <a:effectLst/>
      </p:bgPr>
    </p:bg>
    <p:spTree>
      <p:nvGrpSpPr>
        <p:cNvPr id="1" name=""/>
        <p:cNvGrpSpPr/>
        <p:nvPr/>
      </p:nvGrpSpPr>
      <p:grpSpPr>
        <a:xfrm>
          <a:off x="0" y="0"/>
          <a:ext cx="0" cy="0"/>
          <a:chOff x="0" y="0"/>
          <a:chExt cx="0" cy="0"/>
        </a:xfrm>
      </p:grpSpPr>
      <p:sp>
        <p:nvSpPr>
          <p:cNvPr id="5" name="Google Shape;85;p29">
            <a:extLst>
              <a:ext uri="{FF2B5EF4-FFF2-40B4-BE49-F238E27FC236}">
                <a16:creationId xmlns:a16="http://schemas.microsoft.com/office/drawing/2014/main" id="{D7210DBA-6809-2789-5D68-A69B232D3933}"/>
              </a:ext>
            </a:extLst>
          </p:cNvPr>
          <p:cNvSpPr/>
          <p:nvPr userDrawn="1"/>
        </p:nvSpPr>
        <p:spPr>
          <a:xfrm>
            <a:off x="5657850" y="755780"/>
            <a:ext cx="5695950" cy="5600570"/>
          </a:xfrm>
          <a:prstGeom prst="rect">
            <a:avLst/>
          </a:prstGeom>
          <a:solidFill>
            <a:srgbClr val="0072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 name="Content Placeholder 2">
            <a:extLst>
              <a:ext uri="{FF2B5EF4-FFF2-40B4-BE49-F238E27FC236}">
                <a16:creationId xmlns:a16="http://schemas.microsoft.com/office/drawing/2014/main" id="{B2F780C0-D814-3D24-F3A4-DA5CCDE16979}"/>
              </a:ext>
            </a:extLst>
          </p:cNvPr>
          <p:cNvSpPr>
            <a:spLocks noGrp="1"/>
          </p:cNvSpPr>
          <p:nvPr>
            <p:ph sz="half" idx="1"/>
          </p:nvPr>
        </p:nvSpPr>
        <p:spPr>
          <a:xfrm>
            <a:off x="5886450" y="2164701"/>
            <a:ext cx="5181600" cy="40122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2" name="Title 1">
            <a:extLst>
              <a:ext uri="{FF2B5EF4-FFF2-40B4-BE49-F238E27FC236}">
                <a16:creationId xmlns:a16="http://schemas.microsoft.com/office/drawing/2014/main" id="{AAD4F6E1-DCA5-17CD-D050-49FC31079A9B}"/>
              </a:ext>
            </a:extLst>
          </p:cNvPr>
          <p:cNvSpPr>
            <a:spLocks noGrp="1"/>
          </p:cNvSpPr>
          <p:nvPr>
            <p:ph type="title"/>
          </p:nvPr>
        </p:nvSpPr>
        <p:spPr>
          <a:xfrm>
            <a:off x="5886450" y="950975"/>
            <a:ext cx="5181600" cy="1213725"/>
          </a:xfrm>
        </p:spPr>
        <p:txBody>
          <a:bodyPr anchor="b"/>
          <a:lstStyle>
            <a:lvl1pPr>
              <a:defRPr sz="3200">
                <a:solidFill>
                  <a:schemeClr val="tx1"/>
                </a:solidFill>
              </a:defRPr>
            </a:lvl1pPr>
          </a:lstStyle>
          <a:p>
            <a:r>
              <a:rPr lang="en-US" dirty="0"/>
              <a:t>Click to edit Master title style</a:t>
            </a:r>
            <a:endParaRPr lang="en-IE" dirty="0"/>
          </a:p>
        </p:txBody>
      </p:sp>
    </p:spTree>
    <p:extLst>
      <p:ext uri="{BB962C8B-B14F-4D97-AF65-F5344CB8AC3E}">
        <p14:creationId xmlns:p14="http://schemas.microsoft.com/office/powerpoint/2010/main" val="1703508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5" name="Google Shape;85;p29">
            <a:extLst>
              <a:ext uri="{FF2B5EF4-FFF2-40B4-BE49-F238E27FC236}">
                <a16:creationId xmlns:a16="http://schemas.microsoft.com/office/drawing/2014/main" id="{D7210DBA-6809-2789-5D68-A69B232D3933}"/>
              </a:ext>
            </a:extLst>
          </p:cNvPr>
          <p:cNvSpPr/>
          <p:nvPr userDrawn="1"/>
        </p:nvSpPr>
        <p:spPr>
          <a:xfrm>
            <a:off x="6867330" y="755780"/>
            <a:ext cx="4486470" cy="5398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Arial"/>
              <a:ea typeface="Arial"/>
              <a:cs typeface="Arial"/>
              <a:sym typeface="Arial"/>
            </a:endParaRPr>
          </a:p>
        </p:txBody>
      </p:sp>
      <p:sp>
        <p:nvSpPr>
          <p:cNvPr id="2" name="Title 1">
            <a:extLst>
              <a:ext uri="{FF2B5EF4-FFF2-40B4-BE49-F238E27FC236}">
                <a16:creationId xmlns:a16="http://schemas.microsoft.com/office/drawing/2014/main" id="{19F6ACED-80AD-3CB0-A243-263E161C446F}"/>
              </a:ext>
            </a:extLst>
          </p:cNvPr>
          <p:cNvSpPr>
            <a:spLocks noGrp="1"/>
          </p:cNvSpPr>
          <p:nvPr>
            <p:ph type="title"/>
          </p:nvPr>
        </p:nvSpPr>
        <p:spPr>
          <a:xfrm>
            <a:off x="7150975" y="1525680"/>
            <a:ext cx="3932237" cy="4249968"/>
          </a:xfrm>
        </p:spPr>
        <p:txBody>
          <a:bodyPr anchor="t"/>
          <a:lstStyle>
            <a:lvl1pPr>
              <a:defRPr sz="3200">
                <a:solidFill>
                  <a:schemeClr val="accent5"/>
                </a:solidFill>
              </a:defRPr>
            </a:lvl1pPr>
          </a:lstStyle>
          <a:p>
            <a:r>
              <a:rPr lang="en-US" dirty="0"/>
              <a:t>Click to edit Master title style</a:t>
            </a:r>
            <a:endParaRPr lang="en-IE" dirty="0"/>
          </a:p>
        </p:txBody>
      </p:sp>
      <p:sp>
        <p:nvSpPr>
          <p:cNvPr id="9" name="Content Placeholder 2">
            <a:extLst>
              <a:ext uri="{FF2B5EF4-FFF2-40B4-BE49-F238E27FC236}">
                <a16:creationId xmlns:a16="http://schemas.microsoft.com/office/drawing/2014/main" id="{B2F780C0-D814-3D24-F3A4-DA5CCDE16979}"/>
              </a:ext>
            </a:extLst>
          </p:cNvPr>
          <p:cNvSpPr>
            <a:spLocks noGrp="1"/>
          </p:cNvSpPr>
          <p:nvPr>
            <p:ph sz="half" idx="1"/>
          </p:nvPr>
        </p:nvSpPr>
        <p:spPr>
          <a:xfrm>
            <a:off x="838200" y="1990725"/>
            <a:ext cx="5181600" cy="41862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2" name="Date Placeholder 4">
            <a:extLst>
              <a:ext uri="{FF2B5EF4-FFF2-40B4-BE49-F238E27FC236}">
                <a16:creationId xmlns:a16="http://schemas.microsoft.com/office/drawing/2014/main" id="{408496B0-D73E-52A5-0ECC-B6A29DB4666B}"/>
              </a:ext>
            </a:extLst>
          </p:cNvPr>
          <p:cNvSpPr>
            <a:spLocks noGrp="1"/>
          </p:cNvSpPr>
          <p:nvPr>
            <p:ph type="dt" sz="half" idx="10"/>
          </p:nvPr>
        </p:nvSpPr>
        <p:spPr>
          <a:xfrm>
            <a:off x="838200" y="6356350"/>
            <a:ext cx="2743200" cy="365125"/>
          </a:xfrm>
        </p:spPr>
        <p:txBody>
          <a:bodyPr/>
          <a:lstStyle/>
          <a:p>
            <a:fld id="{C011594F-599E-4C18-B383-E288473ACDC0}" type="datetimeFigureOut">
              <a:rPr lang="en-IE" smtClean="0"/>
              <a:t>22/03/2025</a:t>
            </a:fld>
            <a:endParaRPr lang="en-IE"/>
          </a:p>
        </p:txBody>
      </p:sp>
      <p:sp>
        <p:nvSpPr>
          <p:cNvPr id="13" name="Footer Placeholder 5">
            <a:extLst>
              <a:ext uri="{FF2B5EF4-FFF2-40B4-BE49-F238E27FC236}">
                <a16:creationId xmlns:a16="http://schemas.microsoft.com/office/drawing/2014/main" id="{4D21EA0D-CFD9-D234-863F-069FB23F3FA5}"/>
              </a:ext>
            </a:extLst>
          </p:cNvPr>
          <p:cNvSpPr>
            <a:spLocks noGrp="1"/>
          </p:cNvSpPr>
          <p:nvPr>
            <p:ph type="ftr" sz="quarter" idx="11"/>
          </p:nvPr>
        </p:nvSpPr>
        <p:spPr>
          <a:xfrm>
            <a:off x="4038600" y="6356350"/>
            <a:ext cx="4114800" cy="365125"/>
          </a:xfrm>
        </p:spPr>
        <p:txBody>
          <a:bodyPr/>
          <a:lstStyle/>
          <a:p>
            <a:endParaRPr lang="en-IE"/>
          </a:p>
        </p:txBody>
      </p:sp>
      <p:sp>
        <p:nvSpPr>
          <p:cNvPr id="14" name="Slide Number Placeholder 6">
            <a:extLst>
              <a:ext uri="{FF2B5EF4-FFF2-40B4-BE49-F238E27FC236}">
                <a16:creationId xmlns:a16="http://schemas.microsoft.com/office/drawing/2014/main" id="{662F9239-E668-9777-727E-719E6C6D73D9}"/>
              </a:ext>
            </a:extLst>
          </p:cNvPr>
          <p:cNvSpPr>
            <a:spLocks noGrp="1"/>
          </p:cNvSpPr>
          <p:nvPr>
            <p:ph type="sldNum" sz="quarter" idx="12"/>
          </p:nvPr>
        </p:nvSpPr>
        <p:spPr>
          <a:xfrm>
            <a:off x="8610600" y="6356350"/>
            <a:ext cx="2743200" cy="365125"/>
          </a:xfrm>
        </p:spPr>
        <p:txBody>
          <a:bodyPr/>
          <a:lstStyle/>
          <a:p>
            <a:fld id="{4E88BB13-D5A4-474B-BE0A-E538989FB095}" type="slidenum">
              <a:rPr lang="en-IE" smtClean="0"/>
              <a:t>‹#›</a:t>
            </a:fld>
            <a:endParaRPr lang="en-IE"/>
          </a:p>
        </p:txBody>
      </p:sp>
      <p:sp>
        <p:nvSpPr>
          <p:cNvPr id="7" name="Content Placeholder 6">
            <a:extLst>
              <a:ext uri="{FF2B5EF4-FFF2-40B4-BE49-F238E27FC236}">
                <a16:creationId xmlns:a16="http://schemas.microsoft.com/office/drawing/2014/main" id="{9775156B-423E-6C30-8D73-47FA33AD910E}"/>
              </a:ext>
            </a:extLst>
          </p:cNvPr>
          <p:cNvSpPr>
            <a:spLocks noGrp="1"/>
          </p:cNvSpPr>
          <p:nvPr>
            <p:ph sz="quarter" idx="13" hasCustomPrompt="1"/>
          </p:nvPr>
        </p:nvSpPr>
        <p:spPr>
          <a:xfrm>
            <a:off x="838200" y="755650"/>
            <a:ext cx="5181600" cy="1235075"/>
          </a:xfrm>
        </p:spPr>
        <p:txBody>
          <a:bodyPr/>
          <a:lstStyle>
            <a:lvl1pPr marL="0" indent="0">
              <a:buNone/>
              <a:defRPr b="1">
                <a:solidFill>
                  <a:schemeClr val="bg1"/>
                </a:solidFill>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3624915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phasis">
    <p:bg>
      <p:bgPr>
        <a:solidFill>
          <a:schemeClr val="tx1"/>
        </a:solidFill>
        <a:effectLst/>
      </p:bgPr>
    </p:bg>
    <p:spTree>
      <p:nvGrpSpPr>
        <p:cNvPr id="1" name=""/>
        <p:cNvGrpSpPr/>
        <p:nvPr/>
      </p:nvGrpSpPr>
      <p:grpSpPr>
        <a:xfrm>
          <a:off x="0" y="0"/>
          <a:ext cx="0" cy="0"/>
          <a:chOff x="0" y="0"/>
          <a:chExt cx="0" cy="0"/>
        </a:xfrm>
      </p:grpSpPr>
      <p:sp>
        <p:nvSpPr>
          <p:cNvPr id="5" name="Google Shape;85;p29">
            <a:extLst>
              <a:ext uri="{FF2B5EF4-FFF2-40B4-BE49-F238E27FC236}">
                <a16:creationId xmlns:a16="http://schemas.microsoft.com/office/drawing/2014/main" id="{D7210DBA-6809-2789-5D68-A69B232D3933}"/>
              </a:ext>
            </a:extLst>
          </p:cNvPr>
          <p:cNvSpPr/>
          <p:nvPr userDrawn="1"/>
        </p:nvSpPr>
        <p:spPr>
          <a:xfrm>
            <a:off x="0" y="0"/>
            <a:ext cx="5701004" cy="6858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id="{19F6ACED-80AD-3CB0-A243-263E161C446F}"/>
              </a:ext>
            </a:extLst>
          </p:cNvPr>
          <p:cNvSpPr>
            <a:spLocks noGrp="1"/>
          </p:cNvSpPr>
          <p:nvPr>
            <p:ph type="title"/>
          </p:nvPr>
        </p:nvSpPr>
        <p:spPr>
          <a:xfrm>
            <a:off x="1105985" y="1114425"/>
            <a:ext cx="3932237" cy="4661223"/>
          </a:xfrm>
        </p:spPr>
        <p:txBody>
          <a:bodyPr anchor="t"/>
          <a:lstStyle>
            <a:lvl1pPr>
              <a:defRPr sz="3200">
                <a:solidFill>
                  <a:schemeClr val="tx1"/>
                </a:solidFill>
              </a:defRPr>
            </a:lvl1pPr>
          </a:lstStyle>
          <a:p>
            <a:r>
              <a:rPr lang="en-US" dirty="0"/>
              <a:t>Click to edit Master title style</a:t>
            </a:r>
            <a:endParaRPr lang="en-IE" dirty="0"/>
          </a:p>
        </p:txBody>
      </p:sp>
      <p:sp>
        <p:nvSpPr>
          <p:cNvPr id="9" name="Content Placeholder 2">
            <a:extLst>
              <a:ext uri="{FF2B5EF4-FFF2-40B4-BE49-F238E27FC236}">
                <a16:creationId xmlns:a16="http://schemas.microsoft.com/office/drawing/2014/main" id="{B2F780C0-D814-3D24-F3A4-DA5CCDE16979}"/>
              </a:ext>
            </a:extLst>
          </p:cNvPr>
          <p:cNvSpPr>
            <a:spLocks noGrp="1"/>
          </p:cNvSpPr>
          <p:nvPr>
            <p:ph sz="half" idx="1"/>
          </p:nvPr>
        </p:nvSpPr>
        <p:spPr>
          <a:xfrm>
            <a:off x="6172200" y="2164701"/>
            <a:ext cx="5181600" cy="40122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14" name="Slide Number Placeholder 6">
            <a:extLst>
              <a:ext uri="{FF2B5EF4-FFF2-40B4-BE49-F238E27FC236}">
                <a16:creationId xmlns:a16="http://schemas.microsoft.com/office/drawing/2014/main" id="{662F9239-E668-9777-727E-719E6C6D73D9}"/>
              </a:ext>
            </a:extLst>
          </p:cNvPr>
          <p:cNvSpPr>
            <a:spLocks noGrp="1"/>
          </p:cNvSpPr>
          <p:nvPr>
            <p:ph type="sldNum" sz="quarter" idx="12"/>
          </p:nvPr>
        </p:nvSpPr>
        <p:spPr>
          <a:xfrm>
            <a:off x="8610600" y="6356350"/>
            <a:ext cx="2743200" cy="365125"/>
          </a:xfrm>
        </p:spPr>
        <p:txBody>
          <a:bodyPr/>
          <a:lstStyle/>
          <a:p>
            <a:fld id="{4E88BB13-D5A4-474B-BE0A-E538989FB095}" type="slidenum">
              <a:rPr lang="en-IE" smtClean="0"/>
              <a:t>‹#›</a:t>
            </a:fld>
            <a:endParaRPr lang="en-IE"/>
          </a:p>
        </p:txBody>
      </p:sp>
      <p:sp>
        <p:nvSpPr>
          <p:cNvPr id="3" name="Content Placeholder 6">
            <a:extLst>
              <a:ext uri="{FF2B5EF4-FFF2-40B4-BE49-F238E27FC236}">
                <a16:creationId xmlns:a16="http://schemas.microsoft.com/office/drawing/2014/main" id="{F0A9084A-89EF-7695-30B4-BD9D9358C84C}"/>
              </a:ext>
            </a:extLst>
          </p:cNvPr>
          <p:cNvSpPr>
            <a:spLocks noGrp="1"/>
          </p:cNvSpPr>
          <p:nvPr>
            <p:ph sz="quarter" idx="13" hasCustomPrompt="1"/>
          </p:nvPr>
        </p:nvSpPr>
        <p:spPr>
          <a:xfrm>
            <a:off x="6172200" y="755650"/>
            <a:ext cx="5181600" cy="1235075"/>
          </a:xfrm>
        </p:spPr>
        <p:txBody>
          <a:bodyPr/>
          <a:lstStyle>
            <a:lvl1pPr marL="0" indent="0">
              <a:buNone/>
              <a:defRPr b="1">
                <a:solidFill>
                  <a:schemeClr val="bg1"/>
                </a:solidFill>
                <a:latin typeface="+mj-lt"/>
              </a:defRPr>
            </a:lvl1pPr>
          </a:lstStyle>
          <a:p>
            <a:r>
              <a:rPr lang="en-US" dirty="0"/>
              <a:t>Click to edit Master title style</a:t>
            </a:r>
            <a:endParaRPr lang="en-IE" dirty="0"/>
          </a:p>
        </p:txBody>
      </p:sp>
    </p:spTree>
    <p:extLst>
      <p:ext uri="{BB962C8B-B14F-4D97-AF65-F5344CB8AC3E}">
        <p14:creationId xmlns:p14="http://schemas.microsoft.com/office/powerpoint/2010/main" val="3623884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4F5D-4F1E-7013-6E03-3EBE3F163915}"/>
              </a:ext>
            </a:extLst>
          </p:cNvPr>
          <p:cNvSpPr>
            <a:spLocks noGrp="1"/>
          </p:cNvSpPr>
          <p:nvPr>
            <p:ph type="title"/>
          </p:nvPr>
        </p:nvSpPr>
        <p:spPr>
          <a:xfrm>
            <a:off x="838200" y="365126"/>
            <a:ext cx="10515600" cy="1008510"/>
          </a:xfrm>
        </p:spPr>
        <p:txBody>
          <a:bodyPr/>
          <a:lstStyle/>
          <a:p>
            <a:r>
              <a:rPr lang="en-US" dirty="0"/>
              <a:t>Click to edit Master title style</a:t>
            </a:r>
            <a:endParaRPr lang="en-IE" dirty="0"/>
          </a:p>
        </p:txBody>
      </p:sp>
      <p:sp>
        <p:nvSpPr>
          <p:cNvPr id="3" name="Date Placeholder 2">
            <a:extLst>
              <a:ext uri="{FF2B5EF4-FFF2-40B4-BE49-F238E27FC236}">
                <a16:creationId xmlns:a16="http://schemas.microsoft.com/office/drawing/2014/main" id="{54D56338-46E4-894A-80DD-81847DD2DE9F}"/>
              </a:ext>
            </a:extLst>
          </p:cNvPr>
          <p:cNvSpPr>
            <a:spLocks noGrp="1"/>
          </p:cNvSpPr>
          <p:nvPr>
            <p:ph type="dt" sz="half" idx="10"/>
          </p:nvPr>
        </p:nvSpPr>
        <p:spPr/>
        <p:txBody>
          <a:bodyPr/>
          <a:lstStyle/>
          <a:p>
            <a:fld id="{C011594F-599E-4C18-B383-E288473ACDC0}" type="datetimeFigureOut">
              <a:rPr lang="en-IE" smtClean="0"/>
              <a:pPr/>
              <a:t>22/03/2025</a:t>
            </a:fld>
            <a:endParaRPr lang="en-IE" dirty="0"/>
          </a:p>
        </p:txBody>
      </p:sp>
      <p:sp>
        <p:nvSpPr>
          <p:cNvPr id="4" name="Footer Placeholder 3">
            <a:extLst>
              <a:ext uri="{FF2B5EF4-FFF2-40B4-BE49-F238E27FC236}">
                <a16:creationId xmlns:a16="http://schemas.microsoft.com/office/drawing/2014/main" id="{6EAC9135-5F80-8002-860E-758FE1CAFAD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004467B3-C9B9-CF91-EEB9-4396254EB290}"/>
              </a:ext>
            </a:extLst>
          </p:cNvPr>
          <p:cNvSpPr>
            <a:spLocks noGrp="1"/>
          </p:cNvSpPr>
          <p:nvPr>
            <p:ph type="sldNum" sz="quarter" idx="12"/>
          </p:nvPr>
        </p:nvSpPr>
        <p:spPr/>
        <p:txBody>
          <a:bodyPr/>
          <a:lstStyle/>
          <a:p>
            <a:fld id="{4E88BB13-D5A4-474B-BE0A-E538989FB095}" type="slidenum">
              <a:rPr lang="en-IE" smtClean="0"/>
              <a:pPr/>
              <a:t>‹#›</a:t>
            </a:fld>
            <a:endParaRPr lang="en-IE"/>
          </a:p>
        </p:txBody>
      </p:sp>
      <p:sp>
        <p:nvSpPr>
          <p:cNvPr id="6" name="Google Shape;110;p32">
            <a:extLst>
              <a:ext uri="{FF2B5EF4-FFF2-40B4-BE49-F238E27FC236}">
                <a16:creationId xmlns:a16="http://schemas.microsoft.com/office/drawing/2014/main" id="{C25EEEF9-070C-7F33-985B-653DF384C93B}"/>
              </a:ext>
            </a:extLst>
          </p:cNvPr>
          <p:cNvSpPr>
            <a:spLocks noGrp="1"/>
          </p:cNvSpPr>
          <p:nvPr>
            <p:ph type="pic" idx="2"/>
          </p:nvPr>
        </p:nvSpPr>
        <p:spPr>
          <a:xfrm>
            <a:off x="5873676" y="1496727"/>
            <a:ext cx="5480124" cy="2221523"/>
          </a:xfrm>
          <a:prstGeom prst="rect">
            <a:avLst/>
          </a:prstGeom>
          <a:noFill/>
          <a:ln>
            <a:noFill/>
          </a:ln>
        </p:spPr>
      </p:sp>
      <p:sp>
        <p:nvSpPr>
          <p:cNvPr id="7" name="Google Shape;114;p32">
            <a:extLst>
              <a:ext uri="{FF2B5EF4-FFF2-40B4-BE49-F238E27FC236}">
                <a16:creationId xmlns:a16="http://schemas.microsoft.com/office/drawing/2014/main" id="{0BC16316-139D-01EC-0EA2-9525C730F0C8}"/>
              </a:ext>
            </a:extLst>
          </p:cNvPr>
          <p:cNvSpPr>
            <a:spLocks noGrp="1"/>
          </p:cNvSpPr>
          <p:nvPr>
            <p:ph type="pic" idx="3"/>
          </p:nvPr>
        </p:nvSpPr>
        <p:spPr>
          <a:xfrm>
            <a:off x="838200" y="1496727"/>
            <a:ext cx="4729316" cy="4676593"/>
          </a:xfrm>
          <a:prstGeom prst="rect">
            <a:avLst/>
          </a:prstGeom>
          <a:noFill/>
          <a:ln>
            <a:noFill/>
          </a:ln>
        </p:spPr>
      </p:sp>
      <p:sp>
        <p:nvSpPr>
          <p:cNvPr id="8" name="Google Shape;115;p32">
            <a:extLst>
              <a:ext uri="{FF2B5EF4-FFF2-40B4-BE49-F238E27FC236}">
                <a16:creationId xmlns:a16="http://schemas.microsoft.com/office/drawing/2014/main" id="{2D86E8CF-A68D-3416-DC27-D39FD74FC61A}"/>
              </a:ext>
            </a:extLst>
          </p:cNvPr>
          <p:cNvSpPr>
            <a:spLocks noGrp="1"/>
          </p:cNvSpPr>
          <p:nvPr>
            <p:ph type="pic" idx="4"/>
          </p:nvPr>
        </p:nvSpPr>
        <p:spPr>
          <a:xfrm>
            <a:off x="5873675" y="4011736"/>
            <a:ext cx="5480124" cy="2161584"/>
          </a:xfrm>
          <a:prstGeom prst="rect">
            <a:avLst/>
          </a:prstGeom>
          <a:noFill/>
          <a:ln>
            <a:noFill/>
          </a:ln>
        </p:spPr>
      </p:sp>
    </p:spTree>
    <p:extLst>
      <p:ext uri="{BB962C8B-B14F-4D97-AF65-F5344CB8AC3E}">
        <p14:creationId xmlns:p14="http://schemas.microsoft.com/office/powerpoint/2010/main" val="2143929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62AE-B859-F82E-C003-21E4ECFBDDCB}"/>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8B425839-E832-9196-1644-3C40AD2DF5D5}"/>
              </a:ext>
            </a:extLst>
          </p:cNvPr>
          <p:cNvSpPr>
            <a:spLocks noGrp="1"/>
          </p:cNvSpPr>
          <p:nvPr>
            <p:ph type="dt" sz="half" idx="10"/>
          </p:nvPr>
        </p:nvSpPr>
        <p:spPr/>
        <p:txBody>
          <a:bodyPr/>
          <a:lstStyle/>
          <a:p>
            <a:fld id="{C011594F-599E-4C18-B383-E288473ACDC0}" type="datetimeFigureOut">
              <a:rPr lang="en-IE" smtClean="0"/>
              <a:pPr/>
              <a:t>22/03/2025</a:t>
            </a:fld>
            <a:endParaRPr lang="en-IE" dirty="0"/>
          </a:p>
        </p:txBody>
      </p:sp>
      <p:sp>
        <p:nvSpPr>
          <p:cNvPr id="4" name="Footer Placeholder 3">
            <a:extLst>
              <a:ext uri="{FF2B5EF4-FFF2-40B4-BE49-F238E27FC236}">
                <a16:creationId xmlns:a16="http://schemas.microsoft.com/office/drawing/2014/main" id="{611062F6-267D-AA2A-13B4-6498DFD9BD1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C79ADC9-F989-3B7C-DF23-07AFFD867F63}"/>
              </a:ext>
            </a:extLst>
          </p:cNvPr>
          <p:cNvSpPr>
            <a:spLocks noGrp="1"/>
          </p:cNvSpPr>
          <p:nvPr>
            <p:ph type="sldNum" sz="quarter" idx="12"/>
          </p:nvPr>
        </p:nvSpPr>
        <p:spPr/>
        <p:txBody>
          <a:bodyPr/>
          <a:lstStyle/>
          <a:p>
            <a:fld id="{4E88BB13-D5A4-474B-BE0A-E538989FB095}" type="slidenum">
              <a:rPr lang="en-IE" smtClean="0"/>
              <a:pPr/>
              <a:t>‹#›</a:t>
            </a:fld>
            <a:endParaRPr lang="en-IE"/>
          </a:p>
        </p:txBody>
      </p:sp>
    </p:spTree>
    <p:extLst>
      <p:ext uri="{BB962C8B-B14F-4D97-AF65-F5344CB8AC3E}">
        <p14:creationId xmlns:p14="http://schemas.microsoft.com/office/powerpoint/2010/main" val="112602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893B00-DD6A-4800-BB65-D53FF1E821CE}" type="datetimeFigureOut">
              <a:rPr lang="fr-FR" smtClean="0"/>
              <a:t>22/03/2025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3484338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0793-51A9-68E6-BAC2-A834C8CE5B1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3D087BA-60EC-4C72-A57F-0BABC9CA5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FD9A9C9-AA43-C012-1EAA-B2B8A0D39E21}"/>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5" name="Footer Placeholder 4">
            <a:extLst>
              <a:ext uri="{FF2B5EF4-FFF2-40B4-BE49-F238E27FC236}">
                <a16:creationId xmlns:a16="http://schemas.microsoft.com/office/drawing/2014/main" id="{718E7936-AE30-04D9-ACC0-0C87D7997D0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13F3ED9-29A9-6C0D-1F58-5C95198C4BA7}"/>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2486212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514F7-4848-B05E-987A-384EB5D6A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0478BEC-7A12-5093-9B41-07ED1CD0F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E862EF9-9C96-B355-2FC0-36681602356D}"/>
              </a:ext>
            </a:extLst>
          </p:cNvPr>
          <p:cNvSpPr>
            <a:spLocks noGrp="1"/>
          </p:cNvSpPr>
          <p:nvPr>
            <p:ph type="dt" sz="half" idx="10"/>
          </p:nvPr>
        </p:nvSpPr>
        <p:spPr/>
        <p:txBody>
          <a:bodyPr/>
          <a:lstStyle/>
          <a:p>
            <a:fld id="{C011594F-599E-4C18-B383-E288473ACDC0}" type="datetimeFigureOut">
              <a:rPr lang="en-IE" smtClean="0"/>
              <a:t>22/03/2025</a:t>
            </a:fld>
            <a:endParaRPr lang="en-IE"/>
          </a:p>
        </p:txBody>
      </p:sp>
      <p:sp>
        <p:nvSpPr>
          <p:cNvPr id="5" name="Footer Placeholder 4">
            <a:extLst>
              <a:ext uri="{FF2B5EF4-FFF2-40B4-BE49-F238E27FC236}">
                <a16:creationId xmlns:a16="http://schemas.microsoft.com/office/drawing/2014/main" id="{332FFF24-25D4-293B-0420-CF6DC7EAC65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4266D8D-BCDA-B903-F203-52453B064C42}"/>
              </a:ext>
            </a:extLst>
          </p:cNvPr>
          <p:cNvSpPr>
            <a:spLocks noGrp="1"/>
          </p:cNvSpPr>
          <p:nvPr>
            <p:ph type="sldNum" sz="quarter" idx="12"/>
          </p:nvPr>
        </p:nvSpPr>
        <p:spPr/>
        <p:txBody>
          <a:bodyPr/>
          <a:lstStyle/>
          <a:p>
            <a:fld id="{4E88BB13-D5A4-474B-BE0A-E538989FB095}" type="slidenum">
              <a:rPr lang="en-IE" smtClean="0"/>
              <a:t>‹#›</a:t>
            </a:fld>
            <a:endParaRPr lang="en-IE"/>
          </a:p>
        </p:txBody>
      </p:sp>
    </p:spTree>
    <p:extLst>
      <p:ext uri="{BB962C8B-B14F-4D97-AF65-F5344CB8AC3E}">
        <p14:creationId xmlns:p14="http://schemas.microsoft.com/office/powerpoint/2010/main" val="86726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lide">
    <p:bg>
      <p:bgPr>
        <a:solidFill>
          <a:schemeClr val="bg2"/>
        </a:solidFill>
        <a:effectLst/>
      </p:bgPr>
    </p:bg>
    <p:spTree>
      <p:nvGrpSpPr>
        <p:cNvPr id="1" name=""/>
        <p:cNvGrpSpPr/>
        <p:nvPr/>
      </p:nvGrpSpPr>
      <p:grpSpPr>
        <a:xfrm>
          <a:off x="0" y="0"/>
          <a:ext cx="0" cy="0"/>
          <a:chOff x="0" y="0"/>
          <a:chExt cx="0" cy="0"/>
        </a:xfrm>
      </p:grpSpPr>
      <p:sp>
        <p:nvSpPr>
          <p:cNvPr id="7" name="Google Shape;198;p5">
            <a:extLst>
              <a:ext uri="{FF2B5EF4-FFF2-40B4-BE49-F238E27FC236}">
                <a16:creationId xmlns:a16="http://schemas.microsoft.com/office/drawing/2014/main" id="{95A90339-4B54-8CD7-03ED-245A162C8DAE}"/>
              </a:ext>
            </a:extLst>
          </p:cNvPr>
          <p:cNvSpPr/>
          <p:nvPr userDrawn="1"/>
        </p:nvSpPr>
        <p:spPr>
          <a:xfrm>
            <a:off x="0" y="252249"/>
            <a:ext cx="12192000" cy="6605751"/>
          </a:xfrm>
          <a:prstGeom prst="rect">
            <a:avLst/>
          </a:prstGeom>
          <a:gradFill>
            <a:gsLst>
              <a:gs pos="0">
                <a:srgbClr val="F5FCFD">
                  <a:alpha val="0"/>
                </a:srgbClr>
              </a:gs>
              <a:gs pos="81000">
                <a:srgbClr val="0072CE">
                  <a:alpha val="69803"/>
                </a:srgbClr>
              </a:gs>
              <a:gs pos="100000">
                <a:srgbClr val="0072CE">
                  <a:alpha val="6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 name="Title 1">
            <a:extLst>
              <a:ext uri="{FF2B5EF4-FFF2-40B4-BE49-F238E27FC236}">
                <a16:creationId xmlns:a16="http://schemas.microsoft.com/office/drawing/2014/main" id="{D9CE62AE-B859-F82E-C003-21E4ECFBDDCB}"/>
              </a:ext>
            </a:extLst>
          </p:cNvPr>
          <p:cNvSpPr>
            <a:spLocks noGrp="1"/>
          </p:cNvSpPr>
          <p:nvPr>
            <p:ph type="title"/>
          </p:nvPr>
        </p:nvSpPr>
        <p:spPr>
          <a:xfrm>
            <a:off x="838200" y="3787055"/>
            <a:ext cx="10515600" cy="1325563"/>
          </a:xfrm>
        </p:spPr>
        <p:txBody>
          <a:bodyPr/>
          <a:lstStyle>
            <a:lvl1pPr algn="ctr">
              <a:defRPr>
                <a:solidFill>
                  <a:schemeClr val="tx1"/>
                </a:solidFill>
              </a:defRPr>
            </a:lvl1pPr>
          </a:lstStyle>
          <a:p>
            <a:r>
              <a:rPr lang="en-US" dirty="0"/>
              <a:t>Click to edit Master title style</a:t>
            </a:r>
            <a:endParaRPr lang="en-IE" dirty="0"/>
          </a:p>
        </p:txBody>
      </p:sp>
      <p:pic>
        <p:nvPicPr>
          <p:cNvPr id="8" name="Google Shape;28;p20" descr="Plan International Logo">
            <a:extLst>
              <a:ext uri="{FF2B5EF4-FFF2-40B4-BE49-F238E27FC236}">
                <a16:creationId xmlns:a16="http://schemas.microsoft.com/office/drawing/2014/main" id="{45ABF4CF-0CDA-C563-762B-0A48290099FA}"/>
              </a:ext>
            </a:extLst>
          </p:cNvPr>
          <p:cNvPicPr preferRelativeResize="0"/>
          <p:nvPr userDrawn="1"/>
        </p:nvPicPr>
        <p:blipFill rotWithShape="1">
          <a:blip r:embed="rId2">
            <a:alphaModFix/>
          </a:blip>
          <a:srcRect/>
          <a:stretch/>
        </p:blipFill>
        <p:spPr>
          <a:xfrm>
            <a:off x="5473182" y="5511029"/>
            <a:ext cx="1245636" cy="474280"/>
          </a:xfrm>
          <a:prstGeom prst="rect">
            <a:avLst/>
          </a:prstGeom>
          <a:noFill/>
          <a:ln>
            <a:noFill/>
          </a:ln>
        </p:spPr>
      </p:pic>
    </p:spTree>
    <p:extLst>
      <p:ext uri="{BB962C8B-B14F-4D97-AF65-F5344CB8AC3E}">
        <p14:creationId xmlns:p14="http://schemas.microsoft.com/office/powerpoint/2010/main" val="203594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93B00-DD6A-4800-BB65-D53FF1E821CE}" type="datetimeFigureOut">
              <a:rPr lang="fr-FR" smtClean="0"/>
              <a:t>22/03/2025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8530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93B00-DD6A-4800-BB65-D53FF1E821CE}" type="datetimeFigureOut">
              <a:rPr lang="fr-FR" smtClean="0"/>
              <a:t>22/03/2025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134930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893B00-DD6A-4800-BB65-D53FF1E821CE}" type="datetimeFigureOut">
              <a:rPr lang="fr-FR" smtClean="0"/>
              <a:t>22/03/2025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25487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93B00-DD6A-4800-BB65-D53FF1E821CE}" type="datetimeFigureOut">
              <a:rPr lang="fr-FR" smtClean="0"/>
              <a:t>22/03/2025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56853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893B00-DD6A-4800-BB65-D53FF1E821CE}" type="datetimeFigureOut">
              <a:rPr lang="fr-FR" smtClean="0"/>
              <a:t>22/03/2025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14623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893B00-DD6A-4800-BB65-D53FF1E821CE}" type="datetimeFigureOut">
              <a:rPr lang="fr-FR" smtClean="0"/>
              <a:t>22/03/2025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7B83EA-21AC-4DD3-8C7B-1DC4F30DE813}" type="slidenum">
              <a:rPr lang="fr-FR" smtClean="0"/>
              <a:t>‹#›</a:t>
            </a:fld>
            <a:endParaRPr lang="fr-FR"/>
          </a:p>
        </p:txBody>
      </p:sp>
    </p:spTree>
    <p:extLst>
      <p:ext uri="{BB962C8B-B14F-4D97-AF65-F5344CB8AC3E}">
        <p14:creationId xmlns:p14="http://schemas.microsoft.com/office/powerpoint/2010/main" val="90027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B00-DD6A-4800-BB65-D53FF1E821CE}" type="datetimeFigureOut">
              <a:rPr lang="fr-FR" smtClean="0"/>
              <a:t>22/03/2025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83EA-21AC-4DD3-8C7B-1DC4F30DE813}" type="slidenum">
              <a:rPr lang="fr-FR" smtClean="0"/>
              <a:t>‹#›</a:t>
            </a:fld>
            <a:endParaRPr lang="fr-FR"/>
          </a:p>
        </p:txBody>
      </p:sp>
    </p:spTree>
    <p:extLst>
      <p:ext uri="{BB962C8B-B14F-4D97-AF65-F5344CB8AC3E}">
        <p14:creationId xmlns:p14="http://schemas.microsoft.com/office/powerpoint/2010/main" val="421808633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6" r:id="rId12"/>
    <p:sldLayoutId id="214748369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E080F-E33F-F1D3-B917-B23B227296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a:extLst>
              <a:ext uri="{FF2B5EF4-FFF2-40B4-BE49-F238E27FC236}">
                <a16:creationId xmlns:a16="http://schemas.microsoft.com/office/drawing/2014/main" id="{2E79D69C-3A39-C793-A978-BCB635336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Date Placeholder 3">
            <a:extLst>
              <a:ext uri="{FF2B5EF4-FFF2-40B4-BE49-F238E27FC236}">
                <a16:creationId xmlns:a16="http://schemas.microsoft.com/office/drawing/2014/main" id="{10E40179-6D4C-7281-F9AC-4BCACD4FA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1">
                <a:solidFill>
                  <a:schemeClr val="bg1"/>
                </a:solidFill>
                <a:latin typeface="+mn-lt"/>
              </a:defRPr>
            </a:lvl1pPr>
          </a:lstStyle>
          <a:p>
            <a:fld id="{C011594F-599E-4C18-B383-E288473ACDC0}" type="datetimeFigureOut">
              <a:rPr lang="en-IE" smtClean="0"/>
              <a:pPr/>
              <a:t>22/03/2025</a:t>
            </a:fld>
            <a:endParaRPr lang="en-IE" dirty="0"/>
          </a:p>
        </p:txBody>
      </p:sp>
      <p:sp>
        <p:nvSpPr>
          <p:cNvPr id="5" name="Footer Placeholder 4">
            <a:extLst>
              <a:ext uri="{FF2B5EF4-FFF2-40B4-BE49-F238E27FC236}">
                <a16:creationId xmlns:a16="http://schemas.microsoft.com/office/drawing/2014/main" id="{FAD873D5-DD78-3E96-73A9-6A23097F8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bg1"/>
                </a:solidFill>
                <a:latin typeface="+mn-lt"/>
              </a:defRPr>
            </a:lvl1pPr>
          </a:lstStyle>
          <a:p>
            <a:endParaRPr lang="en-IE" dirty="0"/>
          </a:p>
        </p:txBody>
      </p:sp>
      <p:sp>
        <p:nvSpPr>
          <p:cNvPr id="6" name="Slide Number Placeholder 5">
            <a:extLst>
              <a:ext uri="{FF2B5EF4-FFF2-40B4-BE49-F238E27FC236}">
                <a16:creationId xmlns:a16="http://schemas.microsoft.com/office/drawing/2014/main" id="{0F3FEB3F-FA85-011C-58F0-CF852F4D7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1">
                <a:solidFill>
                  <a:schemeClr val="bg1"/>
                </a:solidFill>
                <a:latin typeface="+mn-lt"/>
              </a:defRPr>
            </a:lvl1pPr>
          </a:lstStyle>
          <a:p>
            <a:fld id="{4E88BB13-D5A4-474B-BE0A-E538989FB095}" type="slidenum">
              <a:rPr lang="en-IE" smtClean="0"/>
              <a:pPr/>
              <a:t>‹#›</a:t>
            </a:fld>
            <a:endParaRPr lang="en-IE" dirty="0"/>
          </a:p>
        </p:txBody>
      </p:sp>
    </p:spTree>
    <p:extLst>
      <p:ext uri="{BB962C8B-B14F-4D97-AF65-F5344CB8AC3E}">
        <p14:creationId xmlns:p14="http://schemas.microsoft.com/office/powerpoint/2010/main" val="218562884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txStyles>
    <p:titleStyle>
      <a:lvl1pPr algn="l" defTabSz="914400" rtl="0" eaLnBrk="1" latinLnBrk="0" hangingPunct="1">
        <a:lnSpc>
          <a:spcPct val="90000"/>
        </a:lnSpc>
        <a:spcBef>
          <a:spcPct val="0"/>
        </a:spcBef>
        <a:buNone/>
        <a:defRPr sz="4400" b="1" kern="1200">
          <a:solidFill>
            <a:schemeClr val="accent6">
              <a:lumMod val="1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1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1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1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1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19.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github.com/blanco7/Docker_Clustering_Spark/blob/main/spark-docker-cluster/conf/log4j.properties%20/"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hyperlink" Target="https://github.com/blanco7/Docker_Clustering_Spark/blob/main/spark-docker-cluster/conf/log4j.properties" TargetMode="Externa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21.png"/><Relationship Id="rId5" Type="http://schemas.openxmlformats.org/officeDocument/2006/relationships/hyperlink" Target="https://github.com/blanco7/Docker_Clustering_Spark/blob/main/spark-docker-cluster/conf/log4j.properties" TargetMode="Externa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22.png"/><Relationship Id="rId5" Type="http://schemas.openxmlformats.org/officeDocument/2006/relationships/hyperlink" Target="https://github.com/blanco7/Docker_Clustering_Spark/blob/main/spark-docker-cluster/conf/log4j.properties" TargetMode="Externa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docs.docker.com/?_gl=1*c6z98m*_gcl_au*MTQzNzg0MzkwNi4xNzQwNzg4NTY3*_ga*MjE0NDA1ODEwMC4xNzQwNzg4NTY4*_ga_XJWPQMJYHQ*MTc0MjY4MzkzMy43LjEuMTc0MjY4MzkzNC41OS4wLjA" TargetMode="External"/><Relationship Id="rId4" Type="http://schemas.openxmlformats.org/officeDocument/2006/relationships/hyperlink" Target="https://github.com/blanco7/Docker_Clustering_Spar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11" Type="http://schemas.openxmlformats.org/officeDocument/2006/relationships/image" Target="../media/image13.svg"/><Relationship Id="rId5" Type="http://schemas.openxmlformats.org/officeDocument/2006/relationships/diagramColors" Target="../diagrams/colors1.xml"/><Relationship Id="rId10" Type="http://schemas.openxmlformats.org/officeDocument/2006/relationships/image" Target="../media/image12.png"/><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5A76CBF-2B20-47B4-9A58-7675911578EF}"/>
              </a:ext>
            </a:extLst>
          </p:cNvPr>
          <p:cNvSpPr txBox="1"/>
          <p:nvPr/>
        </p:nvSpPr>
        <p:spPr>
          <a:xfrm>
            <a:off x="7489372" y="275436"/>
            <a:ext cx="4789714" cy="707886"/>
          </a:xfrm>
          <a:prstGeom prst="rect">
            <a:avLst/>
          </a:prstGeom>
          <a:noFill/>
        </p:spPr>
        <p:txBody>
          <a:bodyPr wrap="square" rtlCol="0">
            <a:spAutoFit/>
          </a:bodyPr>
          <a:lstStyle/>
          <a:p>
            <a:r>
              <a:rPr lang="fr-FR" sz="2000" dirty="0">
                <a:solidFill>
                  <a:schemeClr val="accent5">
                    <a:lumMod val="40000"/>
                    <a:lumOff val="60000"/>
                  </a:schemeClr>
                </a:solidFill>
                <a:latin typeface="Britannic Bold" panose="020B0903060703020204" pitchFamily="34" charset="0"/>
              </a:rPr>
              <a:t>Tutoriel d'installation d'Apache Spark sur un cluster Docker sous Windows</a:t>
            </a:r>
          </a:p>
        </p:txBody>
      </p:sp>
      <p:pic>
        <p:nvPicPr>
          <p:cNvPr id="11" name="Picture 10">
            <a:extLst>
              <a:ext uri="{FF2B5EF4-FFF2-40B4-BE49-F238E27FC236}">
                <a16:creationId xmlns:a16="http://schemas.microsoft.com/office/drawing/2014/main" id="{276D962B-1346-4CAA-974A-F5CB7C75390C}"/>
              </a:ext>
            </a:extLst>
          </p:cNvPr>
          <p:cNvPicPr>
            <a:picLocks noChangeAspect="1"/>
          </p:cNvPicPr>
          <p:nvPr/>
        </p:nvPicPr>
        <p:blipFill rotWithShape="1">
          <a:blip r:embed="rId3">
            <a:extLst>
              <a:ext uri="{28A0092B-C50C-407E-A947-70E740481C1C}">
                <a14:useLocalDpi xmlns:a14="http://schemas.microsoft.com/office/drawing/2010/main" val="0"/>
              </a:ext>
            </a:extLst>
          </a:blip>
          <a:srcRect l="-1517" t="19378" r="62749" b="23328"/>
          <a:stretch/>
        </p:blipFill>
        <p:spPr>
          <a:xfrm>
            <a:off x="5689602" y="4194629"/>
            <a:ext cx="4194627" cy="2663371"/>
          </a:xfrm>
          <a:prstGeom prst="rect">
            <a:avLst/>
          </a:prstGeom>
        </p:spPr>
      </p:pic>
      <p:sp>
        <p:nvSpPr>
          <p:cNvPr id="2" name="TextBox 1">
            <a:extLst>
              <a:ext uri="{FF2B5EF4-FFF2-40B4-BE49-F238E27FC236}">
                <a16:creationId xmlns:a16="http://schemas.microsoft.com/office/drawing/2014/main" id="{0DCB6B84-024D-4FE7-BE17-4BE0367A6953}"/>
              </a:ext>
            </a:extLst>
          </p:cNvPr>
          <p:cNvSpPr txBox="1"/>
          <p:nvPr/>
        </p:nvSpPr>
        <p:spPr>
          <a:xfrm>
            <a:off x="9558764" y="6488668"/>
            <a:ext cx="2676041" cy="307777"/>
          </a:xfrm>
          <a:prstGeom prst="rect">
            <a:avLst/>
          </a:prstGeom>
          <a:noFill/>
        </p:spPr>
        <p:txBody>
          <a:bodyPr wrap="square" rtlCol="0">
            <a:spAutoFit/>
          </a:bodyPr>
          <a:lstStyle/>
          <a:p>
            <a:r>
              <a:rPr lang="en-US" sz="1400" b="1" dirty="0">
                <a:solidFill>
                  <a:schemeClr val="bg1">
                    <a:lumMod val="85000"/>
                  </a:schemeClr>
                </a:solidFill>
                <a:latin typeface="Poppins ExtraBold" panose="00000900000000000000" pitchFamily="2" charset="0"/>
                <a:cs typeface="Poppins ExtraBold" panose="00000900000000000000" pitchFamily="2" charset="0"/>
              </a:rPr>
              <a:t>ANANOU </a:t>
            </a:r>
            <a:r>
              <a:rPr lang="en-US" sz="1400" b="1" dirty="0" err="1">
                <a:solidFill>
                  <a:schemeClr val="bg1">
                    <a:lumMod val="85000"/>
                  </a:schemeClr>
                </a:solidFill>
                <a:latin typeface="Poppins ExtraBold" panose="00000900000000000000" pitchFamily="2" charset="0"/>
                <a:cs typeface="Poppins ExtraBold" panose="00000900000000000000" pitchFamily="2" charset="0"/>
              </a:rPr>
              <a:t>Kokou</a:t>
            </a:r>
            <a:r>
              <a:rPr lang="en-US" sz="1400" b="1" dirty="0">
                <a:solidFill>
                  <a:schemeClr val="bg1">
                    <a:lumMod val="85000"/>
                  </a:schemeClr>
                </a:solidFill>
                <a:latin typeface="Poppins ExtraBold" panose="00000900000000000000" pitchFamily="2" charset="0"/>
                <a:cs typeface="Poppins ExtraBold" panose="00000900000000000000" pitchFamily="2" charset="0"/>
              </a:rPr>
              <a:t> Germain</a:t>
            </a:r>
            <a:endParaRPr lang="fr-FR" sz="1400" b="1" dirty="0">
              <a:solidFill>
                <a:schemeClr val="bg1">
                  <a:lumMod val="85000"/>
                </a:schemeClr>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92695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94309" y="553488"/>
            <a:ext cx="6484043" cy="1153364"/>
          </a:xfrm>
          <a:prstGeom prst="roundRect">
            <a:avLst>
              <a:gd name="adj" fmla="val 2038"/>
            </a:avLst>
          </a:prstGeom>
          <a:solidFill>
            <a:srgbClr val="E0E0EC"/>
          </a:solidFill>
          <a:ln/>
        </p:spPr>
        <p:txBody>
          <a:bodyPr/>
          <a:lstStyle/>
          <a:p>
            <a:r>
              <a:rPr lang="fr-FR" sz="1400" i="1" dirty="0">
                <a:solidFill>
                  <a:schemeClr val="bg1"/>
                </a:solidFill>
                <a:latin typeface="Open Sans" panose="020B0604020202020204"/>
                <a:ea typeface="Open Sans" panose="020B0604020202020204"/>
              </a:rPr>
              <a:t>Le fichier docker-</a:t>
            </a:r>
            <a:r>
              <a:rPr lang="fr-FR" sz="1400" i="1" dirty="0" err="1">
                <a:solidFill>
                  <a:schemeClr val="bg1"/>
                </a:solidFill>
                <a:latin typeface="Open Sans" panose="020B0604020202020204"/>
                <a:ea typeface="Open Sans" panose="020B0604020202020204"/>
              </a:rPr>
              <a:t>compose.yml</a:t>
            </a:r>
            <a:r>
              <a:rPr lang="fr-FR" sz="1400" i="1" dirty="0">
                <a:solidFill>
                  <a:schemeClr val="bg1"/>
                </a:solidFill>
                <a:latin typeface="Open Sans" panose="020B0604020202020204"/>
                <a:ea typeface="Open Sans" panose="020B0604020202020204"/>
              </a:rPr>
              <a:t> permet de définir et de gérer un cluster Spark en utilisant Docker. Il permet de spécifier les services (conteneurs) nécessaires pour exécuter un cluster Spark, comme les nœuds master et </a:t>
            </a:r>
            <a:r>
              <a:rPr lang="fr-FR" sz="1400" i="1" dirty="0" err="1">
                <a:solidFill>
                  <a:schemeClr val="bg1"/>
                </a:solidFill>
                <a:latin typeface="Open Sans" panose="020B0604020202020204"/>
                <a:ea typeface="Open Sans" panose="020B0604020202020204"/>
              </a:rPr>
              <a:t>worker</a:t>
            </a:r>
            <a:r>
              <a:rPr lang="fr-FR" sz="1400" i="1" dirty="0">
                <a:solidFill>
                  <a:schemeClr val="bg1"/>
                </a:solidFill>
                <a:latin typeface="Open Sans" panose="020B0604020202020204"/>
                <a:ea typeface="Open Sans" panose="020B0604020202020204"/>
              </a:rPr>
              <a:t>, ainsi que la configuration du réseau et des volumes partagés pour les données et les logs.. Ci-dessous un extrait:</a:t>
            </a: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Docker-</a:t>
            </a:r>
            <a:r>
              <a:rPr lang="en-US" sz="2000" dirty="0" err="1">
                <a:solidFill>
                  <a:schemeClr val="accent2">
                    <a:lumMod val="60000"/>
                    <a:lumOff val="40000"/>
                  </a:schemeClr>
                </a:solidFill>
              </a:rPr>
              <a:t>compose.yml</a:t>
            </a:r>
            <a:endParaRPr lang="fr-FR" sz="2000" dirty="0">
              <a:solidFill>
                <a:schemeClr val="accent2">
                  <a:lumMod val="60000"/>
                  <a:lumOff val="40000"/>
                </a:schemeClr>
              </a:solidFill>
            </a:endParaRPr>
          </a:p>
        </p:txBody>
      </p:sp>
      <p:sp>
        <p:nvSpPr>
          <p:cNvPr id="14" name="Rectangle 13">
            <a:extLst>
              <a:ext uri="{FF2B5EF4-FFF2-40B4-BE49-F238E27FC236}">
                <a16:creationId xmlns:a16="http://schemas.microsoft.com/office/drawing/2014/main" id="{0007A9D9-3A54-4D10-B6BC-1E4A2DCECDD2}"/>
              </a:ext>
            </a:extLst>
          </p:cNvPr>
          <p:cNvSpPr/>
          <p:nvPr/>
        </p:nvSpPr>
        <p:spPr>
          <a:xfrm>
            <a:off x="5682479" y="5595521"/>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https://github.com/blanco7/Docker_Clustering_Spark/blob/main/spark-docker-cluster/docker-compose.yml</a:t>
            </a:r>
          </a:p>
        </p:txBody>
      </p:sp>
      <p:pic>
        <p:nvPicPr>
          <p:cNvPr id="2" name="Picture 1">
            <a:extLst>
              <a:ext uri="{FF2B5EF4-FFF2-40B4-BE49-F238E27FC236}">
                <a16:creationId xmlns:a16="http://schemas.microsoft.com/office/drawing/2014/main" id="{695F5606-FF5D-4664-82B0-572E81BD8EA2}"/>
              </a:ext>
            </a:extLst>
          </p:cNvPr>
          <p:cNvPicPr>
            <a:picLocks noChangeAspect="1"/>
          </p:cNvPicPr>
          <p:nvPr/>
        </p:nvPicPr>
        <p:blipFill>
          <a:blip r:embed="rId5"/>
          <a:stretch>
            <a:fillRect/>
          </a:stretch>
        </p:blipFill>
        <p:spPr>
          <a:xfrm>
            <a:off x="5668831" y="1779458"/>
            <a:ext cx="6509521" cy="3772426"/>
          </a:xfrm>
          <a:prstGeom prst="rect">
            <a:avLst/>
          </a:prstGeom>
        </p:spPr>
      </p:pic>
    </p:spTree>
    <p:extLst>
      <p:ext uri="{BB962C8B-B14F-4D97-AF65-F5344CB8AC3E}">
        <p14:creationId xmlns:p14="http://schemas.microsoft.com/office/powerpoint/2010/main" val="283868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370184"/>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4585517" y="298494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ea typeface="Open Sans" panose="020B0604020202020204"/>
              </a:rPr>
              <a:t>Dans un cluster Spark, la gestion des logs est essentielle pour surveiller l’exécution des tâches et faciliter le débogage. </a:t>
            </a:r>
            <a:r>
              <a:rPr lang="fr-FR" sz="1400" b="1" i="1" dirty="0">
                <a:solidFill>
                  <a:schemeClr val="bg1"/>
                </a:solidFill>
                <a:ea typeface="Open Sans" panose="020B0604020202020204"/>
              </a:rPr>
              <a:t>Log4j</a:t>
            </a:r>
            <a:r>
              <a:rPr lang="fr-FR" sz="1400" i="1" dirty="0">
                <a:solidFill>
                  <a:schemeClr val="bg1"/>
                </a:solidFill>
                <a:ea typeface="Open Sans" panose="020B0604020202020204"/>
              </a:rPr>
              <a:t> est le </a:t>
            </a:r>
            <a:r>
              <a:rPr lang="fr-FR" sz="1400" i="1" dirty="0" err="1">
                <a:solidFill>
                  <a:schemeClr val="bg1"/>
                </a:solidFill>
                <a:ea typeface="Open Sans" panose="020B0604020202020204"/>
              </a:rPr>
              <a:t>framework</a:t>
            </a:r>
            <a:r>
              <a:rPr lang="fr-FR" sz="1400" i="1" dirty="0">
                <a:solidFill>
                  <a:schemeClr val="bg1"/>
                </a:solidFill>
                <a:ea typeface="Open Sans" panose="020B0604020202020204"/>
              </a:rPr>
              <a:t> utilisé par Spark pour enregistrer ces logs. Nous allons l’enregistrer dans le sous dossier conf/</a:t>
            </a:r>
          </a:p>
          <a:p>
            <a:endParaRPr lang="fr-FR" sz="1400" i="1" dirty="0">
              <a:solidFill>
                <a:schemeClr val="bg1"/>
              </a:solidFill>
              <a:latin typeface="Open Sans" panose="020B0604020202020204"/>
              <a:ea typeface="Open Sans" panose="020B0604020202020204"/>
              <a:hlinkClick r:id="rId5">
                <a:extLst>
                  <a:ext uri="{A12FA001-AC4F-418D-AE19-62706E023703}">
                    <ahyp:hlinkClr xmlns:ahyp="http://schemas.microsoft.com/office/drawing/2018/hyperlinkcolor" val="tx"/>
                  </a:ext>
                </a:extLst>
              </a:hlinkClick>
            </a:endParaRPr>
          </a:p>
          <a:p>
            <a:endParaRPr lang="fr-FR" sz="1400" dirty="0">
              <a:solidFill>
                <a:schemeClr val="bg1"/>
              </a:solidFill>
              <a:latin typeface="Open Sans" panose="020B0604020202020204"/>
            </a:endParaRP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 </a:t>
            </a:r>
            <a:r>
              <a:rPr lang="fr-FR" sz="2000" dirty="0">
                <a:solidFill>
                  <a:schemeClr val="accent2">
                    <a:lumMod val="60000"/>
                    <a:lumOff val="40000"/>
                  </a:schemeClr>
                </a:solidFill>
              </a:rPr>
              <a:t>          conf/log4j.properties</a:t>
            </a:r>
          </a:p>
        </p:txBody>
      </p:sp>
      <p:sp>
        <p:nvSpPr>
          <p:cNvPr id="2" name="TextBox 1">
            <a:extLst>
              <a:ext uri="{FF2B5EF4-FFF2-40B4-BE49-F238E27FC236}">
                <a16:creationId xmlns:a16="http://schemas.microsoft.com/office/drawing/2014/main" id="{22FFD77E-53BD-4F60-89BB-AC8747A9AE85}"/>
              </a:ext>
            </a:extLst>
          </p:cNvPr>
          <p:cNvSpPr txBox="1"/>
          <p:nvPr/>
        </p:nvSpPr>
        <p:spPr>
          <a:xfrm>
            <a:off x="5636525" y="2968388"/>
            <a:ext cx="914400" cy="914400"/>
          </a:xfrm>
          <a:prstGeom prst="rect">
            <a:avLst/>
          </a:prstGeom>
          <a:noFill/>
        </p:spPr>
        <p:txBody>
          <a:bodyPr wrap="square" rtlCol="0">
            <a:spAutoFit/>
          </a:bodyPr>
          <a:lstStyle/>
          <a:p>
            <a:endParaRPr lang="fr-FR" dirty="0"/>
          </a:p>
        </p:txBody>
      </p:sp>
      <p:pic>
        <p:nvPicPr>
          <p:cNvPr id="11" name="Picture 10">
            <a:extLst>
              <a:ext uri="{FF2B5EF4-FFF2-40B4-BE49-F238E27FC236}">
                <a16:creationId xmlns:a16="http://schemas.microsoft.com/office/drawing/2014/main" id="{EE39BBB0-8358-4704-8990-26C1CAFD1D88}"/>
              </a:ext>
            </a:extLst>
          </p:cNvPr>
          <p:cNvPicPr>
            <a:picLocks noChangeAspect="1"/>
          </p:cNvPicPr>
          <p:nvPr/>
        </p:nvPicPr>
        <p:blipFill>
          <a:blip r:embed="rId6"/>
          <a:stretch>
            <a:fillRect/>
          </a:stretch>
        </p:blipFill>
        <p:spPr>
          <a:xfrm>
            <a:off x="5650173" y="2344349"/>
            <a:ext cx="6523174" cy="2162477"/>
          </a:xfrm>
          <a:prstGeom prst="rect">
            <a:avLst/>
          </a:prstGeom>
        </p:spPr>
      </p:pic>
      <p:sp>
        <p:nvSpPr>
          <p:cNvPr id="14" name="Rectangle 13">
            <a:extLst>
              <a:ext uri="{FF2B5EF4-FFF2-40B4-BE49-F238E27FC236}">
                <a16:creationId xmlns:a16="http://schemas.microsoft.com/office/drawing/2014/main" id="{0007A9D9-3A54-4D10-B6BC-1E4A2DCECDD2}"/>
              </a:ext>
            </a:extLst>
          </p:cNvPr>
          <p:cNvSpPr/>
          <p:nvPr/>
        </p:nvSpPr>
        <p:spPr>
          <a:xfrm>
            <a:off x="5675656" y="4869255"/>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hlinkClick r:id="rId7">
                  <a:extLst>
                    <a:ext uri="{A12FA001-AC4F-418D-AE19-62706E023703}">
                      <ahyp:hlinkClr xmlns:ahyp="http://schemas.microsoft.com/office/drawing/2018/hyperlinkcolor" val="tx"/>
                    </a:ext>
                  </a:extLst>
                </a:hlinkClick>
              </a:rPr>
              <a:t>https://github.com/blanco7/Docker_Clustering_Spark/blob/main/spark-docker-cluster/conf/log4j.properties \</a:t>
            </a:r>
            <a:endParaRPr lang="fr-FR" sz="1400" b="1" i="1" dirty="0">
              <a:solidFill>
                <a:schemeClr val="accent2">
                  <a:lumMod val="50000"/>
                </a:schemeClr>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105317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ea typeface="Open Sans" panose="020B0604020202020204"/>
              </a:rPr>
              <a:t>Le fichier </a:t>
            </a:r>
            <a:r>
              <a:rPr lang="fr-FR" sz="1400" b="1" i="1" dirty="0" err="1">
                <a:solidFill>
                  <a:schemeClr val="bg1"/>
                </a:solidFill>
                <a:ea typeface="Open Sans" panose="020B0604020202020204"/>
              </a:rPr>
              <a:t>spark-defaults.conf</a:t>
            </a:r>
            <a:r>
              <a:rPr lang="fr-FR" sz="1400" b="1" i="1" dirty="0">
                <a:solidFill>
                  <a:schemeClr val="bg1"/>
                </a:solidFill>
                <a:ea typeface="Open Sans" panose="020B0604020202020204"/>
              </a:rPr>
              <a:t> </a:t>
            </a:r>
            <a:r>
              <a:rPr lang="fr-FR" sz="1400" i="1" dirty="0">
                <a:solidFill>
                  <a:schemeClr val="bg1"/>
                </a:solidFill>
                <a:ea typeface="Open Sans" panose="020B0604020202020204"/>
              </a:rPr>
              <a:t>permet de configurer Spark de manière centralisée. Il définit des paramètres globaux appliqués par défaut lors de l’exécution des jobs Spark.. Nous allons l’enregistrer dans le sous dossier conf/</a:t>
            </a:r>
          </a:p>
          <a:p>
            <a:endParaRPr lang="fr-FR" sz="1400" i="1" dirty="0">
              <a:solidFill>
                <a:schemeClr val="bg1"/>
              </a:solidFill>
              <a:latin typeface="Open Sans" panose="020B0604020202020204"/>
              <a:ea typeface="Open Sans" panose="020B0604020202020204"/>
              <a:hlinkClick r:id="rId5">
                <a:extLst>
                  <a:ext uri="{A12FA001-AC4F-418D-AE19-62706E023703}">
                    <ahyp:hlinkClr xmlns:ahyp="http://schemas.microsoft.com/office/drawing/2018/hyperlinkcolor" val="tx"/>
                  </a:ext>
                </a:extLst>
              </a:hlinkClick>
            </a:endParaRPr>
          </a:p>
          <a:p>
            <a:endParaRPr lang="fr-FR" sz="1400" dirty="0">
              <a:solidFill>
                <a:schemeClr val="bg1"/>
              </a:solidFill>
              <a:latin typeface="Open Sans" panose="020B0604020202020204"/>
            </a:endParaRP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 </a:t>
            </a:r>
            <a:r>
              <a:rPr lang="fr-FR" sz="2000" dirty="0">
                <a:solidFill>
                  <a:schemeClr val="accent2">
                    <a:lumMod val="60000"/>
                    <a:lumOff val="40000"/>
                  </a:schemeClr>
                </a:solidFill>
              </a:rPr>
              <a:t>        conf/</a:t>
            </a:r>
            <a:r>
              <a:rPr lang="fr-FR" sz="2000" dirty="0" err="1">
                <a:solidFill>
                  <a:schemeClr val="accent2">
                    <a:lumMod val="60000"/>
                    <a:lumOff val="40000"/>
                  </a:schemeClr>
                </a:solidFill>
              </a:rPr>
              <a:t>spark-defaults.conf</a:t>
            </a:r>
            <a:endParaRPr lang="fr-FR" sz="2000" dirty="0">
              <a:solidFill>
                <a:schemeClr val="accent2">
                  <a:lumMod val="60000"/>
                  <a:lumOff val="40000"/>
                </a:schemeClr>
              </a:solidFill>
            </a:endParaRPr>
          </a:p>
        </p:txBody>
      </p:sp>
      <p:sp>
        <p:nvSpPr>
          <p:cNvPr id="2" name="TextBox 1">
            <a:extLst>
              <a:ext uri="{FF2B5EF4-FFF2-40B4-BE49-F238E27FC236}">
                <a16:creationId xmlns:a16="http://schemas.microsoft.com/office/drawing/2014/main" id="{22FFD77E-53BD-4F60-89BB-AC8747A9AE85}"/>
              </a:ext>
            </a:extLst>
          </p:cNvPr>
          <p:cNvSpPr txBox="1"/>
          <p:nvPr/>
        </p:nvSpPr>
        <p:spPr>
          <a:xfrm>
            <a:off x="5636525" y="2968388"/>
            <a:ext cx="914400" cy="914400"/>
          </a:xfrm>
          <a:prstGeom prst="rect">
            <a:avLst/>
          </a:prstGeom>
          <a:noFill/>
        </p:spPr>
        <p:txBody>
          <a:bodyPr wrap="square" rtlCol="0">
            <a:spAutoFit/>
          </a:bodyPr>
          <a:lstStyle/>
          <a:p>
            <a:endParaRPr lang="fr-FR" dirty="0"/>
          </a:p>
        </p:txBody>
      </p:sp>
      <p:sp>
        <p:nvSpPr>
          <p:cNvPr id="14" name="Rectangle 13">
            <a:extLst>
              <a:ext uri="{FF2B5EF4-FFF2-40B4-BE49-F238E27FC236}">
                <a16:creationId xmlns:a16="http://schemas.microsoft.com/office/drawing/2014/main" id="{0007A9D9-3A54-4D10-B6BC-1E4A2DCECDD2}"/>
              </a:ext>
            </a:extLst>
          </p:cNvPr>
          <p:cNvSpPr/>
          <p:nvPr/>
        </p:nvSpPr>
        <p:spPr>
          <a:xfrm>
            <a:off x="5675656" y="4869255"/>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https://github.com/blanco7/Docker_Clustering_Spark/blob/main/spark-docker-cluster/conf/spark-defaults.conf</a:t>
            </a:r>
          </a:p>
        </p:txBody>
      </p:sp>
      <p:pic>
        <p:nvPicPr>
          <p:cNvPr id="3" name="Picture 2">
            <a:extLst>
              <a:ext uri="{FF2B5EF4-FFF2-40B4-BE49-F238E27FC236}">
                <a16:creationId xmlns:a16="http://schemas.microsoft.com/office/drawing/2014/main" id="{137529B5-5497-42EA-9D06-730D27A742DB}"/>
              </a:ext>
            </a:extLst>
          </p:cNvPr>
          <p:cNvPicPr>
            <a:picLocks noChangeAspect="1"/>
          </p:cNvPicPr>
          <p:nvPr/>
        </p:nvPicPr>
        <p:blipFill>
          <a:blip r:embed="rId6"/>
          <a:stretch>
            <a:fillRect/>
          </a:stretch>
        </p:blipFill>
        <p:spPr>
          <a:xfrm>
            <a:off x="5675656" y="2371874"/>
            <a:ext cx="6484043" cy="1777045"/>
          </a:xfrm>
          <a:prstGeom prst="rect">
            <a:avLst/>
          </a:prstGeom>
        </p:spPr>
      </p:pic>
    </p:spTree>
    <p:extLst>
      <p:ext uri="{BB962C8B-B14F-4D97-AF65-F5344CB8AC3E}">
        <p14:creationId xmlns:p14="http://schemas.microsoft.com/office/powerpoint/2010/main" val="312747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ea typeface="Open Sans" panose="020B0604020202020204"/>
              </a:rPr>
              <a:t>Le fichier </a:t>
            </a:r>
            <a:r>
              <a:rPr lang="fr-FR" sz="1400" b="1" i="1" dirty="0">
                <a:solidFill>
                  <a:schemeClr val="bg1"/>
                </a:solidFill>
                <a:ea typeface="Open Sans" panose="020B0604020202020204"/>
              </a:rPr>
              <a:t>spark-env.sh </a:t>
            </a:r>
            <a:r>
              <a:rPr lang="fr-FR" sz="1400" i="1" dirty="0">
                <a:solidFill>
                  <a:schemeClr val="bg1"/>
                </a:solidFill>
                <a:ea typeface="Open Sans" panose="020B0604020202020204"/>
              </a:rPr>
              <a:t>est utilisé pour configurer les paramètres d’exécution d’Apache Spark sur chaque nœud du cluster. Nous allons l’enregistrer dans le sous dossier conf/</a:t>
            </a:r>
          </a:p>
          <a:p>
            <a:endParaRPr lang="fr-FR" sz="1400" i="1" dirty="0">
              <a:solidFill>
                <a:schemeClr val="bg1"/>
              </a:solidFill>
              <a:latin typeface="Open Sans" panose="020B0604020202020204"/>
              <a:ea typeface="Open Sans" panose="020B0604020202020204"/>
              <a:hlinkClick r:id="rId5">
                <a:extLst>
                  <a:ext uri="{A12FA001-AC4F-418D-AE19-62706E023703}">
                    <ahyp:hlinkClr xmlns:ahyp="http://schemas.microsoft.com/office/drawing/2018/hyperlinkcolor" val="tx"/>
                  </a:ext>
                </a:extLst>
              </a:hlinkClick>
            </a:endParaRPr>
          </a:p>
          <a:p>
            <a:endParaRPr lang="fr-FR" sz="1400" dirty="0">
              <a:solidFill>
                <a:schemeClr val="bg1"/>
              </a:solidFill>
              <a:latin typeface="Open Sans" panose="020B0604020202020204"/>
            </a:endParaRP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 </a:t>
            </a:r>
            <a:r>
              <a:rPr lang="fr-FR" sz="2000" dirty="0">
                <a:solidFill>
                  <a:schemeClr val="accent2">
                    <a:lumMod val="60000"/>
                    <a:lumOff val="40000"/>
                  </a:schemeClr>
                </a:solidFill>
              </a:rPr>
              <a:t>        conf/spark-env.sh</a:t>
            </a:r>
          </a:p>
        </p:txBody>
      </p:sp>
      <p:sp>
        <p:nvSpPr>
          <p:cNvPr id="2" name="TextBox 1">
            <a:extLst>
              <a:ext uri="{FF2B5EF4-FFF2-40B4-BE49-F238E27FC236}">
                <a16:creationId xmlns:a16="http://schemas.microsoft.com/office/drawing/2014/main" id="{22FFD77E-53BD-4F60-89BB-AC8747A9AE85}"/>
              </a:ext>
            </a:extLst>
          </p:cNvPr>
          <p:cNvSpPr txBox="1"/>
          <p:nvPr/>
        </p:nvSpPr>
        <p:spPr>
          <a:xfrm>
            <a:off x="5636525" y="2968388"/>
            <a:ext cx="914400" cy="914400"/>
          </a:xfrm>
          <a:prstGeom prst="rect">
            <a:avLst/>
          </a:prstGeom>
          <a:noFill/>
        </p:spPr>
        <p:txBody>
          <a:bodyPr wrap="square" rtlCol="0">
            <a:spAutoFit/>
          </a:bodyPr>
          <a:lstStyle/>
          <a:p>
            <a:endParaRPr lang="fr-FR" dirty="0"/>
          </a:p>
        </p:txBody>
      </p:sp>
      <p:sp>
        <p:nvSpPr>
          <p:cNvPr id="14" name="Rectangle 13">
            <a:extLst>
              <a:ext uri="{FF2B5EF4-FFF2-40B4-BE49-F238E27FC236}">
                <a16:creationId xmlns:a16="http://schemas.microsoft.com/office/drawing/2014/main" id="{0007A9D9-3A54-4D10-B6BC-1E4A2DCECDD2}"/>
              </a:ext>
            </a:extLst>
          </p:cNvPr>
          <p:cNvSpPr/>
          <p:nvPr/>
        </p:nvSpPr>
        <p:spPr>
          <a:xfrm>
            <a:off x="5675656" y="4869255"/>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https://github.com/blanco7/Docker_Clustering_Spark/blob/main/spark-docker-cluster/conf/spark-env.sh</a:t>
            </a:r>
          </a:p>
        </p:txBody>
      </p:sp>
      <p:pic>
        <p:nvPicPr>
          <p:cNvPr id="4" name="Picture 3">
            <a:extLst>
              <a:ext uri="{FF2B5EF4-FFF2-40B4-BE49-F238E27FC236}">
                <a16:creationId xmlns:a16="http://schemas.microsoft.com/office/drawing/2014/main" id="{BD8097AA-B04A-4CBD-B96A-4B9BC34C46D4}"/>
              </a:ext>
            </a:extLst>
          </p:cNvPr>
          <p:cNvPicPr>
            <a:picLocks noChangeAspect="1"/>
          </p:cNvPicPr>
          <p:nvPr/>
        </p:nvPicPr>
        <p:blipFill>
          <a:blip r:embed="rId6"/>
          <a:stretch>
            <a:fillRect/>
          </a:stretch>
        </p:blipFill>
        <p:spPr>
          <a:xfrm>
            <a:off x="5636524" y="2229748"/>
            <a:ext cx="6555475" cy="2286319"/>
          </a:xfrm>
          <a:prstGeom prst="rect">
            <a:avLst/>
          </a:prstGeom>
        </p:spPr>
      </p:pic>
    </p:spTree>
    <p:extLst>
      <p:ext uri="{BB962C8B-B14F-4D97-AF65-F5344CB8AC3E}">
        <p14:creationId xmlns:p14="http://schemas.microsoft.com/office/powerpoint/2010/main" val="259798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latin typeface="Open Sans" panose="020B0604020202020204"/>
                <a:ea typeface="Open Sans" panose="020B0604020202020204"/>
              </a:rPr>
              <a:t>Pour tester notre cluster Spark sous Docker, nous allons utiliser un script Python avec </a:t>
            </a:r>
            <a:r>
              <a:rPr lang="fr-FR" sz="1400" i="1" dirty="0" err="1">
                <a:solidFill>
                  <a:schemeClr val="bg1"/>
                </a:solidFill>
                <a:latin typeface="Open Sans" panose="020B0604020202020204"/>
                <a:ea typeface="Open Sans" panose="020B0604020202020204"/>
              </a:rPr>
              <a:t>PySpark</a:t>
            </a:r>
            <a:r>
              <a:rPr lang="fr-FR" sz="1400" i="1" dirty="0">
                <a:solidFill>
                  <a:schemeClr val="bg1"/>
                </a:solidFill>
                <a:latin typeface="Open Sans" panose="020B0604020202020204"/>
                <a:ea typeface="Open Sans" panose="020B0604020202020204"/>
              </a:rPr>
              <a:t>. Ce script crée une session Spark, génère un petit jeu de données sous forme de </a:t>
            </a:r>
            <a:r>
              <a:rPr lang="fr-FR" sz="1400" i="1" dirty="0" err="1">
                <a:solidFill>
                  <a:schemeClr val="bg1"/>
                </a:solidFill>
                <a:latin typeface="Open Sans" panose="020B0604020202020204"/>
                <a:ea typeface="Open Sans" panose="020B0604020202020204"/>
              </a:rPr>
              <a:t>DataFrame</a:t>
            </a:r>
            <a:r>
              <a:rPr lang="fr-FR" sz="1400" i="1" dirty="0">
                <a:solidFill>
                  <a:schemeClr val="bg1"/>
                </a:solidFill>
                <a:latin typeface="Open Sans" panose="020B0604020202020204"/>
                <a:ea typeface="Open Sans" panose="020B0604020202020204"/>
              </a:rPr>
              <a:t> et applique des transformations pour vérifier la répartition des calculs. Ci-dessous un extrait:</a:t>
            </a: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data</a:t>
            </a:r>
            <a:r>
              <a:rPr lang="fr-FR" sz="2000" dirty="0">
                <a:solidFill>
                  <a:schemeClr val="accent2">
                    <a:lumMod val="60000"/>
                    <a:lumOff val="40000"/>
                  </a:schemeClr>
                </a:solidFill>
              </a:rPr>
              <a:t>/</a:t>
            </a:r>
            <a:r>
              <a:rPr lang="fr-FR" sz="2000" dirty="0" err="1">
                <a:solidFill>
                  <a:schemeClr val="accent2">
                    <a:lumMod val="60000"/>
                    <a:lumOff val="40000"/>
                  </a:schemeClr>
                </a:solidFill>
              </a:rPr>
              <a:t>test_spark</a:t>
            </a:r>
            <a:endParaRPr lang="fr-FR" sz="2000" dirty="0">
              <a:solidFill>
                <a:schemeClr val="accent2">
                  <a:lumMod val="60000"/>
                  <a:lumOff val="40000"/>
                </a:schemeClr>
              </a:solidFill>
            </a:endParaRPr>
          </a:p>
        </p:txBody>
      </p:sp>
      <p:sp>
        <p:nvSpPr>
          <p:cNvPr id="14" name="Rectangle 13">
            <a:extLst>
              <a:ext uri="{FF2B5EF4-FFF2-40B4-BE49-F238E27FC236}">
                <a16:creationId xmlns:a16="http://schemas.microsoft.com/office/drawing/2014/main" id="{0007A9D9-3A54-4D10-B6BC-1E4A2DCECDD2}"/>
              </a:ext>
            </a:extLst>
          </p:cNvPr>
          <p:cNvSpPr/>
          <p:nvPr/>
        </p:nvSpPr>
        <p:spPr>
          <a:xfrm>
            <a:off x="5707957" y="5330255"/>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https://github.com/blanco7/Docker_Clustering_Spark/blob/main/spark-docker-cluster/data/test_spark.py</a:t>
            </a:r>
          </a:p>
        </p:txBody>
      </p:sp>
      <p:pic>
        <p:nvPicPr>
          <p:cNvPr id="5" name="Picture 4">
            <a:extLst>
              <a:ext uri="{FF2B5EF4-FFF2-40B4-BE49-F238E27FC236}">
                <a16:creationId xmlns:a16="http://schemas.microsoft.com/office/drawing/2014/main" id="{6328B4A8-11D7-4DC2-B0D2-5DCC1EDAB108}"/>
              </a:ext>
            </a:extLst>
          </p:cNvPr>
          <p:cNvPicPr>
            <a:picLocks noChangeAspect="1"/>
          </p:cNvPicPr>
          <p:nvPr/>
        </p:nvPicPr>
        <p:blipFill>
          <a:blip r:embed="rId5"/>
          <a:stretch>
            <a:fillRect/>
          </a:stretch>
        </p:blipFill>
        <p:spPr>
          <a:xfrm>
            <a:off x="5675656" y="2099985"/>
            <a:ext cx="6516344" cy="3086531"/>
          </a:xfrm>
          <a:prstGeom prst="rect">
            <a:avLst/>
          </a:prstGeom>
        </p:spPr>
      </p:pic>
    </p:spTree>
    <p:extLst>
      <p:ext uri="{BB962C8B-B14F-4D97-AF65-F5344CB8AC3E}">
        <p14:creationId xmlns:p14="http://schemas.microsoft.com/office/powerpoint/2010/main" val="182888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latin typeface="Open Sans" panose="020B0604020202020204"/>
                <a:ea typeface="Open Sans" panose="020B0604020202020204"/>
              </a:rPr>
              <a:t>Le fichier start-spark.sh est un script utilisé pour initialiser et configurer un cluster Spark dans un environnement Docker. Il est placé dans le sous dossier scripts/. Ci-dessous un extrait:</a:t>
            </a: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a:solidFill>
                  <a:schemeClr val="accent2">
                    <a:lumMod val="60000"/>
                    <a:lumOff val="40000"/>
                  </a:schemeClr>
                </a:solidFill>
              </a:rPr>
              <a:t>scripts</a:t>
            </a:r>
            <a:r>
              <a:rPr lang="fr-FR" sz="2000" dirty="0">
                <a:solidFill>
                  <a:schemeClr val="accent2">
                    <a:lumMod val="60000"/>
                    <a:lumOff val="40000"/>
                  </a:schemeClr>
                </a:solidFill>
              </a:rPr>
              <a:t>/start-spark.sh</a:t>
            </a:r>
          </a:p>
        </p:txBody>
      </p:sp>
      <p:sp>
        <p:nvSpPr>
          <p:cNvPr id="14" name="Rectangle 13">
            <a:extLst>
              <a:ext uri="{FF2B5EF4-FFF2-40B4-BE49-F238E27FC236}">
                <a16:creationId xmlns:a16="http://schemas.microsoft.com/office/drawing/2014/main" id="{0007A9D9-3A54-4D10-B6BC-1E4A2DCECDD2}"/>
              </a:ext>
            </a:extLst>
          </p:cNvPr>
          <p:cNvSpPr/>
          <p:nvPr/>
        </p:nvSpPr>
        <p:spPr>
          <a:xfrm>
            <a:off x="5707957" y="5330255"/>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https://github.com/blanco7/Docker_Clustering_Spark/blob/main/spark-docker-cluster/scripts/start-spark.sh</a:t>
            </a:r>
          </a:p>
        </p:txBody>
      </p:sp>
      <p:pic>
        <p:nvPicPr>
          <p:cNvPr id="2" name="Picture 1">
            <a:extLst>
              <a:ext uri="{FF2B5EF4-FFF2-40B4-BE49-F238E27FC236}">
                <a16:creationId xmlns:a16="http://schemas.microsoft.com/office/drawing/2014/main" id="{9CF39CD7-9799-4C95-BDD8-A5149794CA14}"/>
              </a:ext>
            </a:extLst>
          </p:cNvPr>
          <p:cNvPicPr>
            <a:picLocks noChangeAspect="1"/>
          </p:cNvPicPr>
          <p:nvPr/>
        </p:nvPicPr>
        <p:blipFill>
          <a:blip r:embed="rId5"/>
          <a:stretch>
            <a:fillRect/>
          </a:stretch>
        </p:blipFill>
        <p:spPr>
          <a:xfrm>
            <a:off x="5675655" y="2211632"/>
            <a:ext cx="6484043" cy="2924583"/>
          </a:xfrm>
          <a:prstGeom prst="rect">
            <a:avLst/>
          </a:prstGeom>
        </p:spPr>
      </p:pic>
    </p:spTree>
    <p:extLst>
      <p:ext uri="{BB962C8B-B14F-4D97-AF65-F5344CB8AC3E}">
        <p14:creationId xmlns:p14="http://schemas.microsoft.com/office/powerpoint/2010/main" val="217212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26B2-0545-E7EA-464B-B97BE17AAFD0}"/>
              </a:ext>
            </a:extLst>
          </p:cNvPr>
          <p:cNvSpPr>
            <a:spLocks noGrp="1"/>
          </p:cNvSpPr>
          <p:nvPr>
            <p:ph type="title"/>
          </p:nvPr>
        </p:nvSpPr>
        <p:spPr/>
        <p:txBody>
          <a:bodyPr/>
          <a:lstStyle/>
          <a:p>
            <a:r>
              <a:rPr lang="en-GB" dirty="0">
                <a:solidFill>
                  <a:schemeClr val="accent1">
                    <a:lumMod val="20000"/>
                    <a:lumOff val="80000"/>
                  </a:schemeClr>
                </a:solidFill>
                <a:latin typeface="Poppins ExtraBold" panose="00000900000000000000" pitchFamily="2" charset="0"/>
                <a:cs typeface="Poppins ExtraBold" panose="00000900000000000000" pitchFamily="2" charset="0"/>
              </a:rPr>
              <a:t>DEMARRAGE DU CLUSTER</a:t>
            </a:r>
            <a:br>
              <a:rPr lang="en-GB" dirty="0">
                <a:solidFill>
                  <a:schemeClr val="accent1">
                    <a:lumMod val="20000"/>
                    <a:lumOff val="80000"/>
                  </a:schemeClr>
                </a:solidFill>
                <a:latin typeface="Poppins ExtraBold" panose="00000900000000000000" pitchFamily="2" charset="0"/>
                <a:cs typeface="Poppins ExtraBold" panose="00000900000000000000" pitchFamily="2" charset="0"/>
              </a:rPr>
            </a:br>
            <a:endParaRPr lang="en-IE" dirty="0">
              <a:solidFill>
                <a:schemeClr val="accent1">
                  <a:lumMod val="20000"/>
                  <a:lumOff val="80000"/>
                </a:schemeClr>
              </a:solidFill>
              <a:latin typeface="Poppins ExtraBold" panose="00000900000000000000" pitchFamily="2" charset="0"/>
              <a:cs typeface="Poppins ExtraBold" panose="00000900000000000000" pitchFamily="2" charset="0"/>
            </a:endParaRPr>
          </a:p>
        </p:txBody>
      </p:sp>
      <p:pic>
        <p:nvPicPr>
          <p:cNvPr id="5" name="Graphic 1">
            <a:extLst>
              <a:ext uri="{FF2B5EF4-FFF2-40B4-BE49-F238E27FC236}">
                <a16:creationId xmlns:a16="http://schemas.microsoft.com/office/drawing/2014/main" id="{BD442998-BE20-FF1E-8C4D-5E223C99852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01629">
            <a:off x="7181860" y="2566994"/>
            <a:ext cx="2864345" cy="697444"/>
          </a:xfrm>
          <a:prstGeom prst="rect">
            <a:avLst/>
          </a:prstGeom>
        </p:spPr>
      </p:pic>
      <p:sp>
        <p:nvSpPr>
          <p:cNvPr id="6" name="Google Shape;99;p30">
            <a:extLst>
              <a:ext uri="{FF2B5EF4-FFF2-40B4-BE49-F238E27FC236}">
                <a16:creationId xmlns:a16="http://schemas.microsoft.com/office/drawing/2014/main" id="{047DA159-A823-DB8F-680F-21AFD1F8D884}"/>
              </a:ext>
            </a:extLst>
          </p:cNvPr>
          <p:cNvSpPr txBox="1"/>
          <p:nvPr/>
        </p:nvSpPr>
        <p:spPr>
          <a:xfrm>
            <a:off x="6979376" y="-25308"/>
            <a:ext cx="2616201" cy="137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8CAE7"/>
              </a:buClr>
              <a:buSzPts val="25000"/>
              <a:buFont typeface="Poppins"/>
              <a:buNone/>
            </a:pPr>
            <a:r>
              <a:rPr lang="en-IE" sz="25000" b="1" i="0" u="none" strike="noStrike" cap="none" dirty="0">
                <a:solidFill>
                  <a:schemeClr val="bg2"/>
                </a:solidFill>
                <a:latin typeface="Poppins"/>
                <a:ea typeface="Poppins"/>
                <a:cs typeface="Poppins"/>
                <a:sym typeface="Poppins"/>
              </a:rPr>
              <a:t>“</a:t>
            </a:r>
            <a:endParaRPr dirty="0">
              <a:solidFill>
                <a:schemeClr val="bg2"/>
              </a:solidFill>
            </a:endParaRPr>
          </a:p>
        </p:txBody>
      </p:sp>
      <p:pic>
        <p:nvPicPr>
          <p:cNvPr id="9" name="Picture 8">
            <a:extLst>
              <a:ext uri="{FF2B5EF4-FFF2-40B4-BE49-F238E27FC236}">
                <a16:creationId xmlns:a16="http://schemas.microsoft.com/office/drawing/2014/main" id="{439383BB-AAA3-49E7-8AF7-6D0420972B84}"/>
              </a:ext>
            </a:extLst>
          </p:cNvPr>
          <p:cNvPicPr>
            <a:picLocks noChangeAspect="1"/>
          </p:cNvPicPr>
          <p:nvPr/>
        </p:nvPicPr>
        <p:blipFill rotWithShape="1">
          <a:blip r:embed="rId4"/>
          <a:srcRect t="6957" b="-1"/>
          <a:stretch/>
        </p:blipFill>
        <p:spPr>
          <a:xfrm>
            <a:off x="251393" y="2866455"/>
            <a:ext cx="6441381" cy="750201"/>
          </a:xfrm>
          <a:prstGeom prst="rect">
            <a:avLst/>
          </a:prstGeom>
        </p:spPr>
      </p:pic>
      <p:pic>
        <p:nvPicPr>
          <p:cNvPr id="12" name="Picture 11">
            <a:extLst>
              <a:ext uri="{FF2B5EF4-FFF2-40B4-BE49-F238E27FC236}">
                <a16:creationId xmlns:a16="http://schemas.microsoft.com/office/drawing/2014/main" id="{17995C57-FD4D-46DE-8A74-9AED54DE4AD6}"/>
              </a:ext>
            </a:extLst>
          </p:cNvPr>
          <p:cNvPicPr>
            <a:picLocks noChangeAspect="1"/>
          </p:cNvPicPr>
          <p:nvPr/>
        </p:nvPicPr>
        <p:blipFill>
          <a:blip r:embed="rId5"/>
          <a:stretch>
            <a:fillRect/>
          </a:stretch>
        </p:blipFill>
        <p:spPr>
          <a:xfrm>
            <a:off x="215954" y="4068855"/>
            <a:ext cx="6476820" cy="1848108"/>
          </a:xfrm>
          <a:prstGeom prst="rect">
            <a:avLst/>
          </a:prstGeom>
        </p:spPr>
      </p:pic>
      <p:sp>
        <p:nvSpPr>
          <p:cNvPr id="13" name="Rectangle 12">
            <a:extLst>
              <a:ext uri="{FF2B5EF4-FFF2-40B4-BE49-F238E27FC236}">
                <a16:creationId xmlns:a16="http://schemas.microsoft.com/office/drawing/2014/main" id="{A5053826-7627-4CAA-8627-EECCBAC9362D}"/>
              </a:ext>
            </a:extLst>
          </p:cNvPr>
          <p:cNvSpPr/>
          <p:nvPr/>
        </p:nvSpPr>
        <p:spPr>
          <a:xfrm>
            <a:off x="424083" y="720988"/>
            <a:ext cx="6096000" cy="1815882"/>
          </a:xfrm>
          <a:prstGeom prst="rect">
            <a:avLst/>
          </a:prstGeom>
        </p:spPr>
        <p:txBody>
          <a:bodyPr>
            <a:spAutoFit/>
          </a:bodyPr>
          <a:lstStyle/>
          <a:p>
            <a:r>
              <a:rPr lang="fr-FR" sz="1400" i="1" dirty="0">
                <a:latin typeface="Open Sans"/>
              </a:rPr>
              <a:t>Maintenant que tous les fichiers nécessaires sont prêts, nous pouvons construire et lancer notre cluster Spark :</a:t>
            </a:r>
          </a:p>
          <a:p>
            <a:endParaRPr lang="fr-FR" sz="1400" i="1" dirty="0">
              <a:latin typeface="Open Sans"/>
            </a:endParaRPr>
          </a:p>
          <a:p>
            <a:pPr>
              <a:buFont typeface="+mj-lt"/>
              <a:buAutoNum type="arabicPeriod"/>
            </a:pPr>
            <a:r>
              <a:rPr lang="fr-FR" sz="1400" i="1" dirty="0">
                <a:latin typeface="Open Sans" panose="020B0604020202020204"/>
                <a:cs typeface="Poppins ExtraBold" panose="00000900000000000000" pitchFamily="2" charset="0"/>
              </a:rPr>
              <a:t>Ouvrez PowerShell ou Command Prompt en tant qu'administrateur</a:t>
            </a:r>
          </a:p>
          <a:p>
            <a:endParaRPr lang="fr-FR" sz="1400" i="1" dirty="0">
              <a:latin typeface="Open Sans" panose="020B0604020202020204"/>
            </a:endParaRPr>
          </a:p>
          <a:p>
            <a:r>
              <a:rPr lang="fr-FR" sz="1400" i="1" dirty="0">
                <a:latin typeface="Open Sans" panose="020B0604020202020204"/>
                <a:cs typeface="Poppins ExtraBold" panose="00000900000000000000" pitchFamily="2" charset="0"/>
              </a:rPr>
              <a:t>2.Naviguez vers le répertoire </a:t>
            </a:r>
            <a:r>
              <a:rPr lang="fr-FR" sz="1400" b="1" i="1" dirty="0">
                <a:latin typeface="Open Sans" panose="020B0604020202020204"/>
                <a:cs typeface="Poppins ExtraBold" panose="00000900000000000000" pitchFamily="2" charset="0"/>
              </a:rPr>
              <a:t>« </a:t>
            </a:r>
            <a:r>
              <a:rPr lang="fr-FR" sz="1400" b="1" i="1" dirty="0" err="1">
                <a:latin typeface="Open Sans" panose="020B0604020202020204"/>
                <a:cs typeface="Poppins ExtraBold" panose="00000900000000000000" pitchFamily="2" charset="0"/>
              </a:rPr>
              <a:t>spark</a:t>
            </a:r>
            <a:r>
              <a:rPr lang="fr-FR" sz="1400" b="1" i="1" dirty="0">
                <a:latin typeface="Open Sans" panose="020B0604020202020204"/>
                <a:cs typeface="Poppins ExtraBold" panose="00000900000000000000" pitchFamily="2" charset="0"/>
              </a:rPr>
              <a:t>-docker-cluster »</a:t>
            </a:r>
          </a:p>
          <a:p>
            <a:endParaRPr lang="en-US" sz="1400" i="1" dirty="0">
              <a:solidFill>
                <a:srgbClr val="0070C0"/>
              </a:solidFill>
              <a:latin typeface="Open Sans" panose="020B0604020202020204"/>
              <a:cs typeface="Poppins ExtraBold" panose="00000900000000000000" pitchFamily="2" charset="0"/>
            </a:endParaRPr>
          </a:p>
          <a:p>
            <a:r>
              <a:rPr lang="en-US" sz="1400" i="1" dirty="0">
                <a:latin typeface="Open Sans" panose="020B0604020202020204"/>
                <a:cs typeface="Poppins ExtraBold" panose="00000900000000000000" pitchFamily="2" charset="0"/>
              </a:rPr>
              <a:t>3</a:t>
            </a:r>
            <a:r>
              <a:rPr lang="fr-FR" sz="1400" i="1" dirty="0">
                <a:latin typeface="Open Sans" panose="020B0604020202020204"/>
                <a:cs typeface="Poppins ExtraBold" panose="00000900000000000000" pitchFamily="2" charset="0"/>
              </a:rPr>
              <a:t>.Entrez la requête  </a:t>
            </a:r>
            <a:r>
              <a:rPr lang="fr-FR" sz="1400" b="1" i="1" dirty="0">
                <a:latin typeface="Open Sans" panose="020B0604020202020204"/>
                <a:cs typeface="Poppins ExtraBold" panose="00000900000000000000" pitchFamily="2" charset="0"/>
              </a:rPr>
              <a:t>docker-compose up -d --</a:t>
            </a:r>
            <a:r>
              <a:rPr lang="fr-FR" sz="1400" b="1" i="1" dirty="0" err="1">
                <a:latin typeface="Open Sans" panose="020B0604020202020204"/>
                <a:cs typeface="Poppins ExtraBold" panose="00000900000000000000" pitchFamily="2" charset="0"/>
              </a:rPr>
              <a:t>build</a:t>
            </a:r>
            <a:endParaRPr lang="fr-FR" sz="1400" b="1" i="1" dirty="0">
              <a:latin typeface="Open Sans" panose="020B0604020202020204"/>
              <a:cs typeface="Poppins ExtraBold" panose="00000900000000000000" pitchFamily="2" charset="0"/>
            </a:endParaRPr>
          </a:p>
        </p:txBody>
      </p:sp>
      <p:sp>
        <p:nvSpPr>
          <p:cNvPr id="14" name="TextBox 13">
            <a:extLst>
              <a:ext uri="{FF2B5EF4-FFF2-40B4-BE49-F238E27FC236}">
                <a16:creationId xmlns:a16="http://schemas.microsoft.com/office/drawing/2014/main" id="{6114FC4D-D4A3-465C-A387-1261336EFDEB}"/>
              </a:ext>
            </a:extLst>
          </p:cNvPr>
          <p:cNvSpPr txBox="1"/>
          <p:nvPr/>
        </p:nvSpPr>
        <p:spPr>
          <a:xfrm>
            <a:off x="215954" y="3775316"/>
            <a:ext cx="2396273" cy="307777"/>
          </a:xfrm>
          <a:prstGeom prst="rect">
            <a:avLst/>
          </a:prstGeom>
          <a:noFill/>
        </p:spPr>
        <p:txBody>
          <a:bodyPr wrap="square" rtlCol="0">
            <a:spAutoFit/>
          </a:bodyPr>
          <a:lstStyle/>
          <a:p>
            <a:r>
              <a:rPr lang="en-US" sz="1400" dirty="0">
                <a:latin typeface="Poppins ExtraBold" panose="00000900000000000000" pitchFamily="2" charset="0"/>
                <a:cs typeface="Poppins ExtraBold" panose="00000900000000000000" pitchFamily="2" charset="0"/>
              </a:rPr>
              <a:t>Output</a:t>
            </a:r>
            <a:endParaRPr lang="fr-FR" sz="1400" dirty="0">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91473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4C254-BEA5-4C3F-BED3-D2EAB7C5CD0D}"/>
              </a:ext>
            </a:extLst>
          </p:cNvPr>
          <p:cNvPicPr>
            <a:picLocks noChangeAspect="1"/>
          </p:cNvPicPr>
          <p:nvPr/>
        </p:nvPicPr>
        <p:blipFill>
          <a:blip r:embed="rId2"/>
          <a:stretch>
            <a:fillRect/>
          </a:stretch>
        </p:blipFill>
        <p:spPr>
          <a:xfrm>
            <a:off x="1774209" y="1696920"/>
            <a:ext cx="10242404" cy="5042922"/>
          </a:xfrm>
          <a:prstGeom prst="rect">
            <a:avLst/>
          </a:prstGeom>
        </p:spPr>
      </p:pic>
      <p:sp>
        <p:nvSpPr>
          <p:cNvPr id="5" name="Title 8">
            <a:extLst>
              <a:ext uri="{FF2B5EF4-FFF2-40B4-BE49-F238E27FC236}">
                <a16:creationId xmlns:a16="http://schemas.microsoft.com/office/drawing/2014/main" id="{D7D196AF-BDCA-4648-8BC4-6986F262F038}"/>
              </a:ext>
            </a:extLst>
          </p:cNvPr>
          <p:cNvSpPr txBox="1">
            <a:spLocks/>
          </p:cNvSpPr>
          <p:nvPr/>
        </p:nvSpPr>
        <p:spPr>
          <a:xfrm>
            <a:off x="308438" y="118158"/>
            <a:ext cx="6297078" cy="10146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Poppins"/>
                <a:ea typeface="+mj-ea"/>
                <a:cs typeface="+mj-cs"/>
              </a:rPr>
              <a:t>Vérification du démarrage du cluster</a:t>
            </a:r>
          </a:p>
        </p:txBody>
      </p:sp>
      <p:sp>
        <p:nvSpPr>
          <p:cNvPr id="6" name="TextBox 5">
            <a:extLst>
              <a:ext uri="{FF2B5EF4-FFF2-40B4-BE49-F238E27FC236}">
                <a16:creationId xmlns:a16="http://schemas.microsoft.com/office/drawing/2014/main" id="{3BCC7762-5DCA-4BCA-A950-CC557DD8FAC0}"/>
              </a:ext>
            </a:extLst>
          </p:cNvPr>
          <p:cNvSpPr txBox="1"/>
          <p:nvPr/>
        </p:nvSpPr>
        <p:spPr>
          <a:xfrm>
            <a:off x="308438" y="1132783"/>
            <a:ext cx="7424382" cy="646331"/>
          </a:xfrm>
          <a:prstGeom prst="rect">
            <a:avLst/>
          </a:prstGeom>
          <a:noFill/>
        </p:spPr>
        <p:txBody>
          <a:bodyPr wrap="square" rtlCol="0">
            <a:spAutoFit/>
          </a:bodyPr>
          <a:lstStyle/>
          <a:p>
            <a:r>
              <a:rPr lang="en-US" i="1" dirty="0" err="1"/>
              <a:t>Allez</a:t>
            </a:r>
            <a:r>
              <a:rPr lang="en-US" i="1" dirty="0"/>
              <a:t> à </a:t>
            </a:r>
            <a:r>
              <a:rPr lang="en-US" i="1" dirty="0" err="1"/>
              <a:t>l’adresse</a:t>
            </a:r>
            <a:r>
              <a:rPr lang="en-US" i="1" dirty="0"/>
              <a:t> </a:t>
            </a:r>
            <a:r>
              <a:rPr lang="en-US" i="1" dirty="0">
                <a:hlinkClick r:id="rId3"/>
              </a:rPr>
              <a:t>http://localhost:8080/</a:t>
            </a:r>
            <a:r>
              <a:rPr lang="en-US" i="1" dirty="0"/>
              <a:t> dans </a:t>
            </a:r>
            <a:r>
              <a:rPr lang="en-US" i="1" dirty="0" err="1"/>
              <a:t>votre</a:t>
            </a:r>
            <a:r>
              <a:rPr lang="en-US" i="1" dirty="0"/>
              <a:t> </a:t>
            </a:r>
            <a:r>
              <a:rPr lang="en-US" i="1" dirty="0" err="1"/>
              <a:t>navigateur</a:t>
            </a:r>
            <a:r>
              <a:rPr lang="en-US" i="1" dirty="0"/>
              <a:t>:</a:t>
            </a:r>
          </a:p>
          <a:p>
            <a:r>
              <a:rPr lang="en-US" i="1" dirty="0" err="1"/>
              <a:t>Vous</a:t>
            </a:r>
            <a:r>
              <a:rPr lang="en-US" i="1" dirty="0"/>
              <a:t> </a:t>
            </a:r>
            <a:r>
              <a:rPr lang="en-US" i="1" dirty="0" err="1"/>
              <a:t>aurez</a:t>
            </a:r>
            <a:r>
              <a:rPr lang="en-US" i="1" dirty="0"/>
              <a:t> </a:t>
            </a:r>
            <a:r>
              <a:rPr lang="en-US" i="1" dirty="0" err="1"/>
              <a:t>cette</a:t>
            </a:r>
            <a:r>
              <a:rPr lang="en-US" i="1" dirty="0"/>
              <a:t> page. </a:t>
            </a:r>
            <a:r>
              <a:rPr lang="en-US" i="1" dirty="0" err="1"/>
              <a:t>Ici</a:t>
            </a:r>
            <a:r>
              <a:rPr lang="en-US" i="1" dirty="0"/>
              <a:t> un cluster avec 4 workers et un </a:t>
            </a:r>
            <a:r>
              <a:rPr lang="en-US" i="1" dirty="0" err="1"/>
              <a:t>noeud</a:t>
            </a:r>
            <a:r>
              <a:rPr lang="en-US" i="1" dirty="0"/>
              <a:t> master.</a:t>
            </a:r>
            <a:endParaRPr lang="fr-FR" i="1" dirty="0"/>
          </a:p>
        </p:txBody>
      </p:sp>
    </p:spTree>
    <p:extLst>
      <p:ext uri="{BB962C8B-B14F-4D97-AF65-F5344CB8AC3E}">
        <p14:creationId xmlns:p14="http://schemas.microsoft.com/office/powerpoint/2010/main" val="326181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26B2-0545-E7EA-464B-B97BE17AAFD0}"/>
              </a:ext>
            </a:extLst>
          </p:cNvPr>
          <p:cNvSpPr>
            <a:spLocks noGrp="1"/>
          </p:cNvSpPr>
          <p:nvPr>
            <p:ph type="title"/>
          </p:nvPr>
        </p:nvSpPr>
        <p:spPr/>
        <p:txBody>
          <a:bodyPr/>
          <a:lstStyle/>
          <a:p>
            <a:r>
              <a:rPr lang="fr-FR" dirty="0">
                <a:solidFill>
                  <a:schemeClr val="bg1"/>
                </a:solidFill>
                <a:latin typeface="Poppins Black" panose="00000A00000000000000" pitchFamily="2" charset="0"/>
                <a:cs typeface="Poppins Black" panose="00000A00000000000000" pitchFamily="2" charset="0"/>
              </a:rPr>
              <a:t>Exécution d'applications Spark</a:t>
            </a:r>
            <a:br>
              <a:rPr lang="en-GB" dirty="0">
                <a:solidFill>
                  <a:schemeClr val="bg1"/>
                </a:solidFill>
                <a:latin typeface="Poppins Black" panose="00000A00000000000000" pitchFamily="2" charset="0"/>
                <a:cs typeface="Poppins Black" panose="00000A00000000000000" pitchFamily="2" charset="0"/>
              </a:rPr>
            </a:br>
            <a:endParaRPr lang="en-IE" dirty="0">
              <a:solidFill>
                <a:schemeClr val="bg1"/>
              </a:solidFill>
              <a:latin typeface="Poppins Black" panose="00000A00000000000000" pitchFamily="2" charset="0"/>
              <a:cs typeface="Poppins Black" panose="00000A00000000000000" pitchFamily="2" charset="0"/>
            </a:endParaRPr>
          </a:p>
        </p:txBody>
      </p:sp>
      <p:pic>
        <p:nvPicPr>
          <p:cNvPr id="5" name="Graphic 1">
            <a:extLst>
              <a:ext uri="{FF2B5EF4-FFF2-40B4-BE49-F238E27FC236}">
                <a16:creationId xmlns:a16="http://schemas.microsoft.com/office/drawing/2014/main" id="{BD442998-BE20-FF1E-8C4D-5E223C99852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01629">
            <a:off x="7181859" y="2954452"/>
            <a:ext cx="2864345" cy="697444"/>
          </a:xfrm>
          <a:prstGeom prst="rect">
            <a:avLst/>
          </a:prstGeom>
        </p:spPr>
      </p:pic>
      <p:sp>
        <p:nvSpPr>
          <p:cNvPr id="6" name="Google Shape;99;p30">
            <a:extLst>
              <a:ext uri="{FF2B5EF4-FFF2-40B4-BE49-F238E27FC236}">
                <a16:creationId xmlns:a16="http://schemas.microsoft.com/office/drawing/2014/main" id="{047DA159-A823-DB8F-680F-21AFD1F8D884}"/>
              </a:ext>
            </a:extLst>
          </p:cNvPr>
          <p:cNvSpPr txBox="1"/>
          <p:nvPr/>
        </p:nvSpPr>
        <p:spPr>
          <a:xfrm>
            <a:off x="6979376" y="-25308"/>
            <a:ext cx="2616201" cy="137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8CAE7"/>
              </a:buClr>
              <a:buSzPts val="25000"/>
              <a:buFont typeface="Poppins"/>
              <a:buNone/>
            </a:pPr>
            <a:r>
              <a:rPr lang="en-IE" sz="25000" b="1" i="0" u="none" strike="noStrike" cap="none" dirty="0">
                <a:solidFill>
                  <a:schemeClr val="bg2"/>
                </a:solidFill>
                <a:latin typeface="Poppins"/>
                <a:ea typeface="Poppins"/>
                <a:cs typeface="Poppins"/>
                <a:sym typeface="Poppins"/>
              </a:rPr>
              <a:t>“</a:t>
            </a:r>
            <a:endParaRPr dirty="0">
              <a:solidFill>
                <a:schemeClr val="bg2"/>
              </a:solidFill>
            </a:endParaRPr>
          </a:p>
        </p:txBody>
      </p:sp>
      <p:sp>
        <p:nvSpPr>
          <p:cNvPr id="3" name="Rectangle 2">
            <a:extLst>
              <a:ext uri="{FF2B5EF4-FFF2-40B4-BE49-F238E27FC236}">
                <a16:creationId xmlns:a16="http://schemas.microsoft.com/office/drawing/2014/main" id="{BF7C9683-D0E0-464D-B5F7-6B31AFF207D0}"/>
              </a:ext>
            </a:extLst>
          </p:cNvPr>
          <p:cNvSpPr/>
          <p:nvPr/>
        </p:nvSpPr>
        <p:spPr>
          <a:xfrm>
            <a:off x="247974" y="2462241"/>
            <a:ext cx="6415492" cy="1354217"/>
          </a:xfrm>
          <a:prstGeom prst="rect">
            <a:avLst/>
          </a:prstGeom>
          <a:solidFill>
            <a:schemeClr val="accent1">
              <a:lumMod val="20000"/>
              <a:lumOff val="80000"/>
            </a:schemeClr>
          </a:solidFill>
        </p:spPr>
        <p:txBody>
          <a:bodyPr wrap="square">
            <a:spAutoFit/>
          </a:bodyPr>
          <a:lstStyle/>
          <a:p>
            <a:r>
              <a:rPr lang="en-US" dirty="0"/>
              <a:t>Dans le terminal et à emplacement du dossier du </a:t>
            </a:r>
            <a:r>
              <a:rPr lang="en-US" dirty="0" err="1"/>
              <a:t>projet</a:t>
            </a:r>
            <a:r>
              <a:rPr lang="en-US" dirty="0"/>
              <a:t>. Entrez la </a:t>
            </a:r>
            <a:r>
              <a:rPr lang="en-US" dirty="0" err="1"/>
              <a:t>requete</a:t>
            </a:r>
            <a:r>
              <a:rPr lang="en-US" dirty="0"/>
              <a:t> </a:t>
            </a:r>
            <a:r>
              <a:rPr lang="en-US" dirty="0" err="1"/>
              <a:t>suivante</a:t>
            </a:r>
            <a:r>
              <a:rPr lang="en-US" dirty="0"/>
              <a:t>:</a:t>
            </a:r>
          </a:p>
          <a:p>
            <a:endParaRPr lang="fr-FR" dirty="0"/>
          </a:p>
          <a:p>
            <a:r>
              <a:rPr lang="fr-FR" sz="1400" b="1" dirty="0">
                <a:latin typeface="Poppins ExtraBold" panose="00000900000000000000" pitchFamily="2" charset="0"/>
                <a:cs typeface="Poppins ExtraBold" panose="00000900000000000000" pitchFamily="2" charset="0"/>
              </a:rPr>
              <a:t>PS C:\spark-docker-cluster&gt; docker </a:t>
            </a:r>
            <a:r>
              <a:rPr lang="fr-FR" sz="1400" b="1" dirty="0" err="1">
                <a:latin typeface="Poppins ExtraBold" panose="00000900000000000000" pitchFamily="2" charset="0"/>
                <a:cs typeface="Poppins ExtraBold" panose="00000900000000000000" pitchFamily="2" charset="0"/>
              </a:rPr>
              <a:t>exec</a:t>
            </a:r>
            <a:r>
              <a:rPr lang="fr-FR" sz="1400" b="1" dirty="0">
                <a:latin typeface="Poppins ExtraBold" panose="00000900000000000000" pitchFamily="2" charset="0"/>
                <a:cs typeface="Poppins ExtraBold" panose="00000900000000000000" pitchFamily="2" charset="0"/>
              </a:rPr>
              <a:t> </a:t>
            </a:r>
            <a:r>
              <a:rPr lang="fr-FR" sz="1400" b="1" dirty="0" err="1">
                <a:latin typeface="Poppins ExtraBold" panose="00000900000000000000" pitchFamily="2" charset="0"/>
                <a:cs typeface="Poppins ExtraBold" panose="00000900000000000000" pitchFamily="2" charset="0"/>
              </a:rPr>
              <a:t>spark</a:t>
            </a:r>
            <a:r>
              <a:rPr lang="fr-FR" sz="1400" b="1" dirty="0">
                <a:latin typeface="Poppins ExtraBold" panose="00000900000000000000" pitchFamily="2" charset="0"/>
                <a:cs typeface="Poppins ExtraBold" panose="00000900000000000000" pitchFamily="2" charset="0"/>
              </a:rPr>
              <a:t>-master </a:t>
            </a:r>
            <a:r>
              <a:rPr lang="fr-FR" sz="1400" b="1" dirty="0" err="1">
                <a:latin typeface="Poppins ExtraBold" panose="00000900000000000000" pitchFamily="2" charset="0"/>
                <a:cs typeface="Poppins ExtraBold" panose="00000900000000000000" pitchFamily="2" charset="0"/>
              </a:rPr>
              <a:t>spark-submit</a:t>
            </a:r>
            <a:r>
              <a:rPr lang="fr-FR" sz="1400" b="1" dirty="0">
                <a:latin typeface="Poppins ExtraBold" panose="00000900000000000000" pitchFamily="2" charset="0"/>
                <a:cs typeface="Poppins ExtraBold" panose="00000900000000000000" pitchFamily="2" charset="0"/>
              </a:rPr>
              <a:t> /opt/spark-data/test_spark.py</a:t>
            </a:r>
          </a:p>
        </p:txBody>
      </p:sp>
      <p:sp>
        <p:nvSpPr>
          <p:cNvPr id="4" name="Rectangle 3">
            <a:extLst>
              <a:ext uri="{FF2B5EF4-FFF2-40B4-BE49-F238E27FC236}">
                <a16:creationId xmlns:a16="http://schemas.microsoft.com/office/drawing/2014/main" id="{DDBFC84A-32EA-4901-B505-1E0BCA93AFB4}"/>
              </a:ext>
            </a:extLst>
          </p:cNvPr>
          <p:cNvSpPr/>
          <p:nvPr/>
        </p:nvSpPr>
        <p:spPr>
          <a:xfrm>
            <a:off x="247974" y="787349"/>
            <a:ext cx="6415492" cy="1384995"/>
          </a:xfrm>
          <a:prstGeom prst="rect">
            <a:avLst/>
          </a:prstGeom>
          <a:solidFill>
            <a:schemeClr val="accent3">
              <a:lumMod val="20000"/>
              <a:lumOff val="80000"/>
            </a:schemeClr>
          </a:solidFill>
        </p:spPr>
        <p:txBody>
          <a:bodyPr wrap="square">
            <a:spAutoFit/>
          </a:bodyPr>
          <a:lstStyle/>
          <a:p>
            <a:r>
              <a:rPr lang="fr-FR" sz="1400" dirty="0">
                <a:latin typeface="Open Sans"/>
              </a:rPr>
              <a:t>Nous allons exécuter un script </a:t>
            </a:r>
            <a:r>
              <a:rPr lang="fr-FR" sz="1400" b="1" dirty="0" err="1">
                <a:latin typeface="Open Sans"/>
              </a:rPr>
              <a:t>PySpark</a:t>
            </a:r>
            <a:r>
              <a:rPr lang="fr-FR" sz="1400" dirty="0">
                <a:latin typeface="Open Sans"/>
              </a:rPr>
              <a:t> pour tester le bon fonctionnement de notre </a:t>
            </a:r>
            <a:r>
              <a:rPr lang="fr-FR" sz="1400" b="1" dirty="0">
                <a:latin typeface="Open Sans"/>
              </a:rPr>
              <a:t>cluster Spark</a:t>
            </a:r>
            <a:r>
              <a:rPr lang="fr-FR" sz="1400" dirty="0">
                <a:latin typeface="Open Sans"/>
              </a:rPr>
              <a:t>. Ce test permettra de :</a:t>
            </a:r>
          </a:p>
          <a:p>
            <a:r>
              <a:rPr lang="fr-FR" sz="1400" dirty="0">
                <a:latin typeface="Open Sans"/>
              </a:rPr>
              <a:t>✅ Vérifier la </a:t>
            </a:r>
            <a:r>
              <a:rPr lang="fr-FR" sz="1400" b="1" dirty="0">
                <a:latin typeface="Open Sans"/>
              </a:rPr>
              <a:t>connexion</a:t>
            </a:r>
            <a:r>
              <a:rPr lang="fr-FR" sz="1400" dirty="0">
                <a:latin typeface="Open Sans"/>
              </a:rPr>
              <a:t> au Master Spark.</a:t>
            </a:r>
            <a:br>
              <a:rPr lang="fr-FR" sz="1400" dirty="0">
                <a:latin typeface="Open Sans"/>
              </a:rPr>
            </a:br>
            <a:r>
              <a:rPr lang="fr-FR" sz="1400" dirty="0">
                <a:latin typeface="Open Sans"/>
              </a:rPr>
              <a:t>✅ Observer le </a:t>
            </a:r>
            <a:r>
              <a:rPr lang="fr-FR" sz="1400" b="1" dirty="0">
                <a:latin typeface="Open Sans"/>
              </a:rPr>
              <a:t>nombre de partitions</a:t>
            </a:r>
            <a:r>
              <a:rPr lang="fr-FR" sz="1400" dirty="0">
                <a:latin typeface="Open Sans"/>
              </a:rPr>
              <a:t> utilisées.</a:t>
            </a:r>
            <a:br>
              <a:rPr lang="fr-FR" sz="1400" dirty="0">
                <a:latin typeface="Open Sans"/>
              </a:rPr>
            </a:br>
            <a:r>
              <a:rPr lang="fr-FR" sz="1400" dirty="0">
                <a:latin typeface="Open Sans"/>
              </a:rPr>
              <a:t>✅ Manipuler un </a:t>
            </a:r>
            <a:r>
              <a:rPr lang="fr-FR" sz="1400" b="1" dirty="0">
                <a:latin typeface="Open Sans"/>
              </a:rPr>
              <a:t>jeu de données simple</a:t>
            </a:r>
            <a:r>
              <a:rPr lang="fr-FR" sz="1400" dirty="0">
                <a:latin typeface="Open Sans"/>
              </a:rPr>
              <a:t> avec Spark </a:t>
            </a:r>
            <a:r>
              <a:rPr lang="fr-FR" sz="1400" dirty="0" err="1">
                <a:latin typeface="Open Sans"/>
              </a:rPr>
              <a:t>DataFrame</a:t>
            </a:r>
            <a:r>
              <a:rPr lang="fr-FR" sz="1400" dirty="0">
                <a:latin typeface="Open Sans"/>
              </a:rPr>
              <a:t>.</a:t>
            </a:r>
            <a:br>
              <a:rPr lang="fr-FR" sz="1400" dirty="0">
                <a:latin typeface="Open Sans"/>
              </a:rPr>
            </a:br>
            <a:r>
              <a:rPr lang="fr-FR" sz="1400" dirty="0">
                <a:latin typeface="Open Sans"/>
              </a:rPr>
              <a:t>✅ Exécuter des </a:t>
            </a:r>
            <a:r>
              <a:rPr lang="fr-FR" sz="1400" b="1" dirty="0">
                <a:latin typeface="Open Sans"/>
              </a:rPr>
              <a:t>opérations distribuées</a:t>
            </a:r>
            <a:r>
              <a:rPr lang="fr-FR" sz="1400" dirty="0">
                <a:latin typeface="Open Sans"/>
              </a:rPr>
              <a:t> sur le cluster.</a:t>
            </a:r>
          </a:p>
        </p:txBody>
      </p:sp>
      <p:pic>
        <p:nvPicPr>
          <p:cNvPr id="8" name="Picture 7">
            <a:extLst>
              <a:ext uri="{FF2B5EF4-FFF2-40B4-BE49-F238E27FC236}">
                <a16:creationId xmlns:a16="http://schemas.microsoft.com/office/drawing/2014/main" id="{AE3BB656-AC9D-4633-8264-C52E7DFBC925}"/>
              </a:ext>
            </a:extLst>
          </p:cNvPr>
          <p:cNvPicPr>
            <a:picLocks noChangeAspect="1"/>
          </p:cNvPicPr>
          <p:nvPr/>
        </p:nvPicPr>
        <p:blipFill rotWithShape="1">
          <a:blip r:embed="rId4"/>
          <a:srcRect l="2462" t="1002" r="-2462" b="55259"/>
          <a:stretch/>
        </p:blipFill>
        <p:spPr>
          <a:xfrm>
            <a:off x="247974" y="4458154"/>
            <a:ext cx="6415492" cy="1612497"/>
          </a:xfrm>
          <a:prstGeom prst="rect">
            <a:avLst/>
          </a:prstGeom>
        </p:spPr>
      </p:pic>
      <p:sp>
        <p:nvSpPr>
          <p:cNvPr id="9" name="TextBox 8">
            <a:extLst>
              <a:ext uri="{FF2B5EF4-FFF2-40B4-BE49-F238E27FC236}">
                <a16:creationId xmlns:a16="http://schemas.microsoft.com/office/drawing/2014/main" id="{14079C4C-F5A1-4EE2-933D-5181239ABC1A}"/>
              </a:ext>
            </a:extLst>
          </p:cNvPr>
          <p:cNvSpPr txBox="1"/>
          <p:nvPr/>
        </p:nvSpPr>
        <p:spPr>
          <a:xfrm>
            <a:off x="247974" y="4106355"/>
            <a:ext cx="2396273" cy="307777"/>
          </a:xfrm>
          <a:prstGeom prst="rect">
            <a:avLst/>
          </a:prstGeom>
          <a:noFill/>
        </p:spPr>
        <p:txBody>
          <a:bodyPr wrap="square" rtlCol="0">
            <a:spAutoFit/>
          </a:bodyPr>
          <a:lstStyle/>
          <a:p>
            <a:r>
              <a:rPr lang="en-US" sz="1400" dirty="0">
                <a:latin typeface="Poppins ExtraBold" panose="00000900000000000000" pitchFamily="2" charset="0"/>
                <a:cs typeface="Poppins ExtraBold" panose="00000900000000000000" pitchFamily="2" charset="0"/>
              </a:rPr>
              <a:t>Output</a:t>
            </a:r>
            <a:endParaRPr lang="fr-FR" sz="1400" dirty="0">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257287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017DA8-2545-480C-8207-6A8653E3B915}"/>
              </a:ext>
            </a:extLst>
          </p:cNvPr>
          <p:cNvSpPr/>
          <p:nvPr/>
        </p:nvSpPr>
        <p:spPr>
          <a:xfrm>
            <a:off x="0" y="0"/>
            <a:ext cx="6261315" cy="7020732"/>
          </a:xfrm>
          <a:prstGeom prst="rect">
            <a:avLst/>
          </a:prstGeom>
          <a:solidFill>
            <a:srgbClr val="07A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Graphic 1">
            <a:extLst>
              <a:ext uri="{FF2B5EF4-FFF2-40B4-BE49-F238E27FC236}">
                <a16:creationId xmlns:a16="http://schemas.microsoft.com/office/drawing/2014/main" id="{7A3009B5-E69A-4605-A26A-AE37EE73DA5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50" y="370184"/>
            <a:ext cx="844550" cy="666750"/>
          </a:xfrm>
          <a:prstGeom prst="rect">
            <a:avLst/>
          </a:prstGeom>
        </p:spPr>
      </p:pic>
      <p:pic>
        <p:nvPicPr>
          <p:cNvPr id="8" name="Graphic 1">
            <a:extLst>
              <a:ext uri="{FF2B5EF4-FFF2-40B4-BE49-F238E27FC236}">
                <a16:creationId xmlns:a16="http://schemas.microsoft.com/office/drawing/2014/main" id="{14B21D07-43B6-4F0F-A64A-5AD85289579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146832">
            <a:off x="4585517" y="2984941"/>
            <a:ext cx="844550" cy="666750"/>
          </a:xfrm>
          <a:prstGeom prst="rect">
            <a:avLst/>
          </a:prstGeom>
        </p:spPr>
      </p:pic>
      <p:sp>
        <p:nvSpPr>
          <p:cNvPr id="9" name="Title 8">
            <a:extLst>
              <a:ext uri="{FF2B5EF4-FFF2-40B4-BE49-F238E27FC236}">
                <a16:creationId xmlns:a16="http://schemas.microsoft.com/office/drawing/2014/main" id="{1768A4EA-B7B3-4B33-AEDB-E1EF7F847E21}"/>
              </a:ext>
            </a:extLst>
          </p:cNvPr>
          <p:cNvSpPr>
            <a:spLocks noGrp="1"/>
          </p:cNvSpPr>
          <p:nvPr>
            <p:ph type="title"/>
          </p:nvPr>
        </p:nvSpPr>
        <p:spPr>
          <a:xfrm>
            <a:off x="1105985" y="1291846"/>
            <a:ext cx="3932237" cy="1014625"/>
          </a:xfrm>
        </p:spPr>
        <p:txBody>
          <a:bodyPr>
            <a:normAutofit/>
          </a:bodyPr>
          <a:lstStyle/>
          <a:p>
            <a:r>
              <a:rPr lang="fr-FR" b="1" dirty="0">
                <a:latin typeface="Poppins" panose="00000500000000000000" pitchFamily="2" charset="0"/>
                <a:cs typeface="Poppins" panose="00000500000000000000" pitchFamily="2" charset="0"/>
              </a:rPr>
              <a:t>RESSOURCES</a:t>
            </a:r>
          </a:p>
        </p:txBody>
      </p:sp>
      <p:sp>
        <p:nvSpPr>
          <p:cNvPr id="10" name="TextBox 9">
            <a:extLst>
              <a:ext uri="{FF2B5EF4-FFF2-40B4-BE49-F238E27FC236}">
                <a16:creationId xmlns:a16="http://schemas.microsoft.com/office/drawing/2014/main" id="{08F24512-09EE-4645-BCA0-22BA74AAA18B}"/>
              </a:ext>
            </a:extLst>
          </p:cNvPr>
          <p:cNvSpPr txBox="1"/>
          <p:nvPr/>
        </p:nvSpPr>
        <p:spPr>
          <a:xfrm>
            <a:off x="6416298" y="1162372"/>
            <a:ext cx="5501899" cy="3170099"/>
          </a:xfrm>
          <a:prstGeom prst="rect">
            <a:avLst/>
          </a:prstGeom>
          <a:noFill/>
        </p:spPr>
        <p:txBody>
          <a:bodyPr wrap="square" rtlCol="0">
            <a:spAutoFit/>
          </a:bodyPr>
          <a:lstStyle/>
          <a:p>
            <a:r>
              <a:rPr lang="fr-FR" dirty="0">
                <a:latin typeface="Open Sans"/>
              </a:rPr>
              <a:t>Les fichiers de ce code sont disponible dans d</a:t>
            </a:r>
            <a:r>
              <a:rPr lang="en-US" dirty="0">
                <a:latin typeface="Open Sans"/>
              </a:rPr>
              <a:t>a</a:t>
            </a:r>
            <a:r>
              <a:rPr lang="fr-FR" dirty="0">
                <a:latin typeface="Open Sans"/>
              </a:rPr>
              <a:t>ns mon </a:t>
            </a:r>
            <a:r>
              <a:rPr lang="fr-FR" dirty="0" err="1">
                <a:latin typeface="Open Sans"/>
              </a:rPr>
              <a:t>Github</a:t>
            </a:r>
            <a:r>
              <a:rPr lang="fr-FR" dirty="0">
                <a:latin typeface="Open Sans"/>
              </a:rPr>
              <a:t> :</a:t>
            </a:r>
          </a:p>
          <a:p>
            <a:r>
              <a:rPr lang="fr-FR" sz="1600" dirty="0">
                <a:latin typeface="Poppins ExtraBold" panose="00000900000000000000" pitchFamily="2" charset="0"/>
                <a:cs typeface="Poppins ExtraBold" panose="00000900000000000000" pitchFamily="2" charset="0"/>
                <a:hlinkClick r:id="rId4"/>
              </a:rPr>
              <a:t>https://github.com/blanco7/Docker_Clustering_Spark</a:t>
            </a:r>
            <a:endParaRPr lang="fr-FR" sz="1600" dirty="0">
              <a:latin typeface="Poppins ExtraBold" panose="00000900000000000000" pitchFamily="2" charset="0"/>
              <a:cs typeface="Poppins ExtraBold" panose="00000900000000000000" pitchFamily="2" charset="0"/>
            </a:endParaRPr>
          </a:p>
          <a:p>
            <a:endParaRPr lang="en-US" sz="1600" dirty="0">
              <a:latin typeface="Poppins ExtraBold" panose="00000900000000000000" pitchFamily="2" charset="0"/>
              <a:cs typeface="Poppins ExtraBold" panose="00000900000000000000" pitchFamily="2" charset="0"/>
            </a:endParaRPr>
          </a:p>
          <a:p>
            <a:r>
              <a:rPr lang="en-US" sz="1600" dirty="0">
                <a:latin typeface="Poppins ExtraBold" panose="00000900000000000000" pitchFamily="2" charset="0"/>
                <a:cs typeface="Poppins ExtraBold" panose="00000900000000000000" pitchFamily="2" charset="0"/>
              </a:rPr>
              <a:t>Bibliotheque Docker</a:t>
            </a:r>
            <a:br>
              <a:rPr lang="en-US" sz="1600" dirty="0">
                <a:latin typeface="Poppins ExtraBold" panose="00000900000000000000" pitchFamily="2" charset="0"/>
                <a:cs typeface="Poppins ExtraBold" panose="00000900000000000000" pitchFamily="2" charset="0"/>
              </a:rPr>
            </a:br>
            <a:r>
              <a:rPr lang="en-US" sz="1600" dirty="0">
                <a:latin typeface="Poppins ExtraBold" panose="00000900000000000000" pitchFamily="2" charset="0"/>
                <a:cs typeface="Poppins ExtraBold" panose="00000900000000000000" pitchFamily="2" charset="0"/>
                <a:hlinkClick r:id="rId5"/>
              </a:rPr>
              <a:t>Documentation – Docker</a:t>
            </a:r>
            <a:endParaRPr lang="en-US" sz="1600" dirty="0">
              <a:latin typeface="Poppins ExtraBold" panose="00000900000000000000" pitchFamily="2" charset="0"/>
              <a:cs typeface="Poppins ExtraBold" panose="00000900000000000000" pitchFamily="2" charset="0"/>
            </a:endParaRPr>
          </a:p>
          <a:p>
            <a:endParaRPr lang="en-US" sz="1600" dirty="0">
              <a:latin typeface="Poppins ExtraBold" panose="00000900000000000000" pitchFamily="2" charset="0"/>
              <a:cs typeface="Poppins ExtraBold" panose="00000900000000000000" pitchFamily="2" charset="0"/>
            </a:endParaRPr>
          </a:p>
          <a:p>
            <a:endParaRPr lang="en-US" sz="1600" dirty="0">
              <a:latin typeface="Poppins ExtraBold" panose="00000900000000000000" pitchFamily="2" charset="0"/>
              <a:cs typeface="Poppins ExtraBold" panose="00000900000000000000" pitchFamily="2" charset="0"/>
            </a:endParaRPr>
          </a:p>
          <a:p>
            <a:endParaRPr lang="en-US" sz="1600" dirty="0">
              <a:latin typeface="Poppins ExtraBold" panose="00000900000000000000" pitchFamily="2" charset="0"/>
              <a:cs typeface="Poppins ExtraBold" panose="00000900000000000000" pitchFamily="2" charset="0"/>
            </a:endParaRPr>
          </a:p>
          <a:p>
            <a:endParaRPr lang="fr-FR" sz="1600" dirty="0">
              <a:latin typeface="Poppins ExtraBold" panose="00000900000000000000" pitchFamily="2" charset="0"/>
              <a:cs typeface="Poppins ExtraBold" panose="00000900000000000000" pitchFamily="2" charset="0"/>
            </a:endParaRPr>
          </a:p>
          <a:p>
            <a:endParaRPr lang="fr-FR" sz="2000" dirty="0"/>
          </a:p>
        </p:txBody>
      </p:sp>
    </p:spTree>
    <p:extLst>
      <p:ext uri="{BB962C8B-B14F-4D97-AF65-F5344CB8AC3E}">
        <p14:creationId xmlns:p14="http://schemas.microsoft.com/office/powerpoint/2010/main" val="319730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23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142F26-7745-4A1B-8439-A8DE46FB2303}"/>
              </a:ext>
            </a:extLst>
          </p:cNvPr>
          <p:cNvSpPr/>
          <p:nvPr/>
        </p:nvSpPr>
        <p:spPr>
          <a:xfrm>
            <a:off x="638628" y="914401"/>
            <a:ext cx="6258117" cy="3416320"/>
          </a:xfrm>
          <a:prstGeom prst="rect">
            <a:avLst/>
          </a:prstGeom>
        </p:spPr>
        <p:txBody>
          <a:bodyPr wrap="square">
            <a:spAutoFit/>
          </a:bodyPr>
          <a:lstStyle/>
          <a:p>
            <a:pPr algn="just"/>
            <a:r>
              <a:rPr lang="fr-FR" b="1" dirty="0"/>
              <a:t>Introduction</a:t>
            </a:r>
          </a:p>
          <a:p>
            <a:pPr algn="just"/>
            <a:r>
              <a:rPr lang="fr-FR" dirty="0"/>
              <a:t>Apache Spark est un </a:t>
            </a:r>
            <a:r>
              <a:rPr lang="fr-FR" dirty="0" err="1"/>
              <a:t>framework</a:t>
            </a:r>
            <a:r>
              <a:rPr lang="fr-FR" dirty="0"/>
              <a:t> de traitement de </a:t>
            </a:r>
            <a:r>
              <a:rPr lang="fr-FR" dirty="0">
                <a:latin typeface="Poppins" panose="00000500000000000000" pitchFamily="2" charset="0"/>
                <a:cs typeface="Poppins" panose="00000500000000000000" pitchFamily="2" charset="0"/>
              </a:rPr>
              <a:t>données distribué qui offre des performances élevées pour le traitement de grandes quantités de données. Ce guide vous montrera comment installer et configurer Apache Spark sur un cluster de machines virtuelles Docker, le tout sur une seule machine Windows.</a:t>
            </a:r>
          </a:p>
          <a:p>
            <a:pPr algn="just"/>
            <a:r>
              <a:rPr lang="fr-FR" dirty="0">
                <a:latin typeface="Poppins" panose="00000500000000000000" pitchFamily="2" charset="0"/>
                <a:cs typeface="Poppins" panose="00000500000000000000" pitchFamily="2" charset="0"/>
              </a:rPr>
              <a:t>L'utilisation de Docker nous permet de simuler un environnement distribué sans avoir besoin de plusieurs machines physiques. Cette approche est idéale pour l'apprentissage, le développement et les tests.</a:t>
            </a:r>
          </a:p>
        </p:txBody>
      </p:sp>
    </p:spTree>
    <p:extLst>
      <p:ext uri="{BB962C8B-B14F-4D97-AF65-F5344CB8AC3E}">
        <p14:creationId xmlns:p14="http://schemas.microsoft.com/office/powerpoint/2010/main" val="332001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05560B14-048F-4D22-9F99-798E25D71C6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0" y="0"/>
            <a:ext cx="4572000" cy="6858000"/>
          </a:xfrm>
          <a:prstGeom prst="rect">
            <a:avLst/>
          </a:prstGeom>
          <a:noFill/>
        </p:spPr>
      </p:pic>
      <p:sp>
        <p:nvSpPr>
          <p:cNvPr id="5" name="Text 0">
            <a:extLst>
              <a:ext uri="{FF2B5EF4-FFF2-40B4-BE49-F238E27FC236}">
                <a16:creationId xmlns:a16="http://schemas.microsoft.com/office/drawing/2014/main" id="{7A6E5632-9130-4914-A766-D0B66F14DFEA}"/>
              </a:ext>
            </a:extLst>
          </p:cNvPr>
          <p:cNvSpPr/>
          <p:nvPr/>
        </p:nvSpPr>
        <p:spPr>
          <a:xfrm>
            <a:off x="5173564" y="567829"/>
            <a:ext cx="6416873" cy="1074143"/>
          </a:xfrm>
          <a:prstGeom prst="rect">
            <a:avLst/>
          </a:prstGeom>
          <a:noFill/>
          <a:ln/>
        </p:spPr>
        <p:txBody>
          <a:bodyPr wrap="square" lIns="0" tIns="0" rIns="0" bIns="0" rtlCol="0" anchor="t"/>
          <a:lstStyle/>
          <a:p>
            <a:pPr>
              <a:lnSpc>
                <a:spcPts val="4208"/>
              </a:lnSpc>
            </a:pPr>
            <a:r>
              <a:rPr lang="en-US" sz="3375" b="1" dirty="0">
                <a:solidFill>
                  <a:srgbClr val="101014"/>
                </a:solidFill>
                <a:latin typeface="Playfair Display Bold" pitchFamily="34" charset="0"/>
                <a:ea typeface="Playfair Display Bold" pitchFamily="34" charset="-122"/>
                <a:cs typeface="Playfair Display Bold" pitchFamily="34" charset="-120"/>
              </a:rPr>
              <a:t>Prérequis pour l'installation de Docker et Spark</a:t>
            </a:r>
            <a:endParaRPr lang="en-US" sz="3375" dirty="0"/>
          </a:p>
        </p:txBody>
      </p:sp>
      <p:sp>
        <p:nvSpPr>
          <p:cNvPr id="8" name="Shape 1">
            <a:extLst>
              <a:ext uri="{FF2B5EF4-FFF2-40B4-BE49-F238E27FC236}">
                <a16:creationId xmlns:a16="http://schemas.microsoft.com/office/drawing/2014/main" id="{4DBC8F1C-05D7-41AE-AE89-F324A837A7F4}"/>
              </a:ext>
            </a:extLst>
          </p:cNvPr>
          <p:cNvSpPr/>
          <p:nvPr/>
        </p:nvSpPr>
        <p:spPr>
          <a:xfrm>
            <a:off x="5173564" y="1641972"/>
            <a:ext cx="6416873" cy="1985648"/>
          </a:xfrm>
          <a:prstGeom prst="roundRect">
            <a:avLst>
              <a:gd name="adj" fmla="val 2038"/>
            </a:avLst>
          </a:prstGeom>
          <a:solidFill>
            <a:srgbClr val="E0E0EC"/>
          </a:solidFill>
          <a:ln/>
        </p:spPr>
      </p:sp>
      <p:sp>
        <p:nvSpPr>
          <p:cNvPr id="9" name="Text 2">
            <a:extLst>
              <a:ext uri="{FF2B5EF4-FFF2-40B4-BE49-F238E27FC236}">
                <a16:creationId xmlns:a16="http://schemas.microsoft.com/office/drawing/2014/main" id="{CE797A69-8106-4F16-880D-9C6CEA04BDD5}"/>
              </a:ext>
            </a:extLst>
          </p:cNvPr>
          <p:cNvSpPr/>
          <p:nvPr/>
        </p:nvSpPr>
        <p:spPr>
          <a:xfrm>
            <a:off x="5345410" y="1755204"/>
            <a:ext cx="2148483" cy="268486"/>
          </a:xfrm>
          <a:prstGeom prst="rect">
            <a:avLst/>
          </a:prstGeom>
          <a:noFill/>
          <a:ln/>
        </p:spPr>
        <p:txBody>
          <a:bodyPr wrap="none" lIns="0" tIns="0" rIns="0" bIns="0" rtlCol="0" anchor="t"/>
          <a:lstStyle/>
          <a:p>
            <a:pPr>
              <a:lnSpc>
                <a:spcPts val="2083"/>
              </a:lnSpc>
            </a:pPr>
            <a:r>
              <a:rPr lang="en-US" sz="1667" b="1" dirty="0">
                <a:solidFill>
                  <a:srgbClr val="39393C"/>
                </a:solidFill>
                <a:latin typeface="Playfair Display Bold" pitchFamily="34" charset="0"/>
                <a:ea typeface="Playfair Display Bold" pitchFamily="34" charset="-122"/>
                <a:cs typeface="Playfair Display Bold" pitchFamily="34" charset="-120"/>
              </a:rPr>
              <a:t>Matériel requis</a:t>
            </a:r>
            <a:endParaRPr lang="en-US" sz="1667" dirty="0"/>
          </a:p>
        </p:txBody>
      </p:sp>
      <p:sp>
        <p:nvSpPr>
          <p:cNvPr id="10" name="Text 3">
            <a:extLst>
              <a:ext uri="{FF2B5EF4-FFF2-40B4-BE49-F238E27FC236}">
                <a16:creationId xmlns:a16="http://schemas.microsoft.com/office/drawing/2014/main" id="{BBE542EB-3DE8-4C4C-822E-41E3B03485F2}"/>
              </a:ext>
            </a:extLst>
          </p:cNvPr>
          <p:cNvSpPr/>
          <p:nvPr/>
        </p:nvSpPr>
        <p:spPr>
          <a:xfrm>
            <a:off x="5345410" y="2443163"/>
            <a:ext cx="6073180" cy="549870"/>
          </a:xfrm>
          <a:prstGeom prst="rect">
            <a:avLst/>
          </a:prstGeom>
          <a:noFill/>
          <a:ln/>
        </p:spPr>
        <p:txBody>
          <a:bodyPr wrap="square" lIns="0" tIns="0" rIns="0" bIns="0" rtlCol="0" anchor="t"/>
          <a:lstStyle/>
          <a:p>
            <a:pPr>
              <a:lnSpc>
                <a:spcPts val="2125"/>
              </a:lnSpc>
            </a:pPr>
            <a:endParaRPr lang="en-US" sz="1333" dirty="0"/>
          </a:p>
        </p:txBody>
      </p:sp>
      <p:sp>
        <p:nvSpPr>
          <p:cNvPr id="20" name="Rectangle 5">
            <a:extLst>
              <a:ext uri="{FF2B5EF4-FFF2-40B4-BE49-F238E27FC236}">
                <a16:creationId xmlns:a16="http://schemas.microsoft.com/office/drawing/2014/main" id="{072B7CAE-E505-4DEA-A3F7-38B24E8C8D0F}"/>
              </a:ext>
            </a:extLst>
          </p:cNvPr>
          <p:cNvSpPr>
            <a:spLocks noChangeArrowheads="1"/>
          </p:cNvSpPr>
          <p:nvPr/>
        </p:nvSpPr>
        <p:spPr bwMode="auto">
          <a:xfrm rot="10800000" flipV="1">
            <a:off x="5259486" y="2321587"/>
            <a:ext cx="624502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rPr>
              <a:t>Windows 10/11 64-bit (avec WSL 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rPr>
              <a:t> Multi Processeur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rPr>
              <a:t>Au moins 8 Go de RAM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rPr>
              <a:t>Droits d'administrateur sur la machine </a:t>
            </a:r>
          </a:p>
        </p:txBody>
      </p:sp>
      <p:sp>
        <p:nvSpPr>
          <p:cNvPr id="22" name="Shape 4">
            <a:extLst>
              <a:ext uri="{FF2B5EF4-FFF2-40B4-BE49-F238E27FC236}">
                <a16:creationId xmlns:a16="http://schemas.microsoft.com/office/drawing/2014/main" id="{92522DA8-DE61-4573-9633-7146F5B23FD2}"/>
              </a:ext>
            </a:extLst>
          </p:cNvPr>
          <p:cNvSpPr/>
          <p:nvPr/>
        </p:nvSpPr>
        <p:spPr>
          <a:xfrm>
            <a:off x="5173564" y="3933862"/>
            <a:ext cx="6416873" cy="1867331"/>
          </a:xfrm>
          <a:prstGeom prst="roundRect">
            <a:avLst>
              <a:gd name="adj" fmla="val 1332"/>
            </a:avLst>
          </a:prstGeom>
          <a:solidFill>
            <a:srgbClr val="E0E0EC"/>
          </a:solidFill>
          <a:ln/>
        </p:spPr>
      </p:sp>
      <p:sp>
        <p:nvSpPr>
          <p:cNvPr id="23" name="Text 5">
            <a:extLst>
              <a:ext uri="{FF2B5EF4-FFF2-40B4-BE49-F238E27FC236}">
                <a16:creationId xmlns:a16="http://schemas.microsoft.com/office/drawing/2014/main" id="{4A2E758E-5257-4307-B809-A4B3AFED7C39}"/>
              </a:ext>
            </a:extLst>
          </p:cNvPr>
          <p:cNvSpPr/>
          <p:nvPr/>
        </p:nvSpPr>
        <p:spPr>
          <a:xfrm>
            <a:off x="5379781" y="4140078"/>
            <a:ext cx="2148482" cy="322183"/>
          </a:xfrm>
          <a:prstGeom prst="rect">
            <a:avLst/>
          </a:prstGeom>
          <a:noFill/>
          <a:ln/>
        </p:spPr>
        <p:txBody>
          <a:bodyPr wrap="none" lIns="0" tIns="0" rIns="0" bIns="0" rtlCol="0" anchor="t"/>
          <a:lstStyle/>
          <a:p>
            <a:pPr marL="0" indent="0" algn="l">
              <a:lnSpc>
                <a:spcPts val="2500"/>
              </a:lnSpc>
              <a:buNone/>
            </a:pPr>
            <a:r>
              <a:rPr lang="en-US" b="1" dirty="0">
                <a:solidFill>
                  <a:srgbClr val="39393C"/>
                </a:solidFill>
                <a:latin typeface="Playfair Display Bold" pitchFamily="34" charset="0"/>
                <a:ea typeface="Playfair Display Bold" pitchFamily="34" charset="-122"/>
                <a:cs typeface="Playfair Display Bold" pitchFamily="34" charset="-120"/>
              </a:rPr>
              <a:t>Logiciels nécessaires</a:t>
            </a:r>
            <a:endParaRPr lang="en-US" dirty="0"/>
          </a:p>
        </p:txBody>
      </p:sp>
      <p:sp>
        <p:nvSpPr>
          <p:cNvPr id="24" name="Text 6">
            <a:extLst>
              <a:ext uri="{FF2B5EF4-FFF2-40B4-BE49-F238E27FC236}">
                <a16:creationId xmlns:a16="http://schemas.microsoft.com/office/drawing/2014/main" id="{841A00D8-716A-474B-ABB6-C071D7EDFEF2}"/>
              </a:ext>
            </a:extLst>
          </p:cNvPr>
          <p:cNvSpPr/>
          <p:nvPr/>
        </p:nvSpPr>
        <p:spPr>
          <a:xfrm>
            <a:off x="5379780" y="4585967"/>
            <a:ext cx="6073180" cy="329922"/>
          </a:xfrm>
          <a:prstGeom prst="rect">
            <a:avLst/>
          </a:prstGeom>
          <a:noFill/>
          <a:ln/>
        </p:spPr>
        <p:txBody>
          <a:bodyPr wrap="none" lIns="0" tIns="0" rIns="0" bIns="0" rtlCol="0" anchor="t"/>
          <a:lstStyle/>
          <a:p>
            <a:pPr marL="342900" indent="-342900">
              <a:lnSpc>
                <a:spcPts val="2550"/>
              </a:lnSpc>
              <a:buSzPct val="100000"/>
              <a:buChar char="•"/>
            </a:pPr>
            <a:r>
              <a:rPr lang="en-US" sz="1400" dirty="0">
                <a:latin typeface="Open Sans" panose="020B0604020202020204" charset="0"/>
                <a:ea typeface="Open Sans" panose="020B0604020202020204" charset="0"/>
                <a:cs typeface="Open Sans" panose="020B0604020202020204" charset="0"/>
              </a:rPr>
              <a:t>Python 3.7 and Java 8+</a:t>
            </a:r>
            <a:endParaRPr lang="en-US" sz="1100" dirty="0">
              <a:latin typeface="Open Sans" panose="020B0604020202020204" charset="0"/>
              <a:ea typeface="Open Sans" panose="020B0604020202020204" charset="0"/>
              <a:cs typeface="Open Sans" panose="020B0604020202020204" charset="0"/>
            </a:endParaRPr>
          </a:p>
        </p:txBody>
      </p:sp>
      <p:sp>
        <p:nvSpPr>
          <p:cNvPr id="25" name="Text 7">
            <a:extLst>
              <a:ext uri="{FF2B5EF4-FFF2-40B4-BE49-F238E27FC236}">
                <a16:creationId xmlns:a16="http://schemas.microsoft.com/office/drawing/2014/main" id="{E80AD59B-385A-4A01-9455-22ED5F478408}"/>
              </a:ext>
            </a:extLst>
          </p:cNvPr>
          <p:cNvSpPr/>
          <p:nvPr/>
        </p:nvSpPr>
        <p:spPr>
          <a:xfrm>
            <a:off x="5379780" y="4988041"/>
            <a:ext cx="6073180" cy="659844"/>
          </a:xfrm>
          <a:prstGeom prst="rect">
            <a:avLst/>
          </a:prstGeom>
          <a:noFill/>
          <a:ln/>
        </p:spPr>
        <p:txBody>
          <a:bodyPr wrap="square" lIns="0" tIns="0" rIns="0" bIns="0" rtlCol="0" anchor="t"/>
          <a:lstStyle/>
          <a:p>
            <a:pPr marL="342900" indent="-342900" algn="l">
              <a:lnSpc>
                <a:spcPts val="2550"/>
              </a:lnSpc>
              <a:buSzPct val="100000"/>
              <a:buChar char="•"/>
            </a:pPr>
            <a:r>
              <a:rPr lang="en-US" sz="1400" dirty="0">
                <a:solidFill>
                  <a:srgbClr val="39393C"/>
                </a:solidFill>
                <a:latin typeface="Open Sans" pitchFamily="34" charset="0"/>
                <a:ea typeface="Open Sans" pitchFamily="34" charset="-122"/>
                <a:cs typeface="Open Sans" pitchFamily="34" charset="-120"/>
              </a:rPr>
              <a:t>IDLE ( Visual Studio Code, </a:t>
            </a:r>
            <a:r>
              <a:rPr lang="en-US" sz="1400" dirty="0" err="1">
                <a:solidFill>
                  <a:srgbClr val="39393C"/>
                </a:solidFill>
                <a:latin typeface="Open Sans" pitchFamily="34" charset="0"/>
                <a:ea typeface="Open Sans" pitchFamily="34" charset="-122"/>
                <a:cs typeface="Open Sans" pitchFamily="34" charset="-120"/>
              </a:rPr>
              <a:t>Pycharm</a:t>
            </a:r>
            <a:r>
              <a:rPr lang="en-US" sz="1400" dirty="0">
                <a:solidFill>
                  <a:srgbClr val="39393C"/>
                </a:solidFill>
                <a:latin typeface="Open Sans" pitchFamily="34" charset="0"/>
                <a:ea typeface="Open Sans" pitchFamily="34" charset="-122"/>
                <a:cs typeface="Open Sans" pitchFamily="34" charset="-120"/>
              </a:rPr>
              <a:t>, Notepad+ ) </a:t>
            </a:r>
            <a:endParaRPr lang="en-US" sz="1400" dirty="0"/>
          </a:p>
        </p:txBody>
      </p:sp>
    </p:spTree>
    <p:extLst>
      <p:ext uri="{BB962C8B-B14F-4D97-AF65-F5344CB8AC3E}">
        <p14:creationId xmlns:p14="http://schemas.microsoft.com/office/powerpoint/2010/main" val="162331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FE4A7DA-8325-4646-B4A5-78D472988CF4}"/>
              </a:ext>
            </a:extLst>
          </p:cNvPr>
          <p:cNvSpPr>
            <a:spLocks noGrp="1"/>
          </p:cNvSpPr>
          <p:nvPr>
            <p:ph type="title"/>
          </p:nvPr>
        </p:nvSpPr>
        <p:spPr>
          <a:xfrm>
            <a:off x="9144516" y="0"/>
            <a:ext cx="3169353" cy="1728651"/>
          </a:xfrm>
        </p:spPr>
        <p:txBody>
          <a:bodyPr/>
          <a:lstStyle/>
          <a:p>
            <a:r>
              <a:rPr lang="en-US" dirty="0">
                <a:solidFill>
                  <a:schemeClr val="bg1">
                    <a:lumMod val="95000"/>
                  </a:schemeClr>
                </a:solidFill>
                <a:latin typeface="Poppins ExtraBold" panose="00000900000000000000" pitchFamily="2" charset="0"/>
                <a:ea typeface="Playfair Display Bold" pitchFamily="34" charset="-122"/>
                <a:cs typeface="Poppins ExtraBold" panose="00000900000000000000" pitchFamily="2" charset="0"/>
              </a:rPr>
              <a:t>DOCKER DESKTOP</a:t>
            </a:r>
            <a:endParaRPr lang="en-IE" dirty="0">
              <a:solidFill>
                <a:schemeClr val="bg1">
                  <a:lumMod val="95000"/>
                </a:schemeClr>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199709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E158B5B-573B-9682-479D-0AD69986D451}"/>
              </a:ext>
            </a:extLst>
          </p:cNvPr>
          <p:cNvSpPr>
            <a:spLocks noGrp="1"/>
          </p:cNvSpPr>
          <p:nvPr>
            <p:ph sz="quarter" idx="13"/>
          </p:nvPr>
        </p:nvSpPr>
        <p:spPr>
          <a:xfrm>
            <a:off x="303730" y="81645"/>
            <a:ext cx="2878577" cy="617538"/>
          </a:xfrm>
        </p:spPr>
        <p:txBody>
          <a:bodyPr>
            <a:normAutofit fontScale="77500" lnSpcReduction="20000"/>
          </a:bodyPr>
          <a:lstStyle>
            <a:lvl1pPr marL="0" indent="0">
              <a:buNone/>
              <a:defRPr b="1">
                <a:solidFill>
                  <a:schemeClr val="bg1"/>
                </a:solidFill>
                <a:latin typeface="+mj-lt"/>
              </a:defRPr>
            </a:lvl1pPr>
          </a:lstStyle>
          <a:p>
            <a:r>
              <a:rPr lang="en-US" dirty="0">
                <a:solidFill>
                  <a:srgbClr val="00B0F0"/>
                </a:solidFill>
              </a:rPr>
              <a:t>Installation de Docker Studio</a:t>
            </a:r>
            <a:endParaRPr lang="en-IE" dirty="0">
              <a:solidFill>
                <a:srgbClr val="00B0F0"/>
              </a:solidFill>
            </a:endParaRPr>
          </a:p>
        </p:txBody>
      </p:sp>
      <p:graphicFrame>
        <p:nvGraphicFramePr>
          <p:cNvPr id="8" name="Diagram 7">
            <a:extLst>
              <a:ext uri="{FF2B5EF4-FFF2-40B4-BE49-F238E27FC236}">
                <a16:creationId xmlns:a16="http://schemas.microsoft.com/office/drawing/2014/main" id="{618DE8A9-82E2-45CD-8880-C83BD9FC9277}"/>
              </a:ext>
            </a:extLst>
          </p:cNvPr>
          <p:cNvGraphicFramePr/>
          <p:nvPr>
            <p:extLst>
              <p:ext uri="{D42A27DB-BD31-4B8C-83A1-F6EECF244321}">
                <p14:modId xmlns:p14="http://schemas.microsoft.com/office/powerpoint/2010/main" val="2669138632"/>
              </p:ext>
            </p:extLst>
          </p:nvPr>
        </p:nvGraphicFramePr>
        <p:xfrm>
          <a:off x="303731" y="755650"/>
          <a:ext cx="5161900" cy="4493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Single gear">
            <a:extLst>
              <a:ext uri="{FF2B5EF4-FFF2-40B4-BE49-F238E27FC236}">
                <a16:creationId xmlns:a16="http://schemas.microsoft.com/office/drawing/2014/main" id="{D6B63E9C-F2AB-4AFE-9245-67DD66BCE8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18420" y="4358236"/>
            <a:ext cx="363888" cy="363888"/>
          </a:xfrm>
          <a:prstGeom prst="rect">
            <a:avLst/>
          </a:prstGeom>
        </p:spPr>
      </p:pic>
      <p:pic>
        <p:nvPicPr>
          <p:cNvPr id="13" name="Picture 12">
            <a:extLst>
              <a:ext uri="{FF2B5EF4-FFF2-40B4-BE49-F238E27FC236}">
                <a16:creationId xmlns:a16="http://schemas.microsoft.com/office/drawing/2014/main" id="{06E7FAD1-D025-480E-818D-C01C1260C50A}"/>
              </a:ext>
            </a:extLst>
          </p:cNvPr>
          <p:cNvPicPr>
            <a:picLocks noChangeAspect="1"/>
          </p:cNvPicPr>
          <p:nvPr/>
        </p:nvPicPr>
        <p:blipFill>
          <a:blip r:embed="rId9"/>
          <a:stretch>
            <a:fillRect/>
          </a:stretch>
        </p:blipFill>
        <p:spPr>
          <a:xfrm>
            <a:off x="5854890" y="699183"/>
            <a:ext cx="6214157" cy="4550366"/>
          </a:xfrm>
          <a:prstGeom prst="rect">
            <a:avLst/>
          </a:prstGeom>
          <a:ln>
            <a:noFill/>
          </a:ln>
          <a:effectLst>
            <a:outerShdw blurRad="292100" dist="139700" dir="2700000" algn="tl" rotWithShape="0">
              <a:srgbClr val="333333">
                <a:alpha val="65000"/>
              </a:srgbClr>
            </a:outerShdw>
          </a:effectLst>
        </p:spPr>
      </p:pic>
      <p:pic>
        <p:nvPicPr>
          <p:cNvPr id="14" name="Graphic 1">
            <a:extLst>
              <a:ext uri="{FF2B5EF4-FFF2-40B4-BE49-F238E27FC236}">
                <a16:creationId xmlns:a16="http://schemas.microsoft.com/office/drawing/2014/main" id="{23CC640D-7150-4558-94BE-07D25339D73A}"/>
              </a:ext>
              <a:ext uri="{C183D7F6-B498-43B3-948B-1728B52AA6E4}">
                <adec:decorative xmlns:adec="http://schemas.microsoft.com/office/drawing/2017/decorative" val="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7839071" flipH="1">
            <a:off x="4601991" y="2526203"/>
            <a:ext cx="4010603" cy="1805593"/>
          </a:xfrm>
          <a:prstGeom prst="rect">
            <a:avLst/>
          </a:prstGeom>
        </p:spPr>
      </p:pic>
      <p:pic>
        <p:nvPicPr>
          <p:cNvPr id="15" name="Picture 14">
            <a:extLst>
              <a:ext uri="{FF2B5EF4-FFF2-40B4-BE49-F238E27FC236}">
                <a16:creationId xmlns:a16="http://schemas.microsoft.com/office/drawing/2014/main" id="{026757C3-FF47-40D0-A0B6-94774A89BEEF}"/>
              </a:ext>
            </a:extLst>
          </p:cNvPr>
          <p:cNvPicPr>
            <a:picLocks noChangeAspect="1"/>
          </p:cNvPicPr>
          <p:nvPr/>
        </p:nvPicPr>
        <p:blipFill rotWithShape="1">
          <a:blip r:embed="rId12">
            <a:extLst>
              <a:ext uri="{28A0092B-C50C-407E-A947-70E740481C1C}">
                <a14:useLocalDpi xmlns:a14="http://schemas.microsoft.com/office/drawing/2010/main" val="0"/>
              </a:ext>
            </a:extLst>
          </a:blip>
          <a:srcRect l="-1517" t="19378" r="62749" b="23328"/>
          <a:stretch/>
        </p:blipFill>
        <p:spPr>
          <a:xfrm>
            <a:off x="2633997" y="81645"/>
            <a:ext cx="732734" cy="465248"/>
          </a:xfrm>
          <a:prstGeom prst="rect">
            <a:avLst/>
          </a:prstGeom>
        </p:spPr>
      </p:pic>
    </p:spTree>
    <p:extLst>
      <p:ext uri="{BB962C8B-B14F-4D97-AF65-F5344CB8AC3E}">
        <p14:creationId xmlns:p14="http://schemas.microsoft.com/office/powerpoint/2010/main" val="219960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pic>
        <p:nvPicPr>
          <p:cNvPr id="14" name="Picture 13">
            <a:extLst>
              <a:ext uri="{FF2B5EF4-FFF2-40B4-BE49-F238E27FC236}">
                <a16:creationId xmlns:a16="http://schemas.microsoft.com/office/drawing/2014/main" id="{CFC03C43-85AB-4FA1-BEC2-567E1EB20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961" y="3308223"/>
            <a:ext cx="7197832" cy="1883392"/>
          </a:xfrm>
          <a:prstGeom prst="rect">
            <a:avLst/>
          </a:prstGeom>
          <a:ln>
            <a:noFill/>
          </a:ln>
          <a:effectLst>
            <a:outerShdw blurRad="292100" dist="139700" dir="2700000" algn="tl" rotWithShape="0">
              <a:srgbClr val="333333">
                <a:alpha val="65000"/>
              </a:srgbClr>
            </a:outerShdw>
          </a:effectLst>
        </p:spPr>
      </p:pic>
      <p:sp>
        <p:nvSpPr>
          <p:cNvPr id="17" name="Title 8">
            <a:extLst>
              <a:ext uri="{FF2B5EF4-FFF2-40B4-BE49-F238E27FC236}">
                <a16:creationId xmlns:a16="http://schemas.microsoft.com/office/drawing/2014/main" id="{E892D8BB-6522-4AEF-AC44-8A0973DF9AA1}"/>
              </a:ext>
            </a:extLst>
          </p:cNvPr>
          <p:cNvSpPr txBox="1">
            <a:spLocks/>
          </p:cNvSpPr>
          <p:nvPr/>
        </p:nvSpPr>
        <p:spPr>
          <a:xfrm>
            <a:off x="4771256" y="213215"/>
            <a:ext cx="6297078" cy="10146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Poppins"/>
                <a:ea typeface="+mj-ea"/>
                <a:cs typeface="+mj-cs"/>
              </a:rPr>
              <a:t>Création d'un réseau Docker</a:t>
            </a:r>
          </a:p>
        </p:txBody>
      </p:sp>
      <p:sp>
        <p:nvSpPr>
          <p:cNvPr id="19" name="Shape 1">
            <a:extLst>
              <a:ext uri="{FF2B5EF4-FFF2-40B4-BE49-F238E27FC236}">
                <a16:creationId xmlns:a16="http://schemas.microsoft.com/office/drawing/2014/main" id="{D0AD2D06-AFAE-4FE4-B405-6D095BAB9317}"/>
              </a:ext>
            </a:extLst>
          </p:cNvPr>
          <p:cNvSpPr/>
          <p:nvPr/>
        </p:nvSpPr>
        <p:spPr>
          <a:xfrm>
            <a:off x="4743961" y="1076398"/>
            <a:ext cx="7252422" cy="2050300"/>
          </a:xfrm>
          <a:prstGeom prst="roundRect">
            <a:avLst>
              <a:gd name="adj" fmla="val 2038"/>
            </a:avLst>
          </a:prstGeom>
          <a:solidFill>
            <a:srgbClr val="E0E0EC"/>
          </a:solidFill>
          <a:ln/>
        </p:spPr>
        <p:txBody>
          <a:bodyPr/>
          <a:lstStyle/>
          <a:p>
            <a:r>
              <a:rPr lang="fr-FR" sz="1400" i="1" dirty="0">
                <a:solidFill>
                  <a:srgbClr val="000000"/>
                </a:solidFill>
                <a:latin typeface="Open Sans" panose="020B0604020202020204"/>
                <a:ea typeface="Open Sans" panose="020B0604020202020204"/>
              </a:rPr>
              <a:t>Avant de créer notre cluster, nous allons créer un réseau Docker dédié pour permettre la communication entre les conteneurs :</a:t>
            </a:r>
          </a:p>
          <a:p>
            <a:endParaRPr lang="fr-FR" sz="1400" i="1" dirty="0">
              <a:solidFill>
                <a:srgbClr val="000000"/>
              </a:solidFill>
              <a:latin typeface="Open Sans" panose="020B0604020202020204"/>
              <a:ea typeface="Open Sans" panose="020B0604020202020204"/>
            </a:endParaRPr>
          </a:p>
          <a:p>
            <a:pPr>
              <a:buFont typeface="+mj-lt"/>
              <a:buAutoNum type="arabicPeriod"/>
            </a:pPr>
            <a:r>
              <a:rPr lang="fr-FR" sz="1400" i="1" dirty="0">
                <a:solidFill>
                  <a:srgbClr val="000000"/>
                </a:solidFill>
                <a:latin typeface="Open Sans" panose="020B0604020202020204"/>
                <a:ea typeface="Open Sans" panose="020B0604020202020204"/>
              </a:rPr>
              <a:t>Ouvrez PowerShell ou Command Prompt en tant qu'administrateur</a:t>
            </a:r>
          </a:p>
          <a:p>
            <a:endParaRPr lang="fr-FR" sz="1400" b="1" i="1" dirty="0">
              <a:solidFill>
                <a:srgbClr val="000000"/>
              </a:solidFill>
              <a:latin typeface="Open Sans" panose="020B0604020202020204"/>
              <a:ea typeface="Open Sans" panose="020B0604020202020204"/>
            </a:endParaRPr>
          </a:p>
          <a:p>
            <a:r>
              <a:rPr lang="fr-FR" sz="1400" i="1" dirty="0">
                <a:solidFill>
                  <a:srgbClr val="000000"/>
                </a:solidFill>
                <a:latin typeface="Open Sans" panose="020B0604020202020204"/>
                <a:ea typeface="Open Sans" panose="020B0604020202020204"/>
              </a:rPr>
              <a:t>2.Exécutez la commande suivante pour créer un réseau Docker :</a:t>
            </a:r>
            <a:endParaRPr lang="en-US" sz="1400" i="1" dirty="0">
              <a:solidFill>
                <a:srgbClr val="000000"/>
              </a:solidFill>
              <a:latin typeface="Open Sans"/>
            </a:endParaRPr>
          </a:p>
          <a:p>
            <a:r>
              <a:rPr lang="en-US" sz="1400" b="1" i="1" dirty="0">
                <a:solidFill>
                  <a:srgbClr val="000000"/>
                </a:solidFill>
                <a:latin typeface="Poppins ExtraBold" panose="00000900000000000000" pitchFamily="2" charset="0"/>
                <a:cs typeface="Poppins ExtraBold" panose="00000900000000000000" pitchFamily="2" charset="0"/>
              </a:rPr>
              <a:t>docker network create --driver bridge spark-network</a:t>
            </a:r>
            <a:endParaRPr lang="fr-FR" sz="1400" b="1" i="1" dirty="0">
              <a:solidFill>
                <a:srgbClr val="000000"/>
              </a:solidFill>
              <a:latin typeface="Poppins ExtraBold" panose="00000900000000000000" pitchFamily="2" charset="0"/>
              <a:cs typeface="Poppins ExtraBold" panose="00000900000000000000" pitchFamily="2" charset="0"/>
            </a:endParaRPr>
          </a:p>
          <a:p>
            <a:endParaRPr lang="fr-FR" sz="1400" i="1" dirty="0">
              <a:solidFill>
                <a:srgbClr val="000000"/>
              </a:solidFill>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146832">
            <a:off x="4840335" y="2799184"/>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740246" y="611015"/>
            <a:ext cx="6283432" cy="1449798"/>
          </a:xfrm>
          <a:prstGeom prst="roundRect">
            <a:avLst>
              <a:gd name="adj" fmla="val 2038"/>
            </a:avLst>
          </a:prstGeom>
          <a:solidFill>
            <a:srgbClr val="E0E0EC"/>
          </a:solidFill>
          <a:ln/>
        </p:spPr>
        <p:txBody>
          <a:bodyPr/>
          <a:lstStyle/>
          <a:p>
            <a:r>
              <a:rPr lang="fr-FR" sz="1400" i="1" dirty="0">
                <a:solidFill>
                  <a:schemeClr val="bg1"/>
                </a:solidFill>
                <a:latin typeface="Open Sans" panose="020B0604020202020204"/>
              </a:rPr>
              <a:t>Commençons par créer un répertoire de travail pour notre projet :</a:t>
            </a:r>
          </a:p>
          <a:p>
            <a:r>
              <a:rPr lang="fr-FR" sz="1400" i="1" dirty="0">
                <a:solidFill>
                  <a:schemeClr val="bg1"/>
                </a:solidFill>
                <a:latin typeface="Open Sans" panose="020B0604020202020204"/>
              </a:rPr>
              <a:t>Créez un nouveau dossier nommé "</a:t>
            </a:r>
            <a:r>
              <a:rPr lang="fr-FR" sz="1400" i="1" dirty="0" err="1">
                <a:solidFill>
                  <a:schemeClr val="bg1"/>
                </a:solidFill>
                <a:latin typeface="Open Sans" panose="020B0604020202020204"/>
              </a:rPr>
              <a:t>spark</a:t>
            </a:r>
            <a:r>
              <a:rPr lang="fr-FR" sz="1400" i="1" dirty="0">
                <a:solidFill>
                  <a:schemeClr val="bg1"/>
                </a:solidFill>
                <a:latin typeface="Open Sans" panose="020B0604020202020204"/>
              </a:rPr>
              <a:t>-docker-cluster" à l'emplacement de votre choix</a:t>
            </a:r>
          </a:p>
          <a:p>
            <a:r>
              <a:rPr lang="fr-FR" sz="1400" i="1" dirty="0">
                <a:solidFill>
                  <a:schemeClr val="bg1"/>
                </a:solidFill>
                <a:latin typeface="Open Sans" panose="020B0604020202020204"/>
              </a:rPr>
              <a:t>Ouvrez ce dossier dans votre éditeur de texte favori (VS Code, Notepad++, etc.)</a:t>
            </a:r>
          </a:p>
          <a:p>
            <a:endParaRPr lang="en-US" sz="1400" i="1" dirty="0">
              <a:solidFill>
                <a:schemeClr val="bg1"/>
              </a:solidFill>
              <a:latin typeface="Open Sans" panose="020B0604020202020204"/>
            </a:endParaRPr>
          </a:p>
          <a:p>
            <a:r>
              <a:rPr lang="en-US" sz="1400" i="1" dirty="0">
                <a:solidFill>
                  <a:schemeClr val="bg1"/>
                </a:solidFill>
                <a:latin typeface="Open Sans" panose="020B0604020202020204"/>
              </a:rPr>
              <a:t>N</a:t>
            </a:r>
            <a:r>
              <a:rPr lang="fr-FR" sz="1400" i="1" dirty="0" err="1">
                <a:solidFill>
                  <a:schemeClr val="bg1"/>
                </a:solidFill>
                <a:latin typeface="Open Sans" panose="020B0604020202020204"/>
              </a:rPr>
              <a:t>ous</a:t>
            </a:r>
            <a:r>
              <a:rPr lang="fr-FR" sz="1400" i="1" dirty="0">
                <a:solidFill>
                  <a:schemeClr val="bg1"/>
                </a:solidFill>
                <a:latin typeface="Open Sans" panose="020B0604020202020204"/>
              </a:rPr>
              <a:t> y allons créer les fichiers de configuration suivant la structure suivante:</a:t>
            </a:r>
          </a:p>
          <a:p>
            <a:endParaRPr lang="en-US" sz="1400" i="1" dirty="0">
              <a:solidFill>
                <a:schemeClr val="bg1"/>
              </a:solidFill>
              <a:latin typeface="Open Sans" panose="020B0604020202020204"/>
            </a:endParaRPr>
          </a:p>
          <a:p>
            <a:endParaRPr lang="fr-FR" sz="1400" i="1" dirty="0">
              <a:solidFill>
                <a:schemeClr val="bg1"/>
              </a:solidFill>
              <a:latin typeface="Open Sans" panose="020B0604020202020204"/>
            </a:endParaRPr>
          </a:p>
          <a:p>
            <a:endParaRPr lang="fr-FR" sz="1400" dirty="0">
              <a:solidFill>
                <a:schemeClr val="bg1"/>
              </a:solidFill>
              <a:latin typeface="Open Sans" panose="020B0604020202020204"/>
            </a:endParaRP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p:txBody>
      </p:sp>
      <p:sp>
        <p:nvSpPr>
          <p:cNvPr id="2" name="TextBox 1">
            <a:extLst>
              <a:ext uri="{FF2B5EF4-FFF2-40B4-BE49-F238E27FC236}">
                <a16:creationId xmlns:a16="http://schemas.microsoft.com/office/drawing/2014/main" id="{22FFD77E-53BD-4F60-89BB-AC8747A9AE85}"/>
              </a:ext>
            </a:extLst>
          </p:cNvPr>
          <p:cNvSpPr txBox="1"/>
          <p:nvPr/>
        </p:nvSpPr>
        <p:spPr>
          <a:xfrm>
            <a:off x="5636525" y="2968388"/>
            <a:ext cx="914400" cy="914400"/>
          </a:xfrm>
          <a:prstGeom prst="rect">
            <a:avLst/>
          </a:prstGeom>
          <a:noFill/>
        </p:spPr>
        <p:txBody>
          <a:bodyPr wrap="square" rtlCol="0">
            <a:spAutoFit/>
          </a:bodyPr>
          <a:lstStyle/>
          <a:p>
            <a:endParaRPr lang="fr-FR" dirty="0"/>
          </a:p>
        </p:txBody>
      </p:sp>
      <p:sp>
        <p:nvSpPr>
          <p:cNvPr id="3" name="TextBox 2">
            <a:extLst>
              <a:ext uri="{FF2B5EF4-FFF2-40B4-BE49-F238E27FC236}">
                <a16:creationId xmlns:a16="http://schemas.microsoft.com/office/drawing/2014/main" id="{EA06EE37-9E61-4444-9A7C-AF1D93E950E1}"/>
              </a:ext>
            </a:extLst>
          </p:cNvPr>
          <p:cNvSpPr txBox="1"/>
          <p:nvPr/>
        </p:nvSpPr>
        <p:spPr>
          <a:xfrm>
            <a:off x="7691876" y="804217"/>
            <a:ext cx="4026089" cy="1449798"/>
          </a:xfrm>
          <a:prstGeom prst="rect">
            <a:avLst/>
          </a:prstGeom>
          <a:noFill/>
        </p:spPr>
        <p:txBody>
          <a:bodyPr wrap="square" rtlCol="0">
            <a:spAutoFit/>
          </a:bodyPr>
          <a:lstStyle/>
          <a:p>
            <a:endParaRPr lang="fr-FR" dirty="0"/>
          </a:p>
        </p:txBody>
      </p:sp>
      <p:sp>
        <p:nvSpPr>
          <p:cNvPr id="4" name="TextBox 3">
            <a:extLst>
              <a:ext uri="{FF2B5EF4-FFF2-40B4-BE49-F238E27FC236}">
                <a16:creationId xmlns:a16="http://schemas.microsoft.com/office/drawing/2014/main" id="{C44C04F0-921B-458A-ADC6-DDB43F5CB776}"/>
              </a:ext>
            </a:extLst>
          </p:cNvPr>
          <p:cNvSpPr txBox="1"/>
          <p:nvPr/>
        </p:nvSpPr>
        <p:spPr>
          <a:xfrm>
            <a:off x="5740246" y="2139915"/>
            <a:ext cx="6283432" cy="2462213"/>
          </a:xfrm>
          <a:prstGeom prst="rect">
            <a:avLst/>
          </a:prstGeom>
          <a:solidFill>
            <a:srgbClr val="C2CBE0"/>
          </a:solidFill>
        </p:spPr>
        <p:txBody>
          <a:bodyPr wrap="square" rtlCol="0">
            <a:spAutoFit/>
          </a:bodyPr>
          <a:lstStyle/>
          <a:p>
            <a:r>
              <a:rPr lang="fr-FR" sz="1400" b="1" i="1" dirty="0">
                <a:solidFill>
                  <a:schemeClr val="accent5">
                    <a:lumMod val="50000"/>
                  </a:schemeClr>
                </a:solidFill>
                <a:latin typeface="Open Sans" panose="020B0604020202020204"/>
              </a:rPr>
              <a:t>C:\spark-docker-cluster\</a:t>
            </a:r>
          </a:p>
          <a:p>
            <a:r>
              <a:rPr lang="fr-FR" sz="1400" b="1" dirty="0">
                <a:solidFill>
                  <a:schemeClr val="accent5">
                    <a:lumMod val="50000"/>
                  </a:schemeClr>
                </a:solidFill>
                <a:latin typeface="Open Sans" panose="020B0604020202020204"/>
              </a:rPr>
              <a:t>I---conf\</a:t>
            </a:r>
          </a:p>
          <a:p>
            <a:r>
              <a:rPr lang="fr-FR" sz="1400" b="1" dirty="0">
                <a:solidFill>
                  <a:schemeClr val="accent5">
                    <a:lumMod val="50000"/>
                  </a:schemeClr>
                </a:solidFill>
                <a:latin typeface="Open Sans" panose="020B0604020202020204"/>
              </a:rPr>
              <a:t>I    I---</a:t>
            </a:r>
            <a:r>
              <a:rPr lang="fr-FR" sz="1400" b="1" i="1" dirty="0">
                <a:solidFill>
                  <a:schemeClr val="accent5">
                    <a:lumMod val="50000"/>
                  </a:schemeClr>
                </a:solidFill>
                <a:latin typeface="Open Sans" panose="020B0604020202020204"/>
              </a:rPr>
              <a:t>log4j.properties</a:t>
            </a:r>
          </a:p>
          <a:p>
            <a:r>
              <a:rPr lang="en-US" sz="1400" b="1" dirty="0">
                <a:solidFill>
                  <a:schemeClr val="accent5">
                    <a:lumMod val="50000"/>
                  </a:schemeClr>
                </a:solidFill>
                <a:latin typeface="Open Sans" panose="020B0604020202020204"/>
              </a:rPr>
              <a:t>I    I---</a:t>
            </a:r>
            <a:r>
              <a:rPr lang="en-US" sz="1400" b="1" i="1" dirty="0">
                <a:solidFill>
                  <a:schemeClr val="accent5">
                    <a:lumMod val="50000"/>
                  </a:schemeClr>
                </a:solidFill>
                <a:latin typeface="Open Sans" panose="020B0604020202020204"/>
              </a:rPr>
              <a:t>spark-</a:t>
            </a:r>
            <a:r>
              <a:rPr lang="en-US" sz="1400" b="1" i="1" dirty="0" err="1">
                <a:solidFill>
                  <a:schemeClr val="accent5">
                    <a:lumMod val="50000"/>
                  </a:schemeClr>
                </a:solidFill>
                <a:latin typeface="Open Sans" panose="020B0604020202020204"/>
              </a:rPr>
              <a:t>defaults.conf</a:t>
            </a:r>
            <a:endParaRPr lang="en-US" sz="1400" b="1" i="1" dirty="0">
              <a:solidFill>
                <a:schemeClr val="accent5">
                  <a:lumMod val="50000"/>
                </a:schemeClr>
              </a:solidFill>
              <a:latin typeface="Open Sans" panose="020B0604020202020204"/>
            </a:endParaRPr>
          </a:p>
          <a:p>
            <a:r>
              <a:rPr lang="en-US" sz="1400" b="1" dirty="0">
                <a:solidFill>
                  <a:schemeClr val="accent5">
                    <a:lumMod val="50000"/>
                  </a:schemeClr>
                </a:solidFill>
                <a:latin typeface="Open Sans" panose="020B0604020202020204"/>
              </a:rPr>
              <a:t>I    I---</a:t>
            </a:r>
            <a:r>
              <a:rPr lang="en-US" sz="1400" b="1" i="1" dirty="0">
                <a:solidFill>
                  <a:schemeClr val="accent5">
                    <a:lumMod val="50000"/>
                  </a:schemeClr>
                </a:solidFill>
                <a:latin typeface="Open Sans" panose="020B0604020202020204"/>
              </a:rPr>
              <a:t>spark-env.sh</a:t>
            </a:r>
          </a:p>
          <a:p>
            <a:r>
              <a:rPr lang="en-US" sz="1400" b="1" dirty="0">
                <a:solidFill>
                  <a:schemeClr val="accent5">
                    <a:lumMod val="50000"/>
                  </a:schemeClr>
                </a:solidFill>
                <a:latin typeface="Open Sans" panose="020B0604020202020204"/>
              </a:rPr>
              <a:t>I---data\</a:t>
            </a:r>
          </a:p>
          <a:p>
            <a:r>
              <a:rPr lang="fr-FR" sz="1400" b="1" dirty="0">
                <a:solidFill>
                  <a:schemeClr val="accent5">
                    <a:lumMod val="50000"/>
                  </a:schemeClr>
                </a:solidFill>
                <a:latin typeface="Open Sans" panose="020B0604020202020204"/>
              </a:rPr>
              <a:t>I    I---</a:t>
            </a:r>
            <a:r>
              <a:rPr lang="fr-FR" sz="1400" b="1" i="1" dirty="0">
                <a:solidFill>
                  <a:schemeClr val="accent5">
                    <a:lumMod val="50000"/>
                  </a:schemeClr>
                </a:solidFill>
                <a:latin typeface="Open Sans" panose="020B0604020202020204"/>
              </a:rPr>
              <a:t>test_spark.py</a:t>
            </a:r>
          </a:p>
          <a:p>
            <a:r>
              <a:rPr lang="en-US" sz="1400" b="1" dirty="0">
                <a:solidFill>
                  <a:schemeClr val="accent5">
                    <a:lumMod val="50000"/>
                  </a:schemeClr>
                </a:solidFill>
                <a:latin typeface="Open Sans" panose="020B0604020202020204"/>
              </a:rPr>
              <a:t>I---scripts\</a:t>
            </a:r>
          </a:p>
          <a:p>
            <a:r>
              <a:rPr lang="fr-FR" sz="1400" b="1" dirty="0">
                <a:solidFill>
                  <a:schemeClr val="accent5">
                    <a:lumMod val="50000"/>
                  </a:schemeClr>
                </a:solidFill>
                <a:latin typeface="Open Sans" panose="020B0604020202020204"/>
              </a:rPr>
              <a:t>I    I---</a:t>
            </a:r>
            <a:r>
              <a:rPr lang="fr-FR" sz="1400" b="1" i="1" dirty="0">
                <a:solidFill>
                  <a:schemeClr val="accent5">
                    <a:lumMod val="50000"/>
                  </a:schemeClr>
                </a:solidFill>
                <a:latin typeface="Open Sans" panose="020B0604020202020204"/>
              </a:rPr>
              <a:t>start-spark.sh</a:t>
            </a:r>
          </a:p>
          <a:p>
            <a:r>
              <a:rPr lang="en-US" sz="1400" b="1" dirty="0">
                <a:solidFill>
                  <a:schemeClr val="accent5">
                    <a:lumMod val="50000"/>
                  </a:schemeClr>
                </a:solidFill>
                <a:latin typeface="Open Sans" panose="020B0604020202020204"/>
              </a:rPr>
              <a:t>I---</a:t>
            </a:r>
            <a:r>
              <a:rPr lang="en-US" sz="1400" b="1" i="1" dirty="0">
                <a:solidFill>
                  <a:schemeClr val="accent5">
                    <a:lumMod val="50000"/>
                  </a:schemeClr>
                </a:solidFill>
                <a:latin typeface="Open Sans" panose="020B0604020202020204"/>
              </a:rPr>
              <a:t>docker-</a:t>
            </a:r>
            <a:r>
              <a:rPr lang="en-US" sz="1400" b="1" i="1" dirty="0" err="1">
                <a:solidFill>
                  <a:schemeClr val="accent5">
                    <a:lumMod val="50000"/>
                  </a:schemeClr>
                </a:solidFill>
                <a:latin typeface="Open Sans" panose="020B0604020202020204"/>
              </a:rPr>
              <a:t>compose.yml</a:t>
            </a:r>
            <a:endParaRPr lang="en-US" sz="1400" b="1" i="1" dirty="0">
              <a:solidFill>
                <a:schemeClr val="accent5">
                  <a:lumMod val="50000"/>
                </a:schemeClr>
              </a:solidFill>
              <a:latin typeface="Open Sans" panose="020B0604020202020204"/>
            </a:endParaRPr>
          </a:p>
          <a:p>
            <a:r>
              <a:rPr lang="en-US" sz="1400" b="1" dirty="0">
                <a:solidFill>
                  <a:schemeClr val="accent5">
                    <a:lumMod val="50000"/>
                  </a:schemeClr>
                </a:solidFill>
                <a:latin typeface="Open Sans" panose="020B0604020202020204"/>
              </a:rPr>
              <a:t>I---</a:t>
            </a:r>
            <a:r>
              <a:rPr lang="en-US" sz="1400" b="1" i="1" dirty="0" err="1">
                <a:solidFill>
                  <a:schemeClr val="accent5">
                    <a:lumMod val="50000"/>
                  </a:schemeClr>
                </a:solidFill>
                <a:latin typeface="Open Sans" panose="020B0604020202020204"/>
              </a:rPr>
              <a:t>Dockerfile</a:t>
            </a:r>
            <a:endParaRPr lang="en-US" sz="1400" b="1" i="1" dirty="0">
              <a:solidFill>
                <a:schemeClr val="accent5">
                  <a:lumMod val="50000"/>
                </a:schemeClr>
              </a:solidFill>
              <a:latin typeface="Open Sans" panose="020B0604020202020204"/>
            </a:endParaRPr>
          </a:p>
        </p:txBody>
      </p:sp>
    </p:spTree>
    <p:extLst>
      <p:ext uri="{BB962C8B-B14F-4D97-AF65-F5344CB8AC3E}">
        <p14:creationId xmlns:p14="http://schemas.microsoft.com/office/powerpoint/2010/main" val="181889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a:extLst>
              <a:ext uri="{FF2B5EF4-FFF2-40B4-BE49-F238E27FC236}">
                <a16:creationId xmlns:a16="http://schemas.microsoft.com/office/drawing/2014/main" id="{D5F302E2-520F-9E5C-3756-8EFF410279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850" y="447675"/>
            <a:ext cx="844550" cy="666750"/>
          </a:xfrm>
          <a:prstGeom prst="rect">
            <a:avLst/>
          </a:prstGeom>
        </p:spPr>
      </p:pic>
      <p:pic>
        <p:nvPicPr>
          <p:cNvPr id="7" name="Graphic 1">
            <a:extLst>
              <a:ext uri="{FF2B5EF4-FFF2-40B4-BE49-F238E27FC236}">
                <a16:creationId xmlns:a16="http://schemas.microsoft.com/office/drawing/2014/main" id="{429A26E2-2DFF-B379-EC33-A921F915D9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146832">
            <a:off x="5032725" y="3047181"/>
            <a:ext cx="844550" cy="666750"/>
          </a:xfrm>
          <a:prstGeom prst="rect">
            <a:avLst/>
          </a:prstGeom>
        </p:spPr>
      </p:pic>
      <p:sp>
        <p:nvSpPr>
          <p:cNvPr id="9" name="Title 8">
            <a:extLst>
              <a:ext uri="{FF2B5EF4-FFF2-40B4-BE49-F238E27FC236}">
                <a16:creationId xmlns:a16="http://schemas.microsoft.com/office/drawing/2014/main" id="{6A3F854D-C639-453E-A9D5-F097E4DBC11B}"/>
              </a:ext>
            </a:extLst>
          </p:cNvPr>
          <p:cNvSpPr>
            <a:spLocks noGrp="1"/>
          </p:cNvSpPr>
          <p:nvPr>
            <p:ph type="title"/>
          </p:nvPr>
        </p:nvSpPr>
        <p:spPr>
          <a:xfrm>
            <a:off x="1105985" y="1291846"/>
            <a:ext cx="3932237" cy="1014625"/>
          </a:xfrm>
        </p:spPr>
        <p:txBody>
          <a:bodyPr>
            <a:normAutofit/>
          </a:bodyPr>
          <a:lstStyle/>
          <a:p>
            <a:r>
              <a:rPr lang="fr-FR" dirty="0"/>
              <a:t>Configuration du Docker</a:t>
            </a:r>
          </a:p>
        </p:txBody>
      </p:sp>
      <p:sp>
        <p:nvSpPr>
          <p:cNvPr id="15" name="Shape 1">
            <a:extLst>
              <a:ext uri="{FF2B5EF4-FFF2-40B4-BE49-F238E27FC236}">
                <a16:creationId xmlns:a16="http://schemas.microsoft.com/office/drawing/2014/main" id="{8D491E48-687A-4084-A9CF-7B5B96DEC1C7}"/>
              </a:ext>
            </a:extLst>
          </p:cNvPr>
          <p:cNvSpPr/>
          <p:nvPr/>
        </p:nvSpPr>
        <p:spPr>
          <a:xfrm>
            <a:off x="5675656" y="1003676"/>
            <a:ext cx="6484043" cy="1153364"/>
          </a:xfrm>
          <a:prstGeom prst="roundRect">
            <a:avLst>
              <a:gd name="adj" fmla="val 2038"/>
            </a:avLst>
          </a:prstGeom>
          <a:solidFill>
            <a:srgbClr val="E0E0EC"/>
          </a:solidFill>
          <a:ln/>
        </p:spPr>
        <p:txBody>
          <a:bodyPr/>
          <a:lstStyle/>
          <a:p>
            <a:r>
              <a:rPr lang="fr-FR" sz="1400" i="1" dirty="0">
                <a:solidFill>
                  <a:schemeClr val="bg1"/>
                </a:solidFill>
                <a:latin typeface="Open Sans" panose="020B0604020202020204"/>
                <a:ea typeface="Open Sans" panose="020B0604020202020204"/>
              </a:rPr>
              <a:t>Le fichier </a:t>
            </a:r>
            <a:r>
              <a:rPr lang="fr-FR" sz="1400" i="1" dirty="0" err="1">
                <a:solidFill>
                  <a:schemeClr val="bg1"/>
                </a:solidFill>
                <a:latin typeface="Open Sans" panose="020B0604020202020204"/>
                <a:ea typeface="Open Sans" panose="020B0604020202020204"/>
              </a:rPr>
              <a:t>Dockerfile</a:t>
            </a:r>
            <a:r>
              <a:rPr lang="fr-FR" sz="1400" i="1" dirty="0">
                <a:solidFill>
                  <a:schemeClr val="bg1"/>
                </a:solidFill>
                <a:latin typeface="Open Sans" panose="020B0604020202020204"/>
                <a:ea typeface="Open Sans" panose="020B0604020202020204"/>
              </a:rPr>
              <a:t> est utilisé pour construire une image Docker contenant Apache Spark et ses dépendances. Il permet d'automatiser l'installation et la configuration de Spark dans un environnement conteneurisé. Ci-dessous un extrait</a:t>
            </a:r>
          </a:p>
        </p:txBody>
      </p:sp>
      <p:sp>
        <p:nvSpPr>
          <p:cNvPr id="8" name="Title 8">
            <a:extLst>
              <a:ext uri="{FF2B5EF4-FFF2-40B4-BE49-F238E27FC236}">
                <a16:creationId xmlns:a16="http://schemas.microsoft.com/office/drawing/2014/main" id="{C2554832-EE32-428F-AA56-48CE3003B019}"/>
              </a:ext>
            </a:extLst>
          </p:cNvPr>
          <p:cNvSpPr txBox="1">
            <a:spLocks/>
          </p:cNvSpPr>
          <p:nvPr/>
        </p:nvSpPr>
        <p:spPr>
          <a:xfrm>
            <a:off x="1553192" y="2303691"/>
            <a:ext cx="3932237" cy="101462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rgbClr val="C2CBE0"/>
                </a:solidFill>
              </a:rPr>
              <a:t>Création des fichiers de configuration</a:t>
            </a:r>
          </a:p>
          <a:p>
            <a:endParaRPr lang="fr-FR" sz="2000" dirty="0">
              <a:solidFill>
                <a:srgbClr val="C2CBE0"/>
              </a:solidFill>
            </a:endParaRPr>
          </a:p>
          <a:p>
            <a:r>
              <a:rPr lang="en-US" sz="2000" dirty="0" err="1">
                <a:solidFill>
                  <a:schemeClr val="accent2">
                    <a:lumMod val="60000"/>
                    <a:lumOff val="40000"/>
                  </a:schemeClr>
                </a:solidFill>
              </a:rPr>
              <a:t>Dockerfile</a:t>
            </a:r>
            <a:endParaRPr lang="fr-FR" sz="2000" dirty="0">
              <a:solidFill>
                <a:schemeClr val="accent2">
                  <a:lumMod val="60000"/>
                  <a:lumOff val="40000"/>
                </a:schemeClr>
              </a:solidFill>
            </a:endParaRPr>
          </a:p>
        </p:txBody>
      </p:sp>
      <p:sp>
        <p:nvSpPr>
          <p:cNvPr id="14" name="Rectangle 13">
            <a:extLst>
              <a:ext uri="{FF2B5EF4-FFF2-40B4-BE49-F238E27FC236}">
                <a16:creationId xmlns:a16="http://schemas.microsoft.com/office/drawing/2014/main" id="{0007A9D9-3A54-4D10-B6BC-1E4A2DCECDD2}"/>
              </a:ext>
            </a:extLst>
          </p:cNvPr>
          <p:cNvSpPr/>
          <p:nvPr/>
        </p:nvSpPr>
        <p:spPr>
          <a:xfrm>
            <a:off x="5668831" y="5486337"/>
            <a:ext cx="6484043" cy="523220"/>
          </a:xfrm>
          <a:prstGeom prst="rect">
            <a:avLst/>
          </a:prstGeom>
          <a:solidFill>
            <a:srgbClr val="C2CBE0"/>
          </a:solidFill>
        </p:spPr>
        <p:txBody>
          <a:bodyPr wrap="square">
            <a:spAutoFit/>
          </a:bodyPr>
          <a:lstStyle/>
          <a:p>
            <a:r>
              <a:rPr lang="fr-FR" sz="1400" b="1" i="1" dirty="0">
                <a:solidFill>
                  <a:schemeClr val="accent2">
                    <a:lumMod val="50000"/>
                  </a:schemeClr>
                </a:solidFill>
                <a:latin typeface="Poppins ExtraBold" panose="00000900000000000000" pitchFamily="2" charset="0"/>
                <a:cs typeface="Poppins ExtraBold" panose="00000900000000000000" pitchFamily="2" charset="0"/>
              </a:rPr>
              <a:t>https://github.com/blanco7/Docker_Clustering_Spark/blob/main/spark-docker-cluster/Dockerfile</a:t>
            </a:r>
          </a:p>
        </p:txBody>
      </p:sp>
      <p:pic>
        <p:nvPicPr>
          <p:cNvPr id="3" name="Picture 2">
            <a:extLst>
              <a:ext uri="{FF2B5EF4-FFF2-40B4-BE49-F238E27FC236}">
                <a16:creationId xmlns:a16="http://schemas.microsoft.com/office/drawing/2014/main" id="{9C95056B-4449-44C8-8EBC-3F1C687197F1}"/>
              </a:ext>
            </a:extLst>
          </p:cNvPr>
          <p:cNvPicPr>
            <a:picLocks noChangeAspect="1"/>
          </p:cNvPicPr>
          <p:nvPr/>
        </p:nvPicPr>
        <p:blipFill>
          <a:blip r:embed="rId5"/>
          <a:stretch>
            <a:fillRect/>
          </a:stretch>
        </p:blipFill>
        <p:spPr>
          <a:xfrm>
            <a:off x="5662008" y="2213913"/>
            <a:ext cx="6497691" cy="3229426"/>
          </a:xfrm>
          <a:prstGeom prst="rect">
            <a:avLst/>
          </a:prstGeom>
        </p:spPr>
      </p:pic>
    </p:spTree>
    <p:extLst>
      <p:ext uri="{BB962C8B-B14F-4D97-AF65-F5344CB8AC3E}">
        <p14:creationId xmlns:p14="http://schemas.microsoft.com/office/powerpoint/2010/main" val="854080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_PlanInternational">
  <a:themeElements>
    <a:clrScheme name="Plan International">
      <a:dk1>
        <a:srgbClr val="000000"/>
      </a:dk1>
      <a:lt1>
        <a:sysClr val="window" lastClr="FFFFFF"/>
      </a:lt1>
      <a:dk2>
        <a:srgbClr val="0072CE"/>
      </a:dk2>
      <a:lt2>
        <a:srgbClr val="D9D9D6"/>
      </a:lt2>
      <a:accent1>
        <a:srgbClr val="58CAE7"/>
      </a:accent1>
      <a:accent2>
        <a:srgbClr val="9900FF"/>
      </a:accent2>
      <a:accent3>
        <a:srgbClr val="FFD500"/>
      </a:accent3>
      <a:accent4>
        <a:srgbClr val="ED632F"/>
      </a:accent4>
      <a:accent5>
        <a:srgbClr val="243C4B"/>
      </a:accent5>
      <a:accent6>
        <a:srgbClr val="DC0080"/>
      </a:accent6>
      <a:hlink>
        <a:srgbClr val="9900FF"/>
      </a:hlink>
      <a:folHlink>
        <a:srgbClr val="ED632F"/>
      </a:folHlink>
    </a:clrScheme>
    <a:fontScheme name="Plan International">
      <a:majorFont>
        <a:latin typeface="Poppin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07c73ba4-74d8-4c4c-a879-597d2a1e36f4"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34E9C82C8EA540BE655A565BD540FB" ma:contentTypeVersion="17" ma:contentTypeDescription="Crée un document." ma:contentTypeScope="" ma:versionID="cb608ca02ffacd97f02c4135677c3c54">
  <xsd:schema xmlns:xsd="http://www.w3.org/2001/XMLSchema" xmlns:xs="http://www.w3.org/2001/XMLSchema" xmlns:p="http://schemas.microsoft.com/office/2006/metadata/properties" xmlns:ns1="http://schemas.microsoft.com/sharepoint/v3" xmlns:ns3="07c73ba4-74d8-4c4c-a879-597d2a1e36f4" xmlns:ns4="287e5089-237d-4e46-8a9f-a46c924516ad" targetNamespace="http://schemas.microsoft.com/office/2006/metadata/properties" ma:root="true" ma:fieldsID="edc3fa6c995f480519f4920be3320937" ns1:_="" ns3:_="" ns4:_="">
    <xsd:import namespace="http://schemas.microsoft.com/sharepoint/v3"/>
    <xsd:import namespace="07c73ba4-74d8-4c4c-a879-597d2a1e36f4"/>
    <xsd:import namespace="287e5089-237d-4e46-8a9f-a46c924516a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1:_ip_UnifiedCompliancePolicyProperties" minOccurs="0"/>
                <xsd:element ref="ns1:_ip_UnifiedCompliancePolicyUIActio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c73ba4-74d8-4c4c-a879-597d2a1e36f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7e5089-237d-4e46-8a9f-a46c924516ad" elementFormDefault="qualified">
    <xsd:import namespace="http://schemas.microsoft.com/office/2006/documentManagement/types"/>
    <xsd:import namespace="http://schemas.microsoft.com/office/infopath/2007/PartnerControls"/>
    <xsd:element name="SharedWithUsers" ma:index="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Partagé avec détails" ma:internalName="SharedWithDetails" ma:readOnly="true">
      <xsd:simpleType>
        <xsd:restriction base="dms:Note">
          <xsd:maxLength value="255"/>
        </xsd:restriction>
      </xsd:simpleType>
    </xsd:element>
    <xsd:element name="SharingHintHash" ma:index="11"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2C1184-1D4C-4515-AAD0-3343BC457E54}">
  <ds:schemaRefs>
    <ds:schemaRef ds:uri="http://purl.org/dc/terms/"/>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287e5089-237d-4e46-8a9f-a46c924516ad"/>
    <ds:schemaRef ds:uri="07c73ba4-74d8-4c4c-a879-597d2a1e36f4"/>
    <ds:schemaRef ds:uri="http://schemas.microsoft.com/sharepoint/v3"/>
    <ds:schemaRef ds:uri="http://purl.org/dc/elements/1.1/"/>
  </ds:schemaRefs>
</ds:datastoreItem>
</file>

<file path=customXml/itemProps2.xml><?xml version="1.0" encoding="utf-8"?>
<ds:datastoreItem xmlns:ds="http://schemas.openxmlformats.org/officeDocument/2006/customXml" ds:itemID="{AACFD6A7-FE6A-4E96-BCB7-9ECF71581DA1}">
  <ds:schemaRefs>
    <ds:schemaRef ds:uri="http://schemas.microsoft.com/sharepoint/v3/contenttype/forms"/>
  </ds:schemaRefs>
</ds:datastoreItem>
</file>

<file path=customXml/itemProps3.xml><?xml version="1.0" encoding="utf-8"?>
<ds:datastoreItem xmlns:ds="http://schemas.openxmlformats.org/officeDocument/2006/customXml" ds:itemID="{355CE209-3BD7-432A-82ED-2520875DE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c73ba4-74d8-4c4c-a879-597d2a1e36f4"/>
    <ds:schemaRef ds:uri="287e5089-237d-4e46-8a9f-a46c924516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1916</TotalTime>
  <Words>1153</Words>
  <Application>Microsoft Office PowerPoint</Application>
  <PresentationFormat>Widescreen</PresentationFormat>
  <Paragraphs>126</Paragraphs>
  <Slides>19</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Britannic Bold</vt:lpstr>
      <vt:lpstr>Calibri</vt:lpstr>
      <vt:lpstr>Calibri Light</vt:lpstr>
      <vt:lpstr>Open Sans</vt:lpstr>
      <vt:lpstr>Playfair Display Bold</vt:lpstr>
      <vt:lpstr>Poppins</vt:lpstr>
      <vt:lpstr>Poppins Black</vt:lpstr>
      <vt:lpstr>Poppins ExtraBold</vt:lpstr>
      <vt:lpstr>Wingdings</vt:lpstr>
      <vt:lpstr>Office Theme</vt:lpstr>
      <vt:lpstr>Theme_PlanInternational</vt:lpstr>
      <vt:lpstr>PowerPoint Presentation</vt:lpstr>
      <vt:lpstr>PowerPoint Presentation</vt:lpstr>
      <vt:lpstr>PowerPoint Presentation</vt:lpstr>
      <vt:lpstr>PowerPoint Presentation</vt:lpstr>
      <vt:lpstr>DOCKER DESKTOP</vt:lpstr>
      <vt:lpstr>PowerPoint Presentation</vt:lpstr>
      <vt:lpstr>PowerPoint Presentation</vt:lpstr>
      <vt:lpstr>Configuration du Docker</vt:lpstr>
      <vt:lpstr>Configuration du Docker</vt:lpstr>
      <vt:lpstr>Configuration du Docker</vt:lpstr>
      <vt:lpstr>Configuration du Docker</vt:lpstr>
      <vt:lpstr>Configuration du Docker</vt:lpstr>
      <vt:lpstr>Configuration du Docker</vt:lpstr>
      <vt:lpstr>Configuration du Docker</vt:lpstr>
      <vt:lpstr>Configuration du Docker</vt:lpstr>
      <vt:lpstr>DEMARRAGE DU CLUSTER </vt:lpstr>
      <vt:lpstr>PowerPoint Presentation</vt:lpstr>
      <vt:lpstr>Exécution d'applications Spark </vt:lpstr>
      <vt:lpstr>RESSOURCES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Germain Ananou</dc:creator>
  <cp:lastModifiedBy>Germain Ananou</cp:lastModifiedBy>
  <cp:revision>37</cp:revision>
  <dcterms:created xsi:type="dcterms:W3CDTF">2025-03-21T15:07:16Z</dcterms:created>
  <dcterms:modified xsi:type="dcterms:W3CDTF">2025-03-22T23:16:29Z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0x0101006F34E9C82C8EA540BE655A565BD540FB</vt:lpwstr>
  </property>
</Properties>
</file>