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2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1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Ew Baccarin" initials="GEB" lastIdx="1" clrIdx="0">
    <p:extLst>
      <p:ext uri="{19B8F6BF-5375-455C-9EA6-DF929625EA0E}">
        <p15:presenceInfo xmlns:p15="http://schemas.microsoft.com/office/powerpoint/2012/main" userId="S-1-5-21-2901995054-2507517601-2019940378-81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0F404-3AE5-42A9-BEB0-87D4F03FCAA1}" v="1" dt="2019-08-18T19:09:09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2" autoAdjust="0"/>
    <p:restoredTop sz="74664" autoAdjust="0"/>
  </p:normalViewPr>
  <p:slideViewPr>
    <p:cSldViewPr snapToGrid="0">
      <p:cViewPr varScale="1">
        <p:scale>
          <a:sx n="54" d="100"/>
          <a:sy n="54" d="100"/>
        </p:scale>
        <p:origin x="17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var Bergmann Araujo" userId="e5c3321e-600b-44d1-979e-f06c948834be" providerId="ADAL" clId="{78180342-FC78-40B5-894F-3B0B08EE7066}"/>
    <pc:docChg chg="custSel addSld delSld modSld">
      <pc:chgData name="Edvar Bergmann Araujo" userId="e5c3321e-600b-44d1-979e-f06c948834be" providerId="ADAL" clId="{78180342-FC78-40B5-894F-3B0B08EE7066}" dt="2019-08-02T22:23:55.499" v="176" actId="2696"/>
      <pc:docMkLst>
        <pc:docMk/>
      </pc:docMkLst>
      <pc:sldChg chg="modSp">
        <pc:chgData name="Edvar Bergmann Araujo" userId="e5c3321e-600b-44d1-979e-f06c948834be" providerId="ADAL" clId="{78180342-FC78-40B5-894F-3B0B08EE7066}" dt="2019-08-02T22:18:53.460" v="28" actId="20577"/>
        <pc:sldMkLst>
          <pc:docMk/>
          <pc:sldMk cId="3155651771" sldId="258"/>
        </pc:sldMkLst>
        <pc:spChg chg="mod">
          <ac:chgData name="Edvar Bergmann Araujo" userId="e5c3321e-600b-44d1-979e-f06c948834be" providerId="ADAL" clId="{78180342-FC78-40B5-894F-3B0B08EE7066}" dt="2019-08-02T22:18:53.460" v="28" actId="20577"/>
          <ac:spMkLst>
            <pc:docMk/>
            <pc:sldMk cId="3155651771" sldId="258"/>
            <ac:spMk id="2" creationId="{00000000-0000-0000-0000-000000000000}"/>
          </ac:spMkLst>
        </pc:spChg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2"/>
        </pc:sldMkLst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3"/>
        </pc:sldMkLst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4"/>
        </pc:sldMkLst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5"/>
        </pc:sldMkLst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6"/>
        </pc:sldMkLst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7"/>
        </pc:sldMkLst>
      </pc:sldChg>
      <pc:sldChg chg="add">
        <pc:chgData name="Edvar Bergmann Araujo" userId="e5c3321e-600b-44d1-979e-f06c948834be" providerId="ADAL" clId="{78180342-FC78-40B5-894F-3B0B08EE7066}" dt="2019-08-02T22:18:26.750" v="0"/>
        <pc:sldMkLst>
          <pc:docMk/>
          <pc:sldMk cId="0" sldId="298"/>
        </pc:sldMkLst>
      </pc:sldChg>
      <pc:sldChg chg="addSp modSp add">
        <pc:chgData name="Edvar Bergmann Araujo" userId="e5c3321e-600b-44d1-979e-f06c948834be" providerId="ADAL" clId="{78180342-FC78-40B5-894F-3B0B08EE7066}" dt="2019-08-02T22:22:10.547" v="93" actId="20577"/>
        <pc:sldMkLst>
          <pc:docMk/>
          <pc:sldMk cId="0" sldId="299"/>
        </pc:sldMkLst>
        <pc:spChg chg="add mod">
          <ac:chgData name="Edvar Bergmann Araujo" userId="e5c3321e-600b-44d1-979e-f06c948834be" providerId="ADAL" clId="{78180342-FC78-40B5-894F-3B0B08EE7066}" dt="2019-08-02T22:22:10.547" v="93" actId="20577"/>
          <ac:spMkLst>
            <pc:docMk/>
            <pc:sldMk cId="0" sldId="299"/>
            <ac:spMk id="2" creationId="{AA826F1D-326C-42CD-973A-99F9DD737FE5}"/>
          </ac:spMkLst>
        </pc:spChg>
      </pc:sldChg>
      <pc:sldChg chg="modSp add">
        <pc:chgData name="Edvar Bergmann Araujo" userId="e5c3321e-600b-44d1-979e-f06c948834be" providerId="ADAL" clId="{78180342-FC78-40B5-894F-3B0B08EE7066}" dt="2019-08-02T22:22:32.687" v="126" actId="20577"/>
        <pc:sldMkLst>
          <pc:docMk/>
          <pc:sldMk cId="2534513883" sldId="300"/>
        </pc:sldMkLst>
        <pc:spChg chg="mod">
          <ac:chgData name="Edvar Bergmann Araujo" userId="e5c3321e-600b-44d1-979e-f06c948834be" providerId="ADAL" clId="{78180342-FC78-40B5-894F-3B0B08EE7066}" dt="2019-08-02T22:22:32.687" v="126" actId="20577"/>
          <ac:spMkLst>
            <pc:docMk/>
            <pc:sldMk cId="2534513883" sldId="300"/>
            <ac:spMk id="2" creationId="{00000000-0000-0000-0000-000000000000}"/>
          </ac:spMkLst>
        </pc:spChg>
      </pc:sldChg>
      <pc:sldChg chg="add">
        <pc:chgData name="Edvar Bergmann Araujo" userId="e5c3321e-600b-44d1-979e-f06c948834be" providerId="ADAL" clId="{78180342-FC78-40B5-894F-3B0B08EE7066}" dt="2019-08-02T22:22:53.717" v="127"/>
        <pc:sldMkLst>
          <pc:docMk/>
          <pc:sldMk cId="0" sldId="301"/>
        </pc:sldMkLst>
      </pc:sldChg>
      <pc:sldChg chg="add">
        <pc:chgData name="Edvar Bergmann Araujo" userId="e5c3321e-600b-44d1-979e-f06c948834be" providerId="ADAL" clId="{78180342-FC78-40B5-894F-3B0B08EE7066}" dt="2019-08-02T22:22:53.717" v="127"/>
        <pc:sldMkLst>
          <pc:docMk/>
          <pc:sldMk cId="0" sldId="302"/>
        </pc:sldMkLst>
      </pc:sldChg>
      <pc:sldChg chg="add">
        <pc:chgData name="Edvar Bergmann Araujo" userId="e5c3321e-600b-44d1-979e-f06c948834be" providerId="ADAL" clId="{78180342-FC78-40B5-894F-3B0B08EE7066}" dt="2019-08-02T22:22:53.717" v="127"/>
        <pc:sldMkLst>
          <pc:docMk/>
          <pc:sldMk cId="0" sldId="303"/>
        </pc:sldMkLst>
      </pc:sldChg>
      <pc:sldChg chg="add">
        <pc:chgData name="Edvar Bergmann Araujo" userId="e5c3321e-600b-44d1-979e-f06c948834be" providerId="ADAL" clId="{78180342-FC78-40B5-894F-3B0B08EE7066}" dt="2019-08-02T22:22:53.717" v="127"/>
        <pc:sldMkLst>
          <pc:docMk/>
          <pc:sldMk cId="0" sldId="304"/>
        </pc:sldMkLst>
      </pc:sldChg>
      <pc:sldChg chg="add">
        <pc:chgData name="Edvar Bergmann Araujo" userId="e5c3321e-600b-44d1-979e-f06c948834be" providerId="ADAL" clId="{78180342-FC78-40B5-894F-3B0B08EE7066}" dt="2019-08-02T22:22:53.717" v="127"/>
        <pc:sldMkLst>
          <pc:docMk/>
          <pc:sldMk cId="0" sldId="305"/>
        </pc:sldMkLst>
      </pc:sldChg>
      <pc:sldChg chg="modSp add">
        <pc:chgData name="Edvar Bergmann Araujo" userId="e5c3321e-600b-44d1-979e-f06c948834be" providerId="ADAL" clId="{78180342-FC78-40B5-894F-3B0B08EE7066}" dt="2019-08-02T22:23:28.091" v="169" actId="20577"/>
        <pc:sldMkLst>
          <pc:docMk/>
          <pc:sldMk cId="1871369647" sldId="306"/>
        </pc:sldMkLst>
        <pc:spChg chg="mod">
          <ac:chgData name="Edvar Bergmann Araujo" userId="e5c3321e-600b-44d1-979e-f06c948834be" providerId="ADAL" clId="{78180342-FC78-40B5-894F-3B0B08EE7066}" dt="2019-08-02T22:23:28.091" v="169" actId="20577"/>
          <ac:spMkLst>
            <pc:docMk/>
            <pc:sldMk cId="1871369647" sldId="306"/>
            <ac:spMk id="2" creationId="{00000000-0000-0000-0000-000000000000}"/>
          </ac:spMkLst>
        </pc:spChg>
      </pc:sldChg>
      <pc:sldChg chg="add">
        <pc:chgData name="Edvar Bergmann Araujo" userId="e5c3321e-600b-44d1-979e-f06c948834be" providerId="ADAL" clId="{78180342-FC78-40B5-894F-3B0B08EE7066}" dt="2019-08-02T22:23:47.063" v="170"/>
        <pc:sldMkLst>
          <pc:docMk/>
          <pc:sldMk cId="0" sldId="307"/>
        </pc:sldMkLst>
      </pc:sldChg>
      <pc:sldChg chg="add">
        <pc:chgData name="Edvar Bergmann Araujo" userId="e5c3321e-600b-44d1-979e-f06c948834be" providerId="ADAL" clId="{78180342-FC78-40B5-894F-3B0B08EE7066}" dt="2019-08-02T22:23:47.063" v="170"/>
        <pc:sldMkLst>
          <pc:docMk/>
          <pc:sldMk cId="0" sldId="308"/>
        </pc:sldMkLst>
      </pc:sldChg>
      <pc:sldChg chg="add">
        <pc:chgData name="Edvar Bergmann Araujo" userId="e5c3321e-600b-44d1-979e-f06c948834be" providerId="ADAL" clId="{78180342-FC78-40B5-894F-3B0B08EE7066}" dt="2019-08-02T22:23:47.063" v="170"/>
        <pc:sldMkLst>
          <pc:docMk/>
          <pc:sldMk cId="0" sldId="309"/>
        </pc:sldMkLst>
      </pc:sldChg>
      <pc:sldChg chg="add">
        <pc:chgData name="Edvar Bergmann Araujo" userId="e5c3321e-600b-44d1-979e-f06c948834be" providerId="ADAL" clId="{78180342-FC78-40B5-894F-3B0B08EE7066}" dt="2019-08-02T22:23:47.063" v="170"/>
        <pc:sldMkLst>
          <pc:docMk/>
          <pc:sldMk cId="0" sldId="310"/>
        </pc:sldMkLst>
      </pc:sldChg>
      <pc:sldChg chg="add">
        <pc:chgData name="Edvar Bergmann Araujo" userId="e5c3321e-600b-44d1-979e-f06c948834be" providerId="ADAL" clId="{78180342-FC78-40B5-894F-3B0B08EE7066}" dt="2019-08-02T22:23:47.063" v="170"/>
        <pc:sldMkLst>
          <pc:docMk/>
          <pc:sldMk cId="0" sldId="311"/>
        </pc:sldMkLst>
      </pc:sldChg>
    </pc:docChg>
  </pc:docChgLst>
  <pc:docChgLst>
    <pc:chgData name="Edvar Bergmann Araujo" userId="e5c3321e-600b-44d1-979e-f06c948834be" providerId="ADAL" clId="{E5F0F404-3AE5-42A9-BEB0-87D4F03FCAA1}"/>
    <pc:docChg chg="custSel modSld">
      <pc:chgData name="Edvar Bergmann Araujo" userId="e5c3321e-600b-44d1-979e-f06c948834be" providerId="ADAL" clId="{E5F0F404-3AE5-42A9-BEB0-87D4F03FCAA1}" dt="2019-08-18T19:09:13.928" v="3" actId="20577"/>
      <pc:docMkLst>
        <pc:docMk/>
      </pc:docMkLst>
      <pc:sldChg chg="addSp delSp modSp">
        <pc:chgData name="Edvar Bergmann Araujo" userId="e5c3321e-600b-44d1-979e-f06c948834be" providerId="ADAL" clId="{E5F0F404-3AE5-42A9-BEB0-87D4F03FCAA1}" dt="2019-08-18T19:09:13.928" v="3" actId="20577"/>
        <pc:sldMkLst>
          <pc:docMk/>
          <pc:sldMk cId="3393596072" sldId="256"/>
        </pc:sldMkLst>
        <pc:spChg chg="del">
          <ac:chgData name="Edvar Bergmann Araujo" userId="e5c3321e-600b-44d1-979e-f06c948834be" providerId="ADAL" clId="{E5F0F404-3AE5-42A9-BEB0-87D4F03FCAA1}" dt="2019-08-18T19:09:04.255" v="0" actId="478"/>
          <ac:spMkLst>
            <pc:docMk/>
            <pc:sldMk cId="3393596072" sldId="256"/>
            <ac:spMk id="2" creationId="{00000000-0000-0000-0000-000000000000}"/>
          </ac:spMkLst>
        </pc:spChg>
        <pc:spChg chg="del">
          <ac:chgData name="Edvar Bergmann Araujo" userId="e5c3321e-600b-44d1-979e-f06c948834be" providerId="ADAL" clId="{E5F0F404-3AE5-42A9-BEB0-87D4F03FCAA1}" dt="2019-08-18T19:09:04.255" v="0" actId="478"/>
          <ac:spMkLst>
            <pc:docMk/>
            <pc:sldMk cId="3393596072" sldId="256"/>
            <ac:spMk id="3" creationId="{00000000-0000-0000-0000-000000000000}"/>
          </ac:spMkLst>
        </pc:spChg>
        <pc:spChg chg="del">
          <ac:chgData name="Edvar Bergmann Araujo" userId="e5c3321e-600b-44d1-979e-f06c948834be" providerId="ADAL" clId="{E5F0F404-3AE5-42A9-BEB0-87D4F03FCAA1}" dt="2019-08-18T19:09:04.255" v="0" actId="478"/>
          <ac:spMkLst>
            <pc:docMk/>
            <pc:sldMk cId="3393596072" sldId="256"/>
            <ac:spMk id="4" creationId="{00000000-0000-0000-0000-000000000000}"/>
          </ac:spMkLst>
        </pc:spChg>
        <pc:spChg chg="add del mod">
          <ac:chgData name="Edvar Bergmann Araujo" userId="e5c3321e-600b-44d1-979e-f06c948834be" providerId="ADAL" clId="{E5F0F404-3AE5-42A9-BEB0-87D4F03FCAA1}" dt="2019-08-18T19:09:08.765" v="1" actId="478"/>
          <ac:spMkLst>
            <pc:docMk/>
            <pc:sldMk cId="3393596072" sldId="256"/>
            <ac:spMk id="6" creationId="{A2F63947-EF19-43CF-930F-8C6891EE15BC}"/>
          </ac:spMkLst>
        </pc:spChg>
        <pc:spChg chg="add del mod">
          <ac:chgData name="Edvar Bergmann Araujo" userId="e5c3321e-600b-44d1-979e-f06c948834be" providerId="ADAL" clId="{E5F0F404-3AE5-42A9-BEB0-87D4F03FCAA1}" dt="2019-08-18T19:09:08.765" v="1" actId="478"/>
          <ac:spMkLst>
            <pc:docMk/>
            <pc:sldMk cId="3393596072" sldId="256"/>
            <ac:spMk id="8" creationId="{1F3A1602-9686-4659-9745-796924B99B35}"/>
          </ac:spMkLst>
        </pc:spChg>
        <pc:spChg chg="add mod">
          <ac:chgData name="Edvar Bergmann Araujo" userId="e5c3321e-600b-44d1-979e-f06c948834be" providerId="ADAL" clId="{E5F0F404-3AE5-42A9-BEB0-87D4F03FCAA1}" dt="2019-08-18T19:09:13.928" v="3" actId="20577"/>
          <ac:spMkLst>
            <pc:docMk/>
            <pc:sldMk cId="3393596072" sldId="256"/>
            <ac:spMk id="9" creationId="{367B4F0D-92BE-43F8-87BE-F644CBACBDD7}"/>
          </ac:spMkLst>
        </pc:spChg>
        <pc:spChg chg="add">
          <ac:chgData name="Edvar Bergmann Araujo" userId="e5c3321e-600b-44d1-979e-f06c948834be" providerId="ADAL" clId="{E5F0F404-3AE5-42A9-BEB0-87D4F03FCAA1}" dt="2019-08-18T19:09:09.150" v="2"/>
          <ac:spMkLst>
            <pc:docMk/>
            <pc:sldMk cId="3393596072" sldId="256"/>
            <ac:spMk id="10" creationId="{C9030A1A-69CB-4150-8518-2D3759F582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22CE9-4025-4555-959D-CB50AAFCC040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8A7B-2394-4213-A0BF-6891B0BF40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61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1981200"/>
            <a:ext cx="8991600" cy="1355973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3337173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254707" cy="365125"/>
          </a:xfrm>
        </p:spPr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64307" y="6400413"/>
            <a:ext cx="4160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Universidade Feevale | www.feevale.br/digital | (51) 3586 8800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2864307" y="6400413"/>
            <a:ext cx="4160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Universidade Feevale | www.feevale.br/digital | (51) 3586 8800</a:t>
            </a:r>
          </a:p>
        </p:txBody>
      </p:sp>
    </p:spTree>
    <p:extLst>
      <p:ext uri="{BB962C8B-B14F-4D97-AF65-F5344CB8AC3E}">
        <p14:creationId xmlns:p14="http://schemas.microsoft.com/office/powerpoint/2010/main" val="65243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1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5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entr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"/>
            <a:ext cx="10972800" cy="6126163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0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16200000">
            <a:off x="11442701" y="1068388"/>
            <a:ext cx="1133475" cy="365125"/>
          </a:xfrm>
        </p:spPr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 rot="16200000">
            <a:off x="10129841" y="3706813"/>
            <a:ext cx="37592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47200" y="136525"/>
            <a:ext cx="2844800" cy="365125"/>
          </a:xfrm>
        </p:spPr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6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85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578-5DBF-44CF-8F6A-43D2220AF1DE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16200000">
            <a:off x="11442700" y="658813"/>
            <a:ext cx="1133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1578-5DBF-44CF-8F6A-43D2220AF1DE}" type="datetimeFigureOut">
              <a:rPr lang="pt-BR" smtClean="0"/>
              <a:pPr/>
              <a:t>19/11/2022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16200000">
            <a:off x="9746458" y="3680619"/>
            <a:ext cx="4525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347200" y="62103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5355-9502-466C-B1E0-F98D33750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1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u="none" kern="1200" cap="all" baseline="0"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just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02200463/" TargetMode="External"/><Relationship Id="rId2" Type="http://schemas.openxmlformats.org/officeDocument/2006/relationships/hyperlink" Target="http://search-ebscohost-com.ez310.periodicos.capes.gov.br/login.aspx?direct=true&amp;db=nlebk&amp;AN=364300&amp;lang=pt-br&amp;site=ehost-live&amp;ebv=EB&amp;ppid=pp_c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grada.minhabiblioteca.com.br/books/9788563308771" TargetMode="External"/><Relationship Id="rId5" Type="http://schemas.openxmlformats.org/officeDocument/2006/relationships/hyperlink" Target="https://integrada.minhabiblioteca.com.br/#/books/9788536518978/" TargetMode="External"/><Relationship Id="rId4" Type="http://schemas.openxmlformats.org/officeDocument/2006/relationships/hyperlink" Target="https://integrada.minhabiblioteca.com.br/#/books/978852163245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67B4F0D-92BE-43F8-87BE-F644CBACB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– PARTE II – joins (</a:t>
            </a:r>
            <a:r>
              <a:rPr lang="en-US" dirty="0" err="1"/>
              <a:t>junções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9030A1A-69CB-4150-8518-2D3759F582D2}"/>
              </a:ext>
            </a:extLst>
          </p:cNvPr>
          <p:cNvSpPr/>
          <p:nvPr/>
        </p:nvSpPr>
        <p:spPr>
          <a:xfrm>
            <a:off x="1019953" y="4028807"/>
            <a:ext cx="335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Prof. Me. Edvar Bergmann Araujo </a:t>
            </a:r>
          </a:p>
        </p:txBody>
      </p:sp>
    </p:spTree>
    <p:extLst>
      <p:ext uri="{BB962C8B-B14F-4D97-AF65-F5344CB8AC3E}">
        <p14:creationId xmlns:p14="http://schemas.microsoft.com/office/powerpoint/2010/main" val="339359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BR" sz="1800" dirty="0"/>
              <a:t>KRIEGEL, Alex. </a:t>
            </a:r>
            <a:r>
              <a:rPr lang="pt-BR" sz="1800" dirty="0" err="1"/>
              <a:t>Discovering</a:t>
            </a:r>
            <a:r>
              <a:rPr lang="pt-BR" sz="1800" dirty="0"/>
              <a:t> SQL : a hands-on </a:t>
            </a:r>
            <a:r>
              <a:rPr lang="pt-BR" sz="1800" dirty="0" err="1"/>
              <a:t>guide</a:t>
            </a:r>
            <a:r>
              <a:rPr lang="pt-BR" sz="1800" dirty="0"/>
              <a:t> for </a:t>
            </a:r>
            <a:r>
              <a:rPr lang="pt-BR" sz="1800" dirty="0" err="1"/>
              <a:t>beginners</a:t>
            </a:r>
            <a:r>
              <a:rPr lang="pt-BR" sz="1800" dirty="0"/>
              <a:t>. </a:t>
            </a:r>
            <a:r>
              <a:rPr lang="pt-BR" sz="1800" dirty="0" err="1"/>
              <a:t>Indianopolis</a:t>
            </a:r>
            <a:r>
              <a:rPr lang="pt-BR" sz="1800" dirty="0"/>
              <a:t>, EUA: </a:t>
            </a:r>
            <a:r>
              <a:rPr lang="pt-BR" sz="1800" dirty="0" err="1"/>
              <a:t>Wiley</a:t>
            </a:r>
            <a:r>
              <a:rPr lang="pt-BR" sz="1800" dirty="0"/>
              <a:t> </a:t>
            </a:r>
            <a:r>
              <a:rPr lang="pt-BR" sz="1800" dirty="0" err="1"/>
              <a:t>Publishing</a:t>
            </a:r>
            <a:r>
              <a:rPr lang="pt-BR" sz="1800" dirty="0"/>
              <a:t>, 2011. ISBN 9781118002674. Disponível em: </a:t>
            </a:r>
            <a:r>
              <a:rPr lang="pt-BR" sz="1800" dirty="0">
                <a:hlinkClick r:id="rId2"/>
              </a:rPr>
              <a:t>http://search-ebscohost-com.ez310.periodicos.capes.gov.br/login.aspx?direct=true&amp;db=nlebk&amp;AN=364300&amp;lang=pt-br&amp;site=ehost-live&amp;ebv=EB&amp;ppid=pp_c1</a:t>
            </a:r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CARDOSO, Virgínia. </a:t>
            </a:r>
            <a:r>
              <a:rPr lang="pt-BR" sz="1800" i="1" dirty="0"/>
              <a:t>Linguagem SQL, fundamentos e práticas - 1ª edição</a:t>
            </a:r>
            <a:r>
              <a:rPr lang="pt-BR" sz="1800" dirty="0"/>
              <a:t>. 2013. [Minha Biblioteca]. </a:t>
            </a:r>
            <a:r>
              <a:rPr lang="pt-BR" sz="1800" dirty="0">
                <a:hlinkClick r:id="rId3"/>
              </a:rPr>
              <a:t>https://integrada.minhabiblioteca.com.br/#/books/9788502200463/</a:t>
            </a:r>
            <a:endParaRPr lang="pt-BR" sz="1800" dirty="0"/>
          </a:p>
          <a:p>
            <a:pPr algn="l"/>
            <a:r>
              <a:rPr lang="pt-BR" sz="1800" dirty="0"/>
              <a:t> </a:t>
            </a:r>
          </a:p>
          <a:p>
            <a:pPr algn="l"/>
            <a:r>
              <a:rPr lang="pt-BR" sz="1800" dirty="0"/>
              <a:t>DAMAS, Luís. </a:t>
            </a:r>
            <a:r>
              <a:rPr lang="pt-BR" sz="1800" i="1" dirty="0"/>
              <a:t>SQL - </a:t>
            </a:r>
            <a:r>
              <a:rPr lang="pt-BR" sz="1800" i="1" dirty="0" err="1"/>
              <a:t>Structured</a:t>
            </a:r>
            <a:r>
              <a:rPr lang="pt-BR" sz="1800" i="1" dirty="0"/>
              <a:t> Query </a:t>
            </a:r>
            <a:r>
              <a:rPr lang="pt-BR" sz="1800" i="1" dirty="0" err="1"/>
              <a:t>Language</a:t>
            </a:r>
            <a:r>
              <a:rPr lang="pt-BR" sz="1800" i="1" dirty="0"/>
              <a:t>, 6ª edição</a:t>
            </a:r>
            <a:r>
              <a:rPr lang="pt-BR" sz="1800" dirty="0"/>
              <a:t>. 2014. [Minha Biblioteca]. Retirado de </a:t>
            </a:r>
            <a:r>
              <a:rPr lang="pt-BR" sz="1800" dirty="0">
                <a:hlinkClick r:id="rId4"/>
              </a:rPr>
              <a:t>https://integrada.minhabiblioteca.com.br/#/books/9788521632450/</a:t>
            </a:r>
            <a:endParaRPr lang="pt-BR" sz="1800" dirty="0"/>
          </a:p>
          <a:p>
            <a:pPr algn="l"/>
            <a:endParaRPr lang="pt-BR" sz="1800" dirty="0"/>
          </a:p>
          <a:p>
            <a:r>
              <a:rPr lang="pt-BR" sz="1800" dirty="0"/>
              <a:t>MACHADO, Rodrigues, F. N. </a:t>
            </a:r>
            <a:r>
              <a:rPr lang="pt-BR" sz="1800" i="1" dirty="0"/>
              <a:t>Banco de Dados - Projeto e Implementação</a:t>
            </a:r>
            <a:r>
              <a:rPr lang="pt-BR" sz="1800" dirty="0"/>
              <a:t>. 2014. [Minha Biblioteca]. </a:t>
            </a:r>
          </a:p>
          <a:p>
            <a:r>
              <a:rPr lang="pt-BR" sz="1800" u="sng" dirty="0">
                <a:hlinkClick r:id="rId5"/>
              </a:rPr>
              <a:t>https://integrada.minhabiblioteca.com.br/#/books/9788536518978/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RAMAKRISHNAN, </a:t>
            </a:r>
            <a:r>
              <a:rPr lang="pt-BR" sz="1800" dirty="0" err="1"/>
              <a:t>Raghu</a:t>
            </a:r>
            <a:r>
              <a:rPr lang="pt-BR" sz="1800" dirty="0"/>
              <a:t>; GEHRKE, </a:t>
            </a:r>
            <a:r>
              <a:rPr lang="pt-BR" sz="1800" dirty="0" err="1"/>
              <a:t>Johannes</a:t>
            </a:r>
            <a:r>
              <a:rPr lang="pt-BR" sz="1800" dirty="0"/>
              <a:t>. Sistemas de gerenciamento de banco de dados. São Paulo, SP: McGraw-Hill, c2008.</a:t>
            </a:r>
          </a:p>
          <a:p>
            <a:r>
              <a:rPr lang="pt-BR" sz="1800" dirty="0"/>
              <a:t>[004.65 R165s]</a:t>
            </a:r>
          </a:p>
          <a:p>
            <a:r>
              <a:rPr lang="pt-BR" sz="1800" u="sng" dirty="0">
                <a:hlinkClick r:id="rId6"/>
              </a:rPr>
              <a:t>https://integrada.minhabiblioteca.com.br/books/9788563308771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17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4034" name="Espaço Reservado para Conteúdo 4">
            <a:extLst>
              <a:ext uri="{FF2B5EF4-FFF2-40B4-BE49-F238E27FC236}">
                <a16:creationId xmlns:a16="http://schemas.microsoft.com/office/drawing/2014/main" id="{9976AC1A-567F-4620-A733-F12841AC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2343"/>
            <a:ext cx="10972800" cy="4253821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Muitas vezes precisamos de dados de mais de uma tabela para uma consulta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Linhas de uma tabela serão unidas à linhas de outra tabela de acordo com valores comuns que existam em colunas correspondentes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Geralmente entre chaves estrangeiras e chaves primárias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B32F0D-E4EC-4925-9C74-9943C7D9843C}"/>
              </a:ext>
            </a:extLst>
          </p:cNvPr>
          <p:cNvGraphicFramePr>
            <a:graphicFrameLocks noGrp="1"/>
          </p:cNvGraphicFramePr>
          <p:nvPr/>
        </p:nvGraphicFramePr>
        <p:xfrm>
          <a:off x="1666876" y="1571625"/>
          <a:ext cx="3571875" cy="2000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COD_FUNC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JOAQUIM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MARIA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5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MANUEL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E508F2F-C16D-43DD-A2E3-D55325A71CDB}"/>
              </a:ext>
            </a:extLst>
          </p:cNvPr>
          <p:cNvGraphicFramePr>
            <a:graphicFrameLocks noGrp="1"/>
          </p:cNvGraphicFramePr>
          <p:nvPr/>
        </p:nvGraphicFramePr>
        <p:xfrm>
          <a:off x="6738939" y="1643064"/>
          <a:ext cx="3786186" cy="1857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CIDADE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ESTEIO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DIRETORIA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POA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PRODUCAO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NH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MARKETING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GUAIBA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07A2F5F-9CAB-4F97-AD8C-0192CE0B4CC3}"/>
              </a:ext>
            </a:extLst>
          </p:cNvPr>
          <p:cNvCxnSpPr/>
          <p:nvPr/>
        </p:nvCxnSpPr>
        <p:spPr>
          <a:xfrm rot="10800000" flipV="1">
            <a:off x="4381501" y="2071688"/>
            <a:ext cx="24288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8232109-E190-4B8F-BD9A-057F3F6C6826}"/>
              </a:ext>
            </a:extLst>
          </p:cNvPr>
          <p:cNvCxnSpPr/>
          <p:nvPr/>
        </p:nvCxnSpPr>
        <p:spPr>
          <a:xfrm rot="10800000" flipV="1">
            <a:off x="4452939" y="2143125"/>
            <a:ext cx="2428875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22CFECA-9635-405C-A097-CF381711D07C}"/>
              </a:ext>
            </a:extLst>
          </p:cNvPr>
          <p:cNvCxnSpPr/>
          <p:nvPr/>
        </p:nvCxnSpPr>
        <p:spPr>
          <a:xfrm rot="10800000" flipV="1">
            <a:off x="4452939" y="2428875"/>
            <a:ext cx="2428875" cy="2857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25F0FE1-46D0-41FF-831D-16EB67EBC019}"/>
              </a:ext>
            </a:extLst>
          </p:cNvPr>
          <p:cNvCxnSpPr/>
          <p:nvPr/>
        </p:nvCxnSpPr>
        <p:spPr>
          <a:xfrm rot="10800000">
            <a:off x="4381501" y="2428875"/>
            <a:ext cx="2500313" cy="28575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619A72-5B25-48CB-8102-3A2F7042BBF3}"/>
              </a:ext>
            </a:extLst>
          </p:cNvPr>
          <p:cNvCxnSpPr/>
          <p:nvPr/>
        </p:nvCxnSpPr>
        <p:spPr>
          <a:xfrm rot="10800000" flipV="1">
            <a:off x="4452939" y="3000375"/>
            <a:ext cx="2357437" cy="3571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23" name="CaixaDeTexto 17">
            <a:extLst>
              <a:ext uri="{FF2B5EF4-FFF2-40B4-BE49-F238E27FC236}">
                <a16:creationId xmlns:a16="http://schemas.microsoft.com/office/drawing/2014/main" id="{5B2922EB-F372-479F-AA59-AF1AA8FC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14300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FF0000"/>
                </a:solidFill>
              </a:rPr>
              <a:t>FUNC</a:t>
            </a:r>
          </a:p>
        </p:txBody>
      </p:sp>
      <p:sp>
        <p:nvSpPr>
          <p:cNvPr id="45124" name="CaixaDeTexto 18">
            <a:extLst>
              <a:ext uri="{FF2B5EF4-FFF2-40B4-BE49-F238E27FC236}">
                <a16:creationId xmlns:a16="http://schemas.microsoft.com/office/drawing/2014/main" id="{2BC40082-5EC4-4566-B05C-232D80257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273175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FF0000"/>
                </a:solidFill>
              </a:rPr>
              <a:t>DEPT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029476F-4424-4E39-BF0B-DB654F2A87F4}"/>
              </a:ext>
            </a:extLst>
          </p:cNvPr>
          <p:cNvGraphicFramePr>
            <a:graphicFrameLocks noGrp="1"/>
          </p:cNvGraphicFramePr>
          <p:nvPr/>
        </p:nvGraphicFramePr>
        <p:xfrm>
          <a:off x="2595564" y="4014788"/>
          <a:ext cx="3571875" cy="2000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COD_FUNC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JOAQUIM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MARIA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5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MANUEL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34171B1-888E-40A3-874C-0D4238C4931C}"/>
              </a:ext>
            </a:extLst>
          </p:cNvPr>
          <p:cNvGraphicFramePr>
            <a:graphicFrameLocks noGrp="1"/>
          </p:cNvGraphicFramePr>
          <p:nvPr/>
        </p:nvGraphicFramePr>
        <p:xfrm>
          <a:off x="6238876" y="3978276"/>
          <a:ext cx="3889375" cy="20431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523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CIDADE</a:t>
                      </a:r>
                    </a:p>
                  </a:txBody>
                  <a:tcPr marL="91434" marR="91434" marT="58149" marB="581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60"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4" marR="91434" marT="58149" marB="581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8"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DIRETORIA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POA</a:t>
                      </a:r>
                    </a:p>
                  </a:txBody>
                  <a:tcPr marL="91434" marR="91434" marT="58149" marB="581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58"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RH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ESTEIO</a:t>
                      </a:r>
                    </a:p>
                  </a:txBody>
                  <a:tcPr marL="91434" marR="91434" marT="58149" marB="581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58"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4" marR="91434" marT="58149" marB="581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58">
                <a:tc>
                  <a:txBody>
                    <a:bodyPr/>
                    <a:lstStyle/>
                    <a:p>
                      <a:r>
                        <a:rPr lang="pt-BR" sz="1400" dirty="0"/>
                        <a:t>40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PRODUCAO</a:t>
                      </a:r>
                    </a:p>
                  </a:txBody>
                  <a:tcPr marL="91434" marR="91434" marT="58149" marB="5814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NH</a:t>
                      </a:r>
                    </a:p>
                  </a:txBody>
                  <a:tcPr marL="91434" marR="91434" marT="58149" marB="581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6082" name="Espaço Reservado para Conteúdo 4">
            <a:extLst>
              <a:ext uri="{FF2B5EF4-FFF2-40B4-BE49-F238E27FC236}">
                <a16:creationId xmlns:a16="http://schemas.microsoft.com/office/drawing/2014/main" id="{FDA97ECB-B737-4701-BA5F-75AF91DE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Observações gerais sobre junções: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Se o mesmo nome de coluna existir em mais de uma tabela, o nome da coluna deve ser prefixado com o nome da tabela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As junções são feitas na cláusula WHERE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CUIDADO: realizar a junção corretamente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 lvl="1" eaLnBrk="1" hangingPunct="1">
              <a:buFont typeface="Wingdings 2" panose="05020102010507070707" pitchFamily="82" charset="2"/>
              <a:buNone/>
            </a:pPr>
            <a:endParaRPr lang="pt-BR" altLang="pt-BR" sz="1000" dirty="0"/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Exemplo: Junção das tabelas FUNC e DEPT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endParaRPr lang="pt-BR" altLang="pt-BR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FUNC.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NOME, FUNC.CARGO,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NOME, DEPT.CIDADE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DEPT </a:t>
            </a:r>
            <a:r>
              <a:rPr lang="pt-BR" alt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FUNC.COD_DEPT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DEPT.COD_DEPT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Produto Cartesiano (resultado indesejado)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69600C0-F691-4400-841B-DC12A3512228}"/>
              </a:ext>
            </a:extLst>
          </p:cNvPr>
          <p:cNvGraphicFramePr>
            <a:graphicFrameLocks noGrp="1"/>
          </p:cNvGraphicFramePr>
          <p:nvPr/>
        </p:nvGraphicFramePr>
        <p:xfrm>
          <a:off x="1666876" y="1571625"/>
          <a:ext cx="3571875" cy="1333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COD_FUNC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pt-B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JOAQUIM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655F349-87AE-44A5-BFF5-AC495D5B8491}"/>
              </a:ext>
            </a:extLst>
          </p:cNvPr>
          <p:cNvGraphicFramePr>
            <a:graphicFrameLocks noGrp="1"/>
          </p:cNvGraphicFramePr>
          <p:nvPr/>
        </p:nvGraphicFramePr>
        <p:xfrm>
          <a:off x="6738939" y="1584325"/>
          <a:ext cx="3786186" cy="12382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CIDADE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ESTEIO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DIRETORIA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POA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50" name="CaixaDeTexto 17">
            <a:extLst>
              <a:ext uri="{FF2B5EF4-FFF2-40B4-BE49-F238E27FC236}">
                <a16:creationId xmlns:a16="http://schemas.microsoft.com/office/drawing/2014/main" id="{05EF1133-77B8-46F3-955B-DD4E321BA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14300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FF0000"/>
                </a:solidFill>
              </a:rPr>
              <a:t>FUNC</a:t>
            </a:r>
          </a:p>
        </p:txBody>
      </p:sp>
      <p:sp>
        <p:nvSpPr>
          <p:cNvPr id="47151" name="CaixaDeTexto 18">
            <a:extLst>
              <a:ext uri="{FF2B5EF4-FFF2-40B4-BE49-F238E27FC236}">
                <a16:creationId xmlns:a16="http://schemas.microsoft.com/office/drawing/2014/main" id="{6056742E-C63E-4D06-B68A-51879C74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214439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FF0000"/>
                </a:solidFill>
              </a:rPr>
              <a:t>DEPT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EEB288E-3143-4F2C-A91A-8CBBCBC5849C}"/>
              </a:ext>
            </a:extLst>
          </p:cNvPr>
          <p:cNvGraphicFramePr>
            <a:graphicFrameLocks noGrp="1"/>
          </p:cNvGraphicFramePr>
          <p:nvPr/>
        </p:nvGraphicFramePr>
        <p:xfrm>
          <a:off x="2524126" y="3081338"/>
          <a:ext cx="3571875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0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COD_FUNC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JOAQUIM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JOAQUIM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r>
                        <a:rPr lang="pt-BR" sz="1400" dirty="0"/>
                        <a:t>3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JOAQUIM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642A91-F7DE-4D8C-9F1E-4601640EA961}"/>
              </a:ext>
            </a:extLst>
          </p:cNvPr>
          <p:cNvGraphicFramePr>
            <a:graphicFrameLocks noGrp="1"/>
          </p:cNvGraphicFramePr>
          <p:nvPr/>
        </p:nvGraphicFramePr>
        <p:xfrm>
          <a:off x="6167438" y="3071813"/>
          <a:ext cx="3643311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COD_DEPT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EAEAEA"/>
                          </a:solidFill>
                        </a:rPr>
                        <a:t>CIDADE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ESTEIO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DIRETORIA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POA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ESTEIO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DIRETORIA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POA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10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VENDAS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CANOAS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20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ESTEIO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r>
                        <a:rPr lang="pt-BR" sz="1400" dirty="0"/>
                        <a:t>30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DIRETORIA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POA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8130" name="Espaço Reservado para Conteúdo 4">
            <a:extLst>
              <a:ext uri="{FF2B5EF4-FFF2-40B4-BE49-F238E27FC236}">
                <a16:creationId xmlns:a16="http://schemas.microsoft.com/office/drawing/2014/main" id="{35D4630D-9C4D-45F1-8768-49E9ABDB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9143"/>
            <a:ext cx="10972800" cy="4457021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Condições adicionais com junções: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Junto com as junções no WHERE, podem existir as condições de seleção vistas anteriormente;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Podemos utilizar apelidos para os nomes das tabelas</a:t>
            </a:r>
          </a:p>
          <a:p>
            <a:pPr lvl="1" eaLnBrk="1" hangingPunct="1"/>
            <a:endParaRPr lang="pt-BR" altLang="pt-BR" sz="1000" dirty="0"/>
          </a:p>
          <a:p>
            <a:pPr lvl="1" eaLnBrk="1" hangingPunct="1"/>
            <a:endParaRPr lang="pt-BR" altLang="pt-BR" sz="1000" dirty="0"/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Exemplo: Junção das tabelas FUNC e DEPT, selecionando apenas os funcionários que trabalham em CHICAGO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endParaRPr lang="pt-BR" altLang="pt-BR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F.NOME, CARGO, D.NOME, CIDADE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FROM FUNC F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DEPT D </a:t>
            </a:r>
            <a:r>
              <a:rPr lang="pt-BR" alt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F.COD_DEPT = D.COD_DEPT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 D.CIDADE = 'CHICAGO'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9154" name="Espaço Reservado para Conteúdo 4">
            <a:extLst>
              <a:ext uri="{FF2B5EF4-FFF2-40B4-BE49-F238E27FC236}">
                <a16:creationId xmlns:a16="http://schemas.microsoft.com/office/drawing/2014/main" id="{C4D3209A-C95E-4572-AEB6-02C35D98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643530"/>
            <a:ext cx="11117943" cy="450056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Junções de uma tabela com a própria tabela (self </a:t>
            </a:r>
            <a:r>
              <a:rPr lang="pt-BR" altLang="pt-BR" sz="2400" dirty="0" err="1"/>
              <a:t>join</a:t>
            </a:r>
            <a:r>
              <a:rPr lang="pt-BR" altLang="pt-BR" sz="2400" dirty="0"/>
              <a:t>):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Podem existir tabelas que se relacionam com a própria tabela (auto relacionamentos)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dirty="0"/>
              <a:t>A junção é feita utilizando o nome da tabela repetido no FROM, como se fossem duas tabelas diferentes</a:t>
            </a:r>
          </a:p>
          <a:p>
            <a:pPr lvl="1" eaLnBrk="1" hangingPunct="1"/>
            <a:endParaRPr lang="pt-BR" altLang="pt-BR" sz="1000" dirty="0"/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Exemplo: Junção da tabela FUNC com FUNC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endParaRPr lang="pt-BR" altLang="pt-BR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F.NOME AS FUNCIONARIO, G.NOME AS GERENTE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FUNC F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JOIN FUNC G ON F.COD_GER = G.COD_FUNC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0178" name="Espaço Reservado para Conteúdo 4">
            <a:extLst>
              <a:ext uri="{FF2B5EF4-FFF2-40B4-BE49-F238E27FC236}">
                <a16:creationId xmlns:a16="http://schemas.microsoft.com/office/drawing/2014/main" id="{28CCCA87-8EB3-4E91-8095-8FEEF392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dirty="0"/>
              <a:t>Junções de mais de duas tabelas:</a:t>
            </a:r>
          </a:p>
          <a:p>
            <a:pPr eaLnBrk="1" hangingPunct="1"/>
            <a:endParaRPr lang="pt-BR" altLang="pt-BR" dirty="0"/>
          </a:p>
          <a:p>
            <a:pPr lvl="1" eaLnBrk="1" hangingPunct="1"/>
            <a:endParaRPr lang="pt-BR" altLang="pt-BR" sz="1000" dirty="0"/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Exemplo: Junção da tabela FUNC com FUNC mais DEPT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endParaRPr lang="pt-BR" altLang="pt-BR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F.NOME AS FUNCIONARIO,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D.NOME AS NOME_DEPT_FUNC,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G.NOME AS GERENTE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 F</a:t>
            </a:r>
          </a:p>
          <a:p>
            <a:pPr lvl="1"/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 FUNC G ON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F.COD_GER = G.COD_FUNC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 DEPT D ON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F.COD_DEPT = D.COD_DEPT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SQL – Junções (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Joins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1202" name="Espaço Reservado para Conteúdo 4">
            <a:extLst>
              <a:ext uri="{FF2B5EF4-FFF2-40B4-BE49-F238E27FC236}">
                <a16:creationId xmlns:a16="http://schemas.microsoft.com/office/drawing/2014/main" id="{025697BC-B992-46FD-A7D1-AF9C9917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4"/>
          </a:xfrm>
        </p:spPr>
        <p:txBody>
          <a:bodyPr/>
          <a:lstStyle/>
          <a:p>
            <a:pPr eaLnBrk="1" hangingPunct="1"/>
            <a:r>
              <a:rPr lang="pt-BR" altLang="pt-BR" dirty="0"/>
              <a:t>Junção sem igualdade:</a:t>
            </a:r>
          </a:p>
          <a:p>
            <a:pPr lvl="1" eaLnBrk="1" hangingPunct="1"/>
            <a:r>
              <a:rPr lang="pt-BR" altLang="pt-BR" dirty="0"/>
              <a:t>Junção feita com outro operadores (Ex. “BETWEEN”, “&lt;=“ e “&gt;=“)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endParaRPr lang="pt-BR" altLang="pt-BR" sz="1000" dirty="0"/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Exemplo: Verificar a faixa salarial de cada funcionário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endParaRPr lang="pt-BR" altLang="pt-BR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FU.NOME, FU.SALARIO,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FS.FAIXA, FS.MENOR, FS.MAIOR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 FU </a:t>
            </a:r>
          </a:p>
          <a:p>
            <a:pPr lvl="1" eaLnBrk="1" hangingPunct="1">
              <a:buFont typeface="Wingdings 2" panose="05020102010507070707" pitchFamily="82" charset="2"/>
              <a:buNone/>
            </a:pP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 FAIXASAL FS ON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FU.SALARIO BETWEEN FS.MENOR AND FS.MAIOR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vale_Digital-2019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vale_Digital-2019" id="{F40E4D9F-4111-4723-9C8A-BAD8686E0A29}" vid="{8B89E698-952D-467F-989A-E800E26335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Feevale_Digital-2019</Template>
  <TotalTime>35</TotalTime>
  <Words>915</Words>
  <Application>Microsoft Office PowerPoint</Application>
  <PresentationFormat>Widescreen</PresentationFormat>
  <Paragraphs>240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 2</vt:lpstr>
      <vt:lpstr>Feevale_Digital-2019</vt:lpstr>
      <vt:lpstr>SQL – PARTE II – joins (junções)</vt:lpstr>
      <vt:lpstr>SQL – Junções (Joins)</vt:lpstr>
      <vt:lpstr>SQL – Junções (Joins)</vt:lpstr>
      <vt:lpstr>SQL – Junções (Joins)</vt:lpstr>
      <vt:lpstr>SQL – Produto Cartesiano (resultado indesejado)</vt:lpstr>
      <vt:lpstr>SQL – Junções (Joins)</vt:lpstr>
      <vt:lpstr>SQL – Junções (Joins)</vt:lpstr>
      <vt:lpstr>SQL – Junções (Joins)</vt:lpstr>
      <vt:lpstr>SQL – Junções (Joins)</vt:lpstr>
      <vt:lpstr>REFERÊNCIAS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Ew Baccarin</dc:creator>
  <cp:lastModifiedBy>Edvar Bergmann Araujo</cp:lastModifiedBy>
  <cp:revision>59</cp:revision>
  <dcterms:created xsi:type="dcterms:W3CDTF">2018-11-29T20:08:42Z</dcterms:created>
  <dcterms:modified xsi:type="dcterms:W3CDTF">2022-11-19T10:15:10Z</dcterms:modified>
</cp:coreProperties>
</file>