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c7cf5bbe7dc72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5c7cf5bbe7dc72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c7cf5bbe7dc72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c7cf5bbe7dc72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</a:t>
            </a:r>
            <a:r>
              <a:rPr lang="pt-BR"/>
              <a:t>CIALISTA UX/UI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93350"/>
            <a:ext cx="8868350" cy="49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37400" y="574950"/>
            <a:ext cx="78483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OQUE FAZEM: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Os dois são responsáveis por projetar e desenhar a plataforma necessária. A diferença é o foco: o do Designer UX é garantir que experiência do usuário seja perfeita, para garantir a permanência dele no site, sua melhor interação com os processos e marca, ou até mesmo a conversão. Já o Design UI tem como objetivo o desenho e projeção da interface, a parte visual da interface, pensando na melhor, mais bonita e mais inovadora solução possível.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REQUISISTOS: Ensino superior completo em Design de interação,design,Ciências da computação,Análise de sistemas,Arquitetura de informação,Services Design  entre outros.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FERRAMENTAS SUGESTÕES:ferramentas de design e prototipaçâo, como a marvel, Sketch Adobe XD,Axure,inVision entre outros.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93350"/>
            <a:ext cx="8868350" cy="49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 flipH="1">
            <a:off x="921250" y="288942"/>
            <a:ext cx="73152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SALARIO: no cargo de  se inicia com R$ 3.012,00 mas pode vim a ganhar R$ 6.619,00 e a média salarial no Brasil é de R$ 4.532,00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PROGAMAÇÃO PRINCIPAL:Bem eles não possuem uma linguagem específica mais se recomenda os mais conhecidos como Java Script,Python e java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EXISTE EMPRESAS: embora pareça ser algo difícil de se achar é bem normal principalmente hoje em dia onde a tecnologia tá mais em alta do que nunca é isso acaba fazendo praticamente todas as areas da tecnologia tivessem mais espaço no mundo do trabalho,  praticamente em quase tudo mundo e incluindo o Brasil obviamente 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921255" y="2150599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250" y="2801750"/>
            <a:ext cx="5690476" cy="19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