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88A0"/>
    <a:srgbClr val="F03F2B"/>
    <a:srgbClr val="F8D22F"/>
    <a:srgbClr val="344529"/>
    <a:srgbClr val="2B3922"/>
    <a:srgbClr val="2E3722"/>
    <a:srgbClr val="B8D233"/>
    <a:srgbClr val="5CC6D6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Quais</a:t>
          </a:r>
          <a:r>
            <a:rPr lang="pt-br" dirty="0"/>
            <a:t> tecnologias precisa saber?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Q</a:t>
          </a:r>
          <a:r>
            <a:rPr lang="pt-br" dirty="0"/>
            <a:t>uais faculdades precisa cursar?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existem empresas no brasil e no mundo?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dirty="0"/>
            <a:t>Usa alguma linguagem específica?</a:t>
          </a:r>
          <a:endParaRPr lang="pt-br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dirty="0"/>
            <a:t>qual o salário médio atual?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/>
    </dgm:pt>
    <dgm:pt modelId="{7C175B98-93F4-4D7C-BB95-1514AB879CD5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/>
    </dgm:pt>
    <dgm:pt modelId="{DB4CA7C4-FCA1-4127-B20A-2A5C031A3CF4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 dirty="0"/>
            <a:t>Quais</a:t>
          </a:r>
          <a:r>
            <a:rPr lang="pt-br" sz="2100" kern="1200" dirty="0"/>
            <a:t> tecnologias precisa saber?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 dirty="0"/>
            <a:t>Q</a:t>
          </a:r>
          <a:r>
            <a:rPr lang="pt-br" sz="2100" kern="1200" dirty="0"/>
            <a:t>uais faculdades precisa cursar?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 dirty="0"/>
            <a:t>existem empresas no brasil e no mundo?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Usa alguma linguagem específica?</a:t>
          </a:r>
          <a:endParaRPr lang="pt-br" sz="2200" kern="1200" dirty="0"/>
        </a:p>
      </dsp:txBody>
      <dsp:txXfrm>
        <a:off x="1114199" y="2942806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qual o salário médio atual?</a:t>
          </a:r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24/09/2022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24/09/2022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24/09/2022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24/09/2022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24/09/2022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24/09/2022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24/09/2022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24/09/2022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24/09/2022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24/09/2022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24/09/2022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24/09/2022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24/09/2022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24/09/2022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401" y="2365081"/>
            <a:ext cx="4947858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/>
              <a:t>Desenvolvedor </a:t>
            </a:r>
            <a:r>
              <a:rPr lang="pt-BR" sz="4400" dirty="0" err="1"/>
              <a:t>fullstack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Valentina Queiroz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711510"/>
              </p:ext>
            </p:extLst>
          </p:nvPr>
        </p:nvGraphicFramePr>
        <p:xfrm>
          <a:off x="1066800" y="15661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0A5D0923-41F0-88CE-BB65-45616B1EF67C}"/>
              </a:ext>
            </a:extLst>
          </p:cNvPr>
          <p:cNvSpPr/>
          <p:nvPr/>
        </p:nvSpPr>
        <p:spPr>
          <a:xfrm>
            <a:off x="9130748" y="2208925"/>
            <a:ext cx="1126435" cy="1162878"/>
          </a:xfrm>
          <a:prstGeom prst="ellipse">
            <a:avLst/>
          </a:prstGeom>
          <a:solidFill>
            <a:srgbClr val="F8D22F"/>
          </a:solidFill>
          <a:ln>
            <a:solidFill>
              <a:srgbClr val="F8D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41D12AA-212F-0DCB-F3BD-511E2A30264A}"/>
              </a:ext>
            </a:extLst>
          </p:cNvPr>
          <p:cNvSpPr/>
          <p:nvPr/>
        </p:nvSpPr>
        <p:spPr>
          <a:xfrm>
            <a:off x="1934817" y="2180326"/>
            <a:ext cx="1258956" cy="1220075"/>
          </a:xfrm>
          <a:prstGeom prst="ellipse">
            <a:avLst/>
          </a:prstGeom>
          <a:solidFill>
            <a:srgbClr val="F03F2B"/>
          </a:solidFill>
          <a:ln>
            <a:solidFill>
              <a:srgbClr val="F03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87EBD3-909C-24D4-C881-410C758BFE38}"/>
              </a:ext>
            </a:extLst>
          </p:cNvPr>
          <p:cNvSpPr txBox="1"/>
          <p:nvPr/>
        </p:nvSpPr>
        <p:spPr>
          <a:xfrm>
            <a:off x="1610139" y="2230850"/>
            <a:ext cx="19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Big Data, IA, domínio de diferentes linguagens e códigos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32AB25E-48AE-5358-1CA5-7A7496FA45A0}"/>
              </a:ext>
            </a:extLst>
          </p:cNvPr>
          <p:cNvSpPr/>
          <p:nvPr/>
        </p:nvSpPr>
        <p:spPr>
          <a:xfrm>
            <a:off x="5466522" y="2208925"/>
            <a:ext cx="1258956" cy="1220075"/>
          </a:xfrm>
          <a:prstGeom prst="ellipse">
            <a:avLst/>
          </a:prstGeom>
          <a:solidFill>
            <a:srgbClr val="3488A0"/>
          </a:solidFill>
          <a:ln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E5CC36-D3A9-E1B6-BE09-D060F68E0C83}"/>
              </a:ext>
            </a:extLst>
          </p:cNvPr>
          <p:cNvSpPr txBox="1"/>
          <p:nvPr/>
        </p:nvSpPr>
        <p:spPr>
          <a:xfrm>
            <a:off x="5002695" y="2467197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Engenharia da computação. </a:t>
            </a:r>
          </a:p>
        </p:txBody>
      </p:sp>
      <p:pic>
        <p:nvPicPr>
          <p:cNvPr id="12" name="Gráfico 11" descr="Marca de seleção">
            <a:extLst>
              <a:ext uri="{FF2B5EF4-FFF2-40B4-BE49-F238E27FC236}">
                <a16:creationId xmlns:a16="http://schemas.microsoft.com/office/drawing/2014/main" id="{864EC1E4-A8BC-1639-D1E6-9809BEABD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7375" y="2321981"/>
            <a:ext cx="987287" cy="9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057E4-9282-DBC3-A0A0-32F173E4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58F15-9888-0C26-7195-E163D3FF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FDCB6-E3D5-2814-8570-29B04212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24/09/2022</a:t>
            </a:fld>
            <a:endParaRPr lang="en-US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BEB0D688-13E6-C016-F66F-B6A64F375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656620"/>
              </p:ext>
            </p:extLst>
          </p:nvPr>
        </p:nvGraphicFramePr>
        <p:xfrm>
          <a:off x="1066800" y="15661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id="{60480AC2-EA9E-ED81-EDAC-F8B26698D5A5}"/>
              </a:ext>
            </a:extLst>
          </p:cNvPr>
          <p:cNvSpPr/>
          <p:nvPr/>
        </p:nvSpPr>
        <p:spPr>
          <a:xfrm>
            <a:off x="2968488" y="1977754"/>
            <a:ext cx="1948070" cy="1626837"/>
          </a:xfrm>
          <a:prstGeom prst="ellipse">
            <a:avLst/>
          </a:prstGeom>
          <a:solidFill>
            <a:srgbClr val="F03F2B"/>
          </a:solidFill>
          <a:ln>
            <a:solidFill>
              <a:srgbClr val="F03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HTML, CSS, </a:t>
            </a:r>
            <a:r>
              <a:rPr lang="pt-BR" dirty="0" err="1"/>
              <a:t>JavaScript</a:t>
            </a:r>
            <a:r>
              <a:rPr lang="pt-BR" dirty="0"/>
              <a:t> e PHP.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B30CBD6-086D-71BD-99EA-697138CCCAAC}"/>
              </a:ext>
            </a:extLst>
          </p:cNvPr>
          <p:cNvSpPr/>
          <p:nvPr/>
        </p:nvSpPr>
        <p:spPr>
          <a:xfrm>
            <a:off x="7245576" y="1937122"/>
            <a:ext cx="1457740" cy="1501471"/>
          </a:xfrm>
          <a:prstGeom prst="ellipse">
            <a:avLst/>
          </a:prstGeom>
          <a:solidFill>
            <a:srgbClr val="3488A0"/>
          </a:solidFill>
          <a:ln>
            <a:solidFill>
              <a:srgbClr val="348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1F9DBB-1C99-18A2-6EA0-449E58AE48C1}"/>
              </a:ext>
            </a:extLst>
          </p:cNvPr>
          <p:cNvSpPr txBox="1"/>
          <p:nvPr/>
        </p:nvSpPr>
        <p:spPr>
          <a:xfrm>
            <a:off x="7547113" y="2537684"/>
            <a:ext cx="146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5 e 15 mil</a:t>
            </a:r>
          </a:p>
        </p:txBody>
      </p:sp>
    </p:spTree>
    <p:extLst>
      <p:ext uri="{BB962C8B-B14F-4D97-AF65-F5344CB8AC3E}">
        <p14:creationId xmlns:p14="http://schemas.microsoft.com/office/powerpoint/2010/main" val="149647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A2E3-583C-F82E-E341-D6A5253E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função/cargo de um desenvolvedor </a:t>
            </a:r>
            <a:r>
              <a:rPr lang="pt-BR" dirty="0" err="1"/>
              <a:t>fullstack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2AB2F-1EFC-AA44-F920-D224230D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Profissional que pode trabalhar com várias linguagens, tem conhecimento pra passar por todas as etapas da programação. Podendo criar aplicativos, fazer programação Front-</a:t>
            </a:r>
            <a:r>
              <a:rPr lang="pt-BR" sz="2400" dirty="0" err="1"/>
              <a:t>End</a:t>
            </a:r>
            <a:r>
              <a:rPr lang="pt-BR" sz="2400" dirty="0"/>
              <a:t>, desenvolvimento Back-</a:t>
            </a:r>
            <a:r>
              <a:rPr lang="pt-BR" sz="2400" dirty="0" err="1"/>
              <a:t>End</a:t>
            </a:r>
            <a:r>
              <a:rPr lang="pt-BR" sz="2400" dirty="0"/>
              <a:t>, coletando e analisando requisitos, configurando servidores, moldando Banco de Dados,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85959E-4D46-7240-92E0-3BE7094E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24/09/2022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{DFCA18D5-C4D0-4D1E-838D-86CB42C784CC}tf78438558_win32</Template>
  <TotalTime>14</TotalTime>
  <Words>117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SavonVTI</vt:lpstr>
      <vt:lpstr>Desenvolvedor fullstack</vt:lpstr>
      <vt:lpstr>Apresentação do PowerPoint</vt:lpstr>
      <vt:lpstr>Apresentação do PowerPoint</vt:lpstr>
      <vt:lpstr>Qual a função/cargo de um desenvolvedor fullstack?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Desenvolvedor fullstack</dc:title>
  <dc:creator>Valentina Queiroz</dc:creator>
  <cp:lastModifiedBy>Valentina Queiroz</cp:lastModifiedBy>
  <cp:revision>1</cp:revision>
  <dcterms:created xsi:type="dcterms:W3CDTF">2022-09-24T13:43:54Z</dcterms:created>
  <dcterms:modified xsi:type="dcterms:W3CDTF">2022-09-24T13:58:46Z</dcterms:modified>
</cp:coreProperties>
</file>