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smtClean="0"/>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7090EBA-F9F5-4A82-8C14-A0A8F07F188B}" type="datetimeFigureOut">
              <a:rPr lang="pt-BR" smtClean="0"/>
              <a:t>24/09/2022</a:t>
            </a:fld>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197584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7090EBA-F9F5-4A82-8C14-A0A8F07F188B}" type="datetimeFigureOut">
              <a:rPr lang="pt-BR" smtClean="0"/>
              <a:t>24/09/2022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31789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7090EBA-F9F5-4A82-8C14-A0A8F07F188B}" type="datetimeFigureOut">
              <a:rPr lang="pt-BR" smtClean="0"/>
              <a:t>24/09/2022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4207982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7090EBA-F9F5-4A82-8C14-A0A8F07F188B}" type="datetimeFigureOut">
              <a:rPr lang="pt-BR" smtClean="0"/>
              <a:t>24/09/2022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4CBD0E-2B3A-42AF-855D-3028B112B427}"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534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7090EBA-F9F5-4A82-8C14-A0A8F07F188B}" type="datetimeFigureOut">
              <a:rPr lang="pt-BR" smtClean="0"/>
              <a:t>24/09/2022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266232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E7090EBA-F9F5-4A82-8C14-A0A8F07F188B}" type="datetimeFigureOut">
              <a:rPr lang="pt-BR" smtClean="0"/>
              <a:t>24/09/2022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746316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E7090EBA-F9F5-4A82-8C14-A0A8F07F188B}" type="datetimeFigureOut">
              <a:rPr lang="pt-BR" smtClean="0"/>
              <a:t>24/09/2022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145433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7090EBA-F9F5-4A82-8C14-A0A8F07F188B}" type="datetimeFigureOut">
              <a:rPr lang="pt-BR" smtClean="0"/>
              <a:t>24/09/2022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2962077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7090EBA-F9F5-4A82-8C14-A0A8F07F188B}" type="datetimeFigureOut">
              <a:rPr lang="pt-BR" smtClean="0"/>
              <a:t>24/09/2022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37901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7090EBA-F9F5-4A82-8C14-A0A8F07F188B}" type="datetimeFigureOut">
              <a:rPr lang="pt-BR" smtClean="0"/>
              <a:t>24/09/2022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325658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smtClean="0"/>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E7090EBA-F9F5-4A82-8C14-A0A8F07F188B}" type="datetimeFigureOut">
              <a:rPr lang="pt-BR" smtClean="0"/>
              <a:t>24/09/2022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131005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7090EBA-F9F5-4A82-8C14-A0A8F07F188B}" type="datetimeFigureOut">
              <a:rPr lang="pt-BR" smtClean="0"/>
              <a:t>24/09/2022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229056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E7090EBA-F9F5-4A82-8C14-A0A8F07F188B}" type="datetimeFigureOut">
              <a:rPr lang="pt-BR" smtClean="0"/>
              <a:t>24/09/2022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319963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E7090EBA-F9F5-4A82-8C14-A0A8F07F188B}" type="datetimeFigureOut">
              <a:rPr lang="pt-BR" smtClean="0"/>
              <a:t>24/09/2022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195155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90EBA-F9F5-4A82-8C14-A0A8F07F188B}" type="datetimeFigureOut">
              <a:rPr lang="pt-BR" smtClean="0"/>
              <a:t>24/09/2022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349955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7090EBA-F9F5-4A82-8C14-A0A8F07F188B}" type="datetimeFigureOut">
              <a:rPr lang="pt-BR" smtClean="0"/>
              <a:t>24/09/2022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80654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7090EBA-F9F5-4A82-8C14-A0A8F07F188B}" type="datetimeFigureOut">
              <a:rPr lang="pt-BR" smtClean="0"/>
              <a:t>24/09/2022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4CBD0E-2B3A-42AF-855D-3028B112B427}" type="slidenum">
              <a:rPr lang="pt-BR" smtClean="0"/>
              <a:t>‹nº›</a:t>
            </a:fld>
            <a:endParaRPr lang="pt-BR"/>
          </a:p>
        </p:txBody>
      </p:sp>
    </p:spTree>
    <p:extLst>
      <p:ext uri="{BB962C8B-B14F-4D97-AF65-F5344CB8AC3E}">
        <p14:creationId xmlns:p14="http://schemas.microsoft.com/office/powerpoint/2010/main" val="215375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090EBA-F9F5-4A82-8C14-A0A8F07F188B}" type="datetimeFigureOut">
              <a:rPr lang="pt-BR" smtClean="0"/>
              <a:t>24/09/2022</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4CBD0E-2B3A-42AF-855D-3028B112B427}" type="slidenum">
              <a:rPr lang="pt-BR" smtClean="0"/>
              <a:t>‹nº›</a:t>
            </a:fld>
            <a:endParaRPr lang="pt-BR"/>
          </a:p>
        </p:txBody>
      </p:sp>
    </p:spTree>
    <p:extLst>
      <p:ext uri="{BB962C8B-B14F-4D97-AF65-F5344CB8AC3E}">
        <p14:creationId xmlns:p14="http://schemas.microsoft.com/office/powerpoint/2010/main" val="32065808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413164" y="914257"/>
            <a:ext cx="9144000" cy="5708216"/>
          </a:xfrm>
        </p:spPr>
        <p:txBody>
          <a:bodyPr>
            <a:noAutofit/>
          </a:bodyPr>
          <a:lstStyle/>
          <a:p>
            <a:r>
              <a:rPr lang="pt-BR" sz="4400" dirty="0" smtClean="0"/>
              <a:t>Qualidade de Software</a:t>
            </a:r>
          </a:p>
          <a:p>
            <a:endParaRPr lang="pt-BR" sz="2800" dirty="0" smtClean="0"/>
          </a:p>
          <a:p>
            <a:endParaRPr lang="pt-BR" sz="2800" dirty="0"/>
          </a:p>
          <a:p>
            <a:endParaRPr lang="pt-BR" sz="2800" dirty="0" smtClean="0"/>
          </a:p>
          <a:p>
            <a:endParaRPr lang="pt-BR" sz="2800" dirty="0"/>
          </a:p>
          <a:p>
            <a:endParaRPr lang="pt-BR" sz="2800" dirty="0" smtClean="0"/>
          </a:p>
          <a:p>
            <a:endParaRPr lang="pt-BR" sz="2800" dirty="0"/>
          </a:p>
          <a:p>
            <a:endParaRPr lang="pt-BR" sz="2800" dirty="0" smtClean="0"/>
          </a:p>
          <a:p>
            <a:endParaRPr lang="pt-BR" sz="2800" dirty="0" smtClean="0"/>
          </a:p>
          <a:p>
            <a:r>
              <a:rPr lang="pt-BR" sz="2800" dirty="0" smtClean="0"/>
              <a:t>Pablo Andrei Homem</a:t>
            </a:r>
            <a:endParaRPr lang="pt-BR" sz="2800" dirty="0"/>
          </a:p>
        </p:txBody>
      </p:sp>
    </p:spTree>
    <p:extLst>
      <p:ext uri="{BB962C8B-B14F-4D97-AF65-F5344CB8AC3E}">
        <p14:creationId xmlns:p14="http://schemas.microsoft.com/office/powerpoint/2010/main" val="418748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Quem trabalha nessa função?</a:t>
            </a:r>
            <a:endParaRPr lang="pt-BR" dirty="0"/>
          </a:p>
        </p:txBody>
      </p:sp>
      <p:sp>
        <p:nvSpPr>
          <p:cNvPr id="3" name="Espaço Reservado para Conteúdo 2"/>
          <p:cNvSpPr>
            <a:spLocks noGrp="1"/>
          </p:cNvSpPr>
          <p:nvPr>
            <p:ph idx="1"/>
          </p:nvPr>
        </p:nvSpPr>
        <p:spPr/>
        <p:txBody>
          <a:bodyPr/>
          <a:lstStyle/>
          <a:p>
            <a:pPr algn="just"/>
            <a:r>
              <a:rPr lang="pt-BR" dirty="0"/>
              <a:t>O Analista de Qualidade de Software é o profissional que valida o processo utilizado na criação e desenvolvimento desses programas. Qual sua função? Esse profissional garante a qualidade do software através da definição e normatização de processos de desenvolvimento.</a:t>
            </a:r>
          </a:p>
        </p:txBody>
      </p:sp>
    </p:spTree>
    <p:extLst>
      <p:ext uri="{BB962C8B-B14F-4D97-AF65-F5344CB8AC3E}">
        <p14:creationId xmlns:p14="http://schemas.microsoft.com/office/powerpoint/2010/main" val="321714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Quais tecnologias ele precisa saber?</a:t>
            </a:r>
            <a:endParaRPr lang="pt-BR" dirty="0"/>
          </a:p>
        </p:txBody>
      </p:sp>
      <p:sp>
        <p:nvSpPr>
          <p:cNvPr id="3" name="Espaço Reservado para Conteúdo 2"/>
          <p:cNvSpPr>
            <a:spLocks noGrp="1"/>
          </p:cNvSpPr>
          <p:nvPr>
            <p:ph idx="1"/>
          </p:nvPr>
        </p:nvSpPr>
        <p:spPr/>
        <p:txBody>
          <a:bodyPr/>
          <a:lstStyle/>
          <a:p>
            <a:pPr algn="just"/>
            <a:r>
              <a:rPr lang="pt-BR" dirty="0"/>
              <a:t>Esta sistematização só será possível se forem priorizados e atendidos pelo menos quatro requisitos da qualidade de software: usabilidade, confiabilidade, funcionalidade e manutenibilidade. Sendo estes requisitos essenciais, exigidos pelos clientes e que devem ser atendidos pela indústria de software.</a:t>
            </a:r>
          </a:p>
        </p:txBody>
      </p:sp>
    </p:spTree>
    <p:extLst>
      <p:ext uri="{BB962C8B-B14F-4D97-AF65-F5344CB8AC3E}">
        <p14:creationId xmlns:p14="http://schemas.microsoft.com/office/powerpoint/2010/main" val="297728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pt-BR" dirty="0" smtClean="0"/>
              <a:t>Quais faculdades costumam cursar?</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a:t>Engenharia de Computação</a:t>
            </a:r>
            <a:r>
              <a:rPr lang="pt-BR" dirty="0" smtClean="0"/>
              <a:t/>
            </a:r>
            <a:br>
              <a:rPr lang="pt-BR" dirty="0" smtClean="0"/>
            </a:br>
            <a:r>
              <a:rPr lang="pt-BR" dirty="0" smtClean="0"/>
              <a:t/>
            </a:r>
            <a:br>
              <a:rPr lang="pt-BR" dirty="0" smtClean="0"/>
            </a:br>
            <a:r>
              <a:rPr lang="pt-BR" dirty="0"/>
              <a:t>O curso de Engenharia da Computação é bastante interessante para quem deseja trabalhar com tecnologia. Isto porque ele é totalmente focado no projeto e desenvolvimento de hardwares, softwares e demais dispositivos tecnológicos</a:t>
            </a:r>
            <a:r>
              <a:rPr lang="pt-BR" dirty="0" smtClean="0"/>
              <a:t>.</a:t>
            </a:r>
          </a:p>
          <a:p>
            <a:pPr algn="just"/>
            <a:r>
              <a:rPr lang="pt-BR" dirty="0"/>
              <a:t>Os cursos de Engenharia de Software mais antigos do Brasil são o da Universidade de Brasília (UnB) e o da Universidade Federal de Goiás (UFG), ambas faculdades públicas</a:t>
            </a:r>
          </a:p>
        </p:txBody>
      </p:sp>
    </p:spTree>
    <p:extLst>
      <p:ext uri="{BB962C8B-B14F-4D97-AF65-F5344CB8AC3E}">
        <p14:creationId xmlns:p14="http://schemas.microsoft.com/office/powerpoint/2010/main" val="167172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Existem empresas no Brasil? E no mundo?</a:t>
            </a:r>
            <a:endParaRPr lang="pt-BR" dirty="0"/>
          </a:p>
        </p:txBody>
      </p:sp>
      <p:sp>
        <p:nvSpPr>
          <p:cNvPr id="3" name="Espaço Reservado para Conteúdo 2"/>
          <p:cNvSpPr>
            <a:spLocks noGrp="1"/>
          </p:cNvSpPr>
          <p:nvPr>
            <p:ph idx="1"/>
          </p:nvPr>
        </p:nvSpPr>
        <p:spPr>
          <a:xfrm>
            <a:off x="838200" y="1548533"/>
            <a:ext cx="3789218" cy="5073939"/>
          </a:xfrm>
        </p:spPr>
        <p:txBody>
          <a:bodyPr>
            <a:noAutofit/>
          </a:bodyPr>
          <a:lstStyle/>
          <a:p>
            <a:r>
              <a:rPr lang="pt-BR" b="1" dirty="0" smtClean="0"/>
              <a:t>Brasil:</a:t>
            </a:r>
          </a:p>
          <a:p>
            <a:r>
              <a:rPr lang="pt-BR" b="1" dirty="0" smtClean="0"/>
              <a:t>Vivo </a:t>
            </a:r>
            <a:r>
              <a:rPr lang="pt-BR" b="1" dirty="0"/>
              <a:t>(SP) </a:t>
            </a:r>
            <a:endParaRPr lang="pt-BR" dirty="0"/>
          </a:p>
          <a:p>
            <a:r>
              <a:rPr lang="pt-BR" b="1" dirty="0"/>
              <a:t>Claro (SP)</a:t>
            </a:r>
            <a:endParaRPr lang="pt-BR" dirty="0"/>
          </a:p>
          <a:p>
            <a:r>
              <a:rPr lang="pt-BR" b="1" dirty="0"/>
              <a:t>HP Brasil (SP)</a:t>
            </a:r>
            <a:endParaRPr lang="pt-BR" dirty="0"/>
          </a:p>
          <a:p>
            <a:r>
              <a:rPr lang="pt-BR" b="1" dirty="0"/>
              <a:t>IBM Brasil (SP)</a:t>
            </a:r>
            <a:endParaRPr lang="pt-BR" dirty="0"/>
          </a:p>
          <a:p>
            <a:r>
              <a:rPr lang="pt-BR" b="1" dirty="0"/>
              <a:t>Oracle Brasil (SP)</a:t>
            </a:r>
            <a:endParaRPr lang="pt-BR" dirty="0"/>
          </a:p>
          <a:p>
            <a:r>
              <a:rPr lang="pt-BR" b="1" dirty="0"/>
              <a:t>Microsoft Brasil (SP)</a:t>
            </a:r>
            <a:endParaRPr lang="pt-BR" dirty="0"/>
          </a:p>
          <a:p>
            <a:r>
              <a:rPr lang="pt-BR" b="1" dirty="0"/>
              <a:t>B2W Digital (RJ)</a:t>
            </a:r>
            <a:endParaRPr lang="pt-BR" dirty="0"/>
          </a:p>
          <a:p>
            <a:r>
              <a:rPr lang="pt-BR" b="1" dirty="0"/>
              <a:t>Oi (RJ)</a:t>
            </a:r>
            <a:endParaRPr lang="pt-BR" dirty="0"/>
          </a:p>
          <a:p>
            <a:r>
              <a:rPr lang="pt-BR" b="1" dirty="0"/>
              <a:t>PagSeguro UOL (SP)</a:t>
            </a:r>
            <a:endParaRPr lang="pt-BR" dirty="0"/>
          </a:p>
          <a:p>
            <a:pPr marL="0" indent="0">
              <a:buNone/>
            </a:pPr>
            <a:endParaRPr lang="pt-BR" dirty="0"/>
          </a:p>
        </p:txBody>
      </p:sp>
      <p:sp>
        <p:nvSpPr>
          <p:cNvPr id="4" name="CaixaDeTexto 3"/>
          <p:cNvSpPr txBox="1"/>
          <p:nvPr/>
        </p:nvSpPr>
        <p:spPr>
          <a:xfrm>
            <a:off x="4322620" y="1454012"/>
            <a:ext cx="3214254" cy="5262979"/>
          </a:xfrm>
          <a:prstGeom prst="rect">
            <a:avLst/>
          </a:prstGeom>
          <a:noFill/>
        </p:spPr>
        <p:txBody>
          <a:bodyPr wrap="square" rtlCol="0">
            <a:spAutoFit/>
          </a:bodyPr>
          <a:lstStyle/>
          <a:p>
            <a:pPr marL="457200" indent="-457200">
              <a:buFont typeface="Arial" panose="020B0604020202020204" pitchFamily="34" charset="0"/>
              <a:buChar char="•"/>
            </a:pPr>
            <a:r>
              <a:rPr lang="pt-BR" sz="2800" b="1" dirty="0" smtClean="0"/>
              <a:t>Dell (SP)</a:t>
            </a:r>
            <a:endParaRPr lang="pt-BR" sz="2800" dirty="0" smtClean="0"/>
          </a:p>
          <a:p>
            <a:pPr marL="457200" indent="-457200">
              <a:buFont typeface="Arial" panose="020B0604020202020204" pitchFamily="34" charset="0"/>
              <a:buChar char="•"/>
            </a:pPr>
            <a:r>
              <a:rPr lang="pt-BR" sz="2800" b="1" dirty="0" smtClean="0"/>
              <a:t>Accenture (SP)</a:t>
            </a:r>
            <a:endParaRPr lang="pt-BR" sz="2800" dirty="0" smtClean="0"/>
          </a:p>
          <a:p>
            <a:pPr marL="457200" indent="-457200">
              <a:buFont typeface="Arial" panose="020B0604020202020204" pitchFamily="34" charset="0"/>
              <a:buChar char="•"/>
            </a:pPr>
            <a:r>
              <a:rPr lang="pt-BR" sz="2800" b="1" dirty="0" smtClean="0"/>
              <a:t>Atento (SP)</a:t>
            </a:r>
            <a:endParaRPr lang="pt-BR" sz="2800" dirty="0" smtClean="0"/>
          </a:p>
          <a:p>
            <a:pPr marL="457200" indent="-457200">
              <a:buFont typeface="Arial" panose="020B0604020202020204" pitchFamily="34" charset="0"/>
              <a:buChar char="•"/>
            </a:pPr>
            <a:r>
              <a:rPr lang="pt-BR" sz="2800" b="1" dirty="0" smtClean="0"/>
              <a:t>Samsung (AM)</a:t>
            </a:r>
            <a:endParaRPr lang="pt-BR" sz="2800" dirty="0" smtClean="0"/>
          </a:p>
          <a:p>
            <a:pPr marL="457200" indent="-457200">
              <a:buFont typeface="Arial" panose="020B0604020202020204" pitchFamily="34" charset="0"/>
              <a:buChar char="•"/>
            </a:pPr>
            <a:r>
              <a:rPr lang="pt-BR" sz="2800" b="1" dirty="0" smtClean="0"/>
              <a:t>Intel (SP)</a:t>
            </a:r>
            <a:endParaRPr lang="pt-BR" sz="2800" dirty="0" smtClean="0"/>
          </a:p>
          <a:p>
            <a:pPr marL="457200" indent="-457200">
              <a:buFont typeface="Arial" panose="020B0604020202020204" pitchFamily="34" charset="0"/>
              <a:buChar char="•"/>
            </a:pPr>
            <a:r>
              <a:rPr lang="pt-BR" sz="2800" b="1" dirty="0" smtClean="0"/>
              <a:t>Cisco (SP)</a:t>
            </a:r>
            <a:endParaRPr lang="pt-BR" sz="2800" dirty="0" smtClean="0"/>
          </a:p>
          <a:p>
            <a:pPr marL="457200" indent="-457200">
              <a:buFont typeface="Arial" panose="020B0604020202020204" pitchFamily="34" charset="0"/>
              <a:buChar char="•"/>
            </a:pPr>
            <a:r>
              <a:rPr lang="pt-BR" sz="2800" b="1" dirty="0" smtClean="0"/>
              <a:t>SAP Brasil (SP)</a:t>
            </a:r>
            <a:endParaRPr lang="pt-BR" sz="2800" dirty="0" smtClean="0"/>
          </a:p>
          <a:p>
            <a:pPr marL="457200" indent="-457200">
              <a:buFont typeface="Arial" panose="020B0604020202020204" pitchFamily="34" charset="0"/>
              <a:buChar char="•"/>
            </a:pPr>
            <a:r>
              <a:rPr lang="pt-BR" sz="2800" b="1" dirty="0" smtClean="0"/>
              <a:t>Serpro (DF)</a:t>
            </a:r>
            <a:endParaRPr lang="pt-BR" sz="2800" dirty="0" smtClean="0"/>
          </a:p>
          <a:p>
            <a:pPr marL="457200" indent="-457200">
              <a:buFont typeface="Arial" panose="020B0604020202020204" pitchFamily="34" charset="0"/>
              <a:buChar char="•"/>
            </a:pPr>
            <a:r>
              <a:rPr lang="pt-BR" sz="2800" b="1" dirty="0" smtClean="0"/>
              <a:t>TIM (RJ)</a:t>
            </a:r>
            <a:endParaRPr lang="pt-BR" sz="2800" dirty="0" smtClean="0"/>
          </a:p>
          <a:p>
            <a:pPr marL="457200" indent="-457200">
              <a:buFont typeface="Arial" panose="020B0604020202020204" pitchFamily="34" charset="0"/>
              <a:buChar char="•"/>
            </a:pPr>
            <a:r>
              <a:rPr lang="pt-BR" sz="2800" b="1" dirty="0" smtClean="0"/>
              <a:t>Xerox do Brasil (RJ)</a:t>
            </a:r>
            <a:endParaRPr lang="pt-BR" sz="2800" dirty="0" smtClean="0"/>
          </a:p>
          <a:p>
            <a:pPr marL="457200" indent="-457200">
              <a:buFont typeface="Arial" panose="020B0604020202020204" pitchFamily="34" charset="0"/>
              <a:buChar char="•"/>
            </a:pPr>
            <a:r>
              <a:rPr lang="pt-BR" sz="2800" b="1" dirty="0" smtClean="0"/>
              <a:t>Allied (SP)</a:t>
            </a:r>
            <a:endParaRPr lang="pt-BR" sz="2800" dirty="0" smtClean="0"/>
          </a:p>
        </p:txBody>
      </p:sp>
      <p:sp>
        <p:nvSpPr>
          <p:cNvPr id="5" name="CaixaDeTexto 4"/>
          <p:cNvSpPr txBox="1"/>
          <p:nvPr/>
        </p:nvSpPr>
        <p:spPr>
          <a:xfrm>
            <a:off x="7924801" y="1507403"/>
            <a:ext cx="4378035" cy="4401205"/>
          </a:xfrm>
          <a:prstGeom prst="rect">
            <a:avLst/>
          </a:prstGeom>
          <a:noFill/>
        </p:spPr>
        <p:txBody>
          <a:bodyPr wrap="square" rtlCol="0">
            <a:spAutoFit/>
          </a:bodyPr>
          <a:lstStyle/>
          <a:p>
            <a:pPr marL="457200" indent="-457200">
              <a:buFont typeface="Arial" panose="020B0604020202020204" pitchFamily="34" charset="0"/>
              <a:buChar char="•"/>
            </a:pPr>
            <a:r>
              <a:rPr lang="pt-BR" sz="2800" b="1" dirty="0"/>
              <a:t>Apple (SP)</a:t>
            </a:r>
            <a:endParaRPr lang="pt-BR" sz="2800" dirty="0"/>
          </a:p>
          <a:p>
            <a:pPr marL="457200" indent="-457200">
              <a:buFont typeface="Arial" panose="020B0604020202020204" pitchFamily="34" charset="0"/>
              <a:buChar char="•"/>
            </a:pPr>
            <a:r>
              <a:rPr lang="pt-BR" sz="2800" b="1" dirty="0"/>
              <a:t>Tecban (SP)</a:t>
            </a:r>
            <a:endParaRPr lang="pt-BR" sz="2800" dirty="0"/>
          </a:p>
          <a:p>
            <a:pPr marL="457200" indent="-457200">
              <a:buFont typeface="Arial" panose="020B0604020202020204" pitchFamily="34" charset="0"/>
              <a:buChar char="•"/>
            </a:pPr>
            <a:r>
              <a:rPr lang="pt-BR" sz="2800" b="1" dirty="0"/>
              <a:t>Huawei do Brasil (SP)</a:t>
            </a:r>
            <a:endParaRPr lang="pt-BR" sz="2800" dirty="0"/>
          </a:p>
          <a:p>
            <a:pPr marL="457200" indent="-457200">
              <a:buFont typeface="Arial" panose="020B0604020202020204" pitchFamily="34" charset="0"/>
              <a:buChar char="•"/>
            </a:pPr>
            <a:r>
              <a:rPr lang="pt-BR" sz="2800" b="1" dirty="0"/>
              <a:t>Getnet (RS)</a:t>
            </a:r>
            <a:endParaRPr lang="pt-BR" sz="2800" dirty="0"/>
          </a:p>
          <a:p>
            <a:pPr marL="457200" indent="-457200">
              <a:buFont typeface="Arial" panose="020B0604020202020204" pitchFamily="34" charset="0"/>
              <a:buChar char="•"/>
            </a:pPr>
            <a:r>
              <a:rPr lang="pt-BR" sz="2800" b="1" dirty="0"/>
              <a:t>Vertiv (SP)</a:t>
            </a:r>
            <a:endParaRPr lang="pt-BR" sz="2800" dirty="0"/>
          </a:p>
          <a:p>
            <a:pPr marL="457200" indent="-457200">
              <a:buFont typeface="Arial" panose="020B0604020202020204" pitchFamily="34" charset="0"/>
              <a:buChar char="•"/>
            </a:pPr>
            <a:r>
              <a:rPr lang="pt-BR" sz="2800" b="1" dirty="0"/>
              <a:t>CA/</a:t>
            </a:r>
            <a:r>
              <a:rPr lang="pt-BR" sz="2800" b="1" dirty="0" err="1"/>
              <a:t>Broadcom</a:t>
            </a:r>
            <a:r>
              <a:rPr lang="pt-BR" sz="2800" b="1" dirty="0"/>
              <a:t> (SP)</a:t>
            </a:r>
            <a:endParaRPr lang="pt-BR" sz="2800" dirty="0"/>
          </a:p>
          <a:p>
            <a:pPr marL="457200" indent="-457200">
              <a:buFont typeface="Arial" panose="020B0604020202020204" pitchFamily="34" charset="0"/>
              <a:buChar char="•"/>
            </a:pPr>
            <a:r>
              <a:rPr lang="pt-BR" sz="2800" b="1" dirty="0"/>
              <a:t>LG Electronics (SP)</a:t>
            </a:r>
            <a:endParaRPr lang="pt-BR" sz="2800" dirty="0"/>
          </a:p>
          <a:p>
            <a:pPr marL="457200" indent="-457200">
              <a:buFont typeface="Arial" panose="020B0604020202020204" pitchFamily="34" charset="0"/>
              <a:buChar char="•"/>
            </a:pPr>
            <a:r>
              <a:rPr lang="pt-BR" sz="2800" b="1" dirty="0"/>
              <a:t>Tivit (SP)</a:t>
            </a:r>
            <a:endParaRPr lang="pt-BR" sz="2800" dirty="0"/>
          </a:p>
          <a:p>
            <a:pPr marL="457200" indent="-457200">
              <a:buFont typeface="Arial" panose="020B0604020202020204" pitchFamily="34" charset="0"/>
              <a:buChar char="•"/>
            </a:pPr>
            <a:r>
              <a:rPr lang="pt-BR" sz="2800" b="1" dirty="0"/>
              <a:t>Totvs (SP)</a:t>
            </a:r>
            <a:endParaRPr lang="pt-BR" sz="2800" dirty="0"/>
          </a:p>
          <a:p>
            <a:pPr marL="457200" indent="-457200">
              <a:buFont typeface="Arial" panose="020B0604020202020204" pitchFamily="34" charset="0"/>
              <a:buChar char="•"/>
            </a:pPr>
            <a:r>
              <a:rPr lang="pt-BR" sz="2800" b="1" dirty="0"/>
              <a:t>Nokia Solutions (SP)</a:t>
            </a:r>
            <a:endParaRPr lang="pt-BR" sz="2800" dirty="0"/>
          </a:p>
        </p:txBody>
      </p:sp>
    </p:spTree>
    <p:extLst>
      <p:ext uri="{BB962C8B-B14F-4D97-AF65-F5344CB8AC3E}">
        <p14:creationId xmlns:p14="http://schemas.microsoft.com/office/powerpoint/2010/main" val="399453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dirty="0" smtClean="0"/>
              <a:t>Usa alguma linguagem de programação como principal?</a:t>
            </a:r>
            <a:endParaRPr lang="pt-BR" sz="3600" dirty="0"/>
          </a:p>
        </p:txBody>
      </p:sp>
      <p:sp>
        <p:nvSpPr>
          <p:cNvPr id="3" name="Espaço Reservado para Conteúdo 2"/>
          <p:cNvSpPr>
            <a:spLocks noGrp="1"/>
          </p:cNvSpPr>
          <p:nvPr>
            <p:ph idx="1"/>
          </p:nvPr>
        </p:nvSpPr>
        <p:spPr/>
        <p:txBody>
          <a:bodyPr/>
          <a:lstStyle/>
          <a:p>
            <a:pPr algn="just"/>
            <a:r>
              <a:rPr lang="pt-BR" dirty="0" smtClean="0"/>
              <a:t>Java Script</a:t>
            </a:r>
            <a:endParaRPr lang="pt-BR" dirty="0"/>
          </a:p>
          <a:p>
            <a:pPr algn="just"/>
            <a:r>
              <a:rPr lang="pt-BR" dirty="0"/>
              <a:t>O </a:t>
            </a:r>
            <a:r>
              <a:rPr lang="pt-BR" dirty="0" smtClean="0"/>
              <a:t>Java Script </a:t>
            </a:r>
            <a:r>
              <a:rPr lang="pt-BR" dirty="0"/>
              <a:t>é uma das melhores</a:t>
            </a:r>
            <a:r>
              <a:rPr lang="pt-BR" b="1" dirty="0"/>
              <a:t> </a:t>
            </a:r>
            <a:r>
              <a:rPr lang="pt-BR" dirty="0"/>
              <a:t>linguagens</a:t>
            </a:r>
            <a:r>
              <a:rPr lang="pt-BR" b="1" dirty="0"/>
              <a:t> </a:t>
            </a:r>
            <a:r>
              <a:rPr lang="pt-BR" dirty="0"/>
              <a:t>de</a:t>
            </a:r>
            <a:r>
              <a:rPr lang="pt-BR" b="1" dirty="0"/>
              <a:t> </a:t>
            </a:r>
            <a:r>
              <a:rPr lang="pt-BR" dirty="0"/>
              <a:t>programação para o desenvolvimento de softwares. Além de ser muito usado para promover uma maior interatividade e para criar e aperfeiçoar páginas na web, essa linguagem também permite o desenvolvimento de aplicações comerciais virtualmente</a:t>
            </a:r>
          </a:p>
          <a:p>
            <a:pPr algn="just"/>
            <a:endParaRPr lang="pt-BR" dirty="0"/>
          </a:p>
        </p:txBody>
      </p:sp>
    </p:spTree>
    <p:extLst>
      <p:ext uri="{BB962C8B-B14F-4D97-AF65-F5344CB8AC3E}">
        <p14:creationId xmlns:p14="http://schemas.microsoft.com/office/powerpoint/2010/main" val="306101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pt-BR" dirty="0" smtClean="0"/>
              <a:t>Qual o salário médio atual para essa área?</a:t>
            </a:r>
            <a:endParaRPr lang="pt-BR" dirty="0"/>
          </a:p>
        </p:txBody>
      </p:sp>
      <p:sp>
        <p:nvSpPr>
          <p:cNvPr id="3" name="Espaço Reservado para Conteúdo 2"/>
          <p:cNvSpPr>
            <a:spLocks noGrp="1"/>
          </p:cNvSpPr>
          <p:nvPr>
            <p:ph idx="1"/>
          </p:nvPr>
        </p:nvSpPr>
        <p:spPr/>
        <p:txBody>
          <a:bodyPr/>
          <a:lstStyle/>
          <a:p>
            <a:pPr algn="just"/>
            <a:r>
              <a:rPr lang="pt-BR" dirty="0"/>
              <a:t>Qual é o salário de Analista De Qualidade De Software? O salário médio nacional de Analista De Qualidade De Software é de R$4.871 em Brasil. Filtre por localização para ver os salários de Analista De Qualidade De Software na sua região. As estimativas de salários têm como base os 104 salários enviados de forma sigilosa ao Glassdoor por funcionários com o cargo de Analista De Qualidade De Software.</a:t>
            </a:r>
          </a:p>
        </p:txBody>
      </p:sp>
    </p:spTree>
    <p:extLst>
      <p:ext uri="{BB962C8B-B14F-4D97-AF65-F5344CB8AC3E}">
        <p14:creationId xmlns:p14="http://schemas.microsoft.com/office/powerpoint/2010/main" val="291172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79763" y="2008910"/>
            <a:ext cx="10515600" cy="3644178"/>
          </a:xfrm>
        </p:spPr>
        <p:txBody>
          <a:bodyPr>
            <a:noAutofit/>
          </a:bodyPr>
          <a:lstStyle/>
          <a:p>
            <a:r>
              <a:rPr lang="pt-BR" sz="6000" dirty="0" smtClean="0"/>
              <a:t>Obrigado por assistir a minha apresentação.</a:t>
            </a:r>
            <a:br>
              <a:rPr lang="pt-BR" sz="6000" dirty="0" smtClean="0"/>
            </a:br>
            <a:endParaRPr lang="pt-BR" sz="6000" dirty="0"/>
          </a:p>
        </p:txBody>
      </p:sp>
    </p:spTree>
    <p:extLst>
      <p:ext uri="{BB962C8B-B14F-4D97-AF65-F5344CB8AC3E}">
        <p14:creationId xmlns:p14="http://schemas.microsoft.com/office/powerpoint/2010/main" val="1122033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26</TotalTime>
  <Words>194</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Trebuchet MS</vt:lpstr>
      <vt:lpstr>Tw Cen MT</vt:lpstr>
      <vt:lpstr>Circuito</vt:lpstr>
      <vt:lpstr>Apresentação do PowerPoint</vt:lpstr>
      <vt:lpstr>Quem trabalha nessa função?</vt:lpstr>
      <vt:lpstr>Quais tecnologias ele precisa saber?</vt:lpstr>
      <vt:lpstr>Quais faculdades costumam cursar?</vt:lpstr>
      <vt:lpstr>Existem empresas no Brasil? E no mundo?</vt:lpstr>
      <vt:lpstr>Usa alguma linguagem de programação como principal?</vt:lpstr>
      <vt:lpstr>Qual o salário médio atual para essa área?</vt:lpstr>
      <vt:lpstr>Obrigado por assistir a minha apresentação.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Piblon Man</dc:creator>
  <cp:lastModifiedBy>Piblon Man</cp:lastModifiedBy>
  <cp:revision>3</cp:revision>
  <dcterms:created xsi:type="dcterms:W3CDTF">2022-09-24T12:07:50Z</dcterms:created>
  <dcterms:modified xsi:type="dcterms:W3CDTF">2022-09-24T12:34:03Z</dcterms:modified>
</cp:coreProperties>
</file>