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10"/>
  </p:notesMasterIdLst>
  <p:sldIdLst>
    <p:sldId id="256" r:id="rId2"/>
    <p:sldId id="259" r:id="rId3"/>
    <p:sldId id="275" r:id="rId4"/>
    <p:sldId id="261" r:id="rId5"/>
    <p:sldId id="262" r:id="rId6"/>
    <p:sldId id="274" r:id="rId7"/>
    <p:sldId id="286" r:id="rId8"/>
    <p:sldId id="260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C25AE2-8ED6-4918-A2BC-A05677BF3AD9}">
  <a:tblStyle styleId="{A2C25AE2-8ED6-4918-A2BC-A05677BF3A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909A3D-F381-4322-9896-283A0136A7D8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tcBdr/>
        <a:fill>
          <a:solidFill>
            <a:srgbClr val="DEE7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7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869FB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869FB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869FB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869FB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09b536cfe0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09b536cfe0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09de3d600b_0_1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109de3d600b_0_1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09b536cfe0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09b536cfe0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09b536cfe0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09b536cfe0_1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109de3d600b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109de3d600b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g109de3d600b_0_43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5" name="Google Shape;2135;g109de3d600b_0_43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09de3d600b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09de3d600b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81850" y="-11200"/>
            <a:ext cx="1962000" cy="5259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067588" y="-44775"/>
            <a:ext cx="6729615" cy="5445569"/>
          </a:xfrm>
          <a:custGeom>
            <a:avLst/>
            <a:gdLst/>
            <a:ahLst/>
            <a:cxnLst/>
            <a:rect l="l" t="t" r="r" b="b"/>
            <a:pathLst>
              <a:path w="53584" h="63730" extrusionOk="0">
                <a:moveTo>
                  <a:pt x="53584" y="59985"/>
                </a:moveTo>
                <a:cubicBezTo>
                  <a:pt x="45482" y="63153"/>
                  <a:pt x="36304" y="63730"/>
                  <a:pt x="28007" y="61114"/>
                </a:cubicBezTo>
                <a:cubicBezTo>
                  <a:pt x="19710" y="58499"/>
                  <a:pt x="12400" y="52609"/>
                  <a:pt x="8513" y="44826"/>
                </a:cubicBezTo>
                <a:cubicBezTo>
                  <a:pt x="5956" y="39705"/>
                  <a:pt x="4908" y="33981"/>
                  <a:pt x="3971" y="28334"/>
                </a:cubicBezTo>
                <a:cubicBezTo>
                  <a:pt x="3485" y="25408"/>
                  <a:pt x="2695" y="22027"/>
                  <a:pt x="1" y="20785"/>
                </a:cubicBezTo>
                <a:cubicBezTo>
                  <a:pt x="3057" y="19599"/>
                  <a:pt x="5277" y="16983"/>
                  <a:pt x="7588" y="14660"/>
                </a:cubicBezTo>
                <a:cubicBezTo>
                  <a:pt x="9899" y="12336"/>
                  <a:pt x="12719" y="10105"/>
                  <a:pt x="15996" y="10076"/>
                </a:cubicBezTo>
                <a:cubicBezTo>
                  <a:pt x="17741" y="10061"/>
                  <a:pt x="19530" y="10679"/>
                  <a:pt x="21195" y="10159"/>
                </a:cubicBezTo>
                <a:cubicBezTo>
                  <a:pt x="23523" y="9432"/>
                  <a:pt x="24620" y="6866"/>
                  <a:pt x="26081" y="4913"/>
                </a:cubicBezTo>
                <a:cubicBezTo>
                  <a:pt x="28303" y="1943"/>
                  <a:pt x="31933" y="78"/>
                  <a:pt x="35641" y="1"/>
                </a:cubicBezTo>
                <a:lnTo>
                  <a:pt x="53584" y="1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81">
            <a:off x="4737450" y="3508630"/>
            <a:ext cx="3548100" cy="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385475" y="1106650"/>
            <a:ext cx="6038100" cy="26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20000" y="540000"/>
            <a:ext cx="2331600" cy="274500"/>
            <a:chOff x="720000" y="540000"/>
            <a:chExt cx="2331600" cy="274500"/>
          </a:xfrm>
        </p:grpSpPr>
        <p:sp>
          <p:nvSpPr>
            <p:cNvPr id="14" name="Google Shape;14;p2"/>
            <p:cNvSpPr/>
            <p:nvPr/>
          </p:nvSpPr>
          <p:spPr>
            <a:xfrm>
              <a:off x="720000" y="540000"/>
              <a:ext cx="2331600" cy="274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2783393" y="590851"/>
              <a:ext cx="173819" cy="172772"/>
              <a:chOff x="1979925" y="448850"/>
              <a:chExt cx="79500" cy="7902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1979925" y="448850"/>
                <a:ext cx="71075" cy="71075"/>
              </a:xfrm>
              <a:custGeom>
                <a:avLst/>
                <a:gdLst/>
                <a:ahLst/>
                <a:cxnLst/>
                <a:rect l="l" t="t" r="r" b="b"/>
                <a:pathLst>
                  <a:path w="2843" h="2843" extrusionOk="0">
                    <a:moveTo>
                      <a:pt x="1422" y="399"/>
                    </a:moveTo>
                    <a:cubicBezTo>
                      <a:pt x="1986" y="399"/>
                      <a:pt x="2445" y="858"/>
                      <a:pt x="2445" y="1422"/>
                    </a:cubicBezTo>
                    <a:cubicBezTo>
                      <a:pt x="2445" y="1986"/>
                      <a:pt x="1986" y="2445"/>
                      <a:pt x="1422" y="2445"/>
                    </a:cubicBezTo>
                    <a:cubicBezTo>
                      <a:pt x="858" y="2445"/>
                      <a:pt x="398" y="1986"/>
                      <a:pt x="398" y="1422"/>
                    </a:cubicBezTo>
                    <a:cubicBezTo>
                      <a:pt x="398" y="858"/>
                      <a:pt x="858" y="399"/>
                      <a:pt x="1422" y="399"/>
                    </a:cubicBezTo>
                    <a:close/>
                    <a:moveTo>
                      <a:pt x="1422" y="1"/>
                    </a:moveTo>
                    <a:cubicBezTo>
                      <a:pt x="638" y="1"/>
                      <a:pt x="1" y="638"/>
                      <a:pt x="1" y="1422"/>
                    </a:cubicBezTo>
                    <a:cubicBezTo>
                      <a:pt x="1" y="2205"/>
                      <a:pt x="638" y="2843"/>
                      <a:pt x="1422" y="2843"/>
                    </a:cubicBezTo>
                    <a:cubicBezTo>
                      <a:pt x="2206" y="2843"/>
                      <a:pt x="2843" y="2206"/>
                      <a:pt x="2843" y="1422"/>
                    </a:cubicBezTo>
                    <a:cubicBezTo>
                      <a:pt x="2843" y="638"/>
                      <a:pt x="2206" y="1"/>
                      <a:pt x="14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31575" y="501000"/>
                <a:ext cx="278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075" extrusionOk="0">
                    <a:moveTo>
                      <a:pt x="220" y="1"/>
                    </a:moveTo>
                    <a:cubicBezTo>
                      <a:pt x="169" y="1"/>
                      <a:pt x="118" y="20"/>
                      <a:pt x="79" y="60"/>
                    </a:cubicBezTo>
                    <a:cubicBezTo>
                      <a:pt x="1" y="137"/>
                      <a:pt x="1" y="263"/>
                      <a:pt x="79" y="341"/>
                    </a:cubicBezTo>
                    <a:lnTo>
                      <a:pt x="754" y="1015"/>
                    </a:lnTo>
                    <a:cubicBezTo>
                      <a:pt x="792" y="1054"/>
                      <a:pt x="844" y="1074"/>
                      <a:pt x="895" y="1074"/>
                    </a:cubicBezTo>
                    <a:cubicBezTo>
                      <a:pt x="946" y="1074"/>
                      <a:pt x="997" y="1054"/>
                      <a:pt x="1036" y="1015"/>
                    </a:cubicBezTo>
                    <a:cubicBezTo>
                      <a:pt x="1113" y="938"/>
                      <a:pt x="1113" y="812"/>
                      <a:pt x="1036" y="735"/>
                    </a:cubicBezTo>
                    <a:lnTo>
                      <a:pt x="361" y="60"/>
                    </a:lnTo>
                    <a:cubicBezTo>
                      <a:pt x="322" y="20"/>
                      <a:pt x="27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/>
          <p:nvPr/>
        </p:nvSpPr>
        <p:spPr>
          <a:xfrm>
            <a:off x="-141750" y="3885750"/>
            <a:ext cx="1670100" cy="1670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48475" y="3753850"/>
            <a:ext cx="3114977" cy="20578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2"/>
          <p:cNvGrpSpPr/>
          <p:nvPr/>
        </p:nvGrpSpPr>
        <p:grpSpPr>
          <a:xfrm>
            <a:off x="163545" y="1570698"/>
            <a:ext cx="2474457" cy="2674742"/>
            <a:chOff x="2257625" y="439800"/>
            <a:chExt cx="1337400" cy="1445650"/>
          </a:xfrm>
        </p:grpSpPr>
        <p:sp>
          <p:nvSpPr>
            <p:cNvPr id="21" name="Google Shape;21;p2"/>
            <p:cNvSpPr/>
            <p:nvPr/>
          </p:nvSpPr>
          <p:spPr>
            <a:xfrm>
              <a:off x="2332975" y="439800"/>
              <a:ext cx="442675" cy="442700"/>
            </a:xfrm>
            <a:custGeom>
              <a:avLst/>
              <a:gdLst/>
              <a:ahLst/>
              <a:cxnLst/>
              <a:rect l="l" t="t" r="r" b="b"/>
              <a:pathLst>
                <a:path w="17707" h="17708" extrusionOk="0">
                  <a:moveTo>
                    <a:pt x="8854" y="1"/>
                  </a:moveTo>
                  <a:cubicBezTo>
                    <a:pt x="6506" y="1"/>
                    <a:pt x="4254" y="934"/>
                    <a:pt x="2594" y="2594"/>
                  </a:cubicBezTo>
                  <a:cubicBezTo>
                    <a:pt x="934" y="4254"/>
                    <a:pt x="1" y="6506"/>
                    <a:pt x="1" y="8854"/>
                  </a:cubicBezTo>
                  <a:cubicBezTo>
                    <a:pt x="1" y="11202"/>
                    <a:pt x="934" y="13454"/>
                    <a:pt x="2594" y="15115"/>
                  </a:cubicBezTo>
                  <a:cubicBezTo>
                    <a:pt x="4254" y="16775"/>
                    <a:pt x="6506" y="17707"/>
                    <a:pt x="8854" y="17707"/>
                  </a:cubicBezTo>
                  <a:cubicBezTo>
                    <a:pt x="11202" y="17707"/>
                    <a:pt x="13453" y="16775"/>
                    <a:pt x="15115" y="15115"/>
                  </a:cubicBezTo>
                  <a:cubicBezTo>
                    <a:pt x="16775" y="13454"/>
                    <a:pt x="17707" y="11202"/>
                    <a:pt x="17707" y="8854"/>
                  </a:cubicBezTo>
                  <a:cubicBezTo>
                    <a:pt x="17707" y="6506"/>
                    <a:pt x="16775" y="4254"/>
                    <a:pt x="15115" y="2594"/>
                  </a:cubicBezTo>
                  <a:cubicBezTo>
                    <a:pt x="13453" y="934"/>
                    <a:pt x="11202" y="1"/>
                    <a:pt x="885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6875" y="1697750"/>
              <a:ext cx="104450" cy="86475"/>
            </a:xfrm>
            <a:custGeom>
              <a:avLst/>
              <a:gdLst/>
              <a:ahLst/>
              <a:cxnLst/>
              <a:rect l="l" t="t" r="r" b="b"/>
              <a:pathLst>
                <a:path w="4178" h="3459" extrusionOk="0">
                  <a:moveTo>
                    <a:pt x="3190" y="1"/>
                  </a:moveTo>
                  <a:cubicBezTo>
                    <a:pt x="3190" y="2"/>
                    <a:pt x="1" y="1793"/>
                    <a:pt x="548" y="3281"/>
                  </a:cubicBezTo>
                  <a:cubicBezTo>
                    <a:pt x="594" y="3406"/>
                    <a:pt x="721" y="3459"/>
                    <a:pt x="902" y="3459"/>
                  </a:cubicBezTo>
                  <a:cubicBezTo>
                    <a:pt x="1831" y="3459"/>
                    <a:pt x="4177" y="2066"/>
                    <a:pt x="4177" y="2066"/>
                  </a:cubicBezTo>
                  <a:lnTo>
                    <a:pt x="3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283725" y="1685625"/>
              <a:ext cx="311300" cy="199825"/>
            </a:xfrm>
            <a:custGeom>
              <a:avLst/>
              <a:gdLst/>
              <a:ahLst/>
              <a:cxnLst/>
              <a:rect l="l" t="t" r="r" b="b"/>
              <a:pathLst>
                <a:path w="12452" h="7993" extrusionOk="0">
                  <a:moveTo>
                    <a:pt x="3155" y="0"/>
                  </a:moveTo>
                  <a:cubicBezTo>
                    <a:pt x="2363" y="0"/>
                    <a:pt x="1" y="1592"/>
                    <a:pt x="1" y="1592"/>
                  </a:cubicBezTo>
                  <a:cubicBezTo>
                    <a:pt x="1" y="1592"/>
                    <a:pt x="2646" y="4074"/>
                    <a:pt x="3017" y="4418"/>
                  </a:cubicBezTo>
                  <a:cubicBezTo>
                    <a:pt x="3390" y="4763"/>
                    <a:pt x="3466" y="6747"/>
                    <a:pt x="4332" y="7659"/>
                  </a:cubicBezTo>
                  <a:cubicBezTo>
                    <a:pt x="4559" y="7899"/>
                    <a:pt x="4753" y="7992"/>
                    <a:pt x="4929" y="7992"/>
                  </a:cubicBezTo>
                  <a:cubicBezTo>
                    <a:pt x="5422" y="7992"/>
                    <a:pt x="5768" y="7254"/>
                    <a:pt x="6284" y="6942"/>
                  </a:cubicBezTo>
                  <a:cubicBezTo>
                    <a:pt x="6982" y="6519"/>
                    <a:pt x="7708" y="5929"/>
                    <a:pt x="8426" y="5446"/>
                  </a:cubicBezTo>
                  <a:cubicBezTo>
                    <a:pt x="9145" y="4962"/>
                    <a:pt x="12451" y="2922"/>
                    <a:pt x="12069" y="2277"/>
                  </a:cubicBezTo>
                  <a:cubicBezTo>
                    <a:pt x="11954" y="2082"/>
                    <a:pt x="11695" y="2009"/>
                    <a:pt x="11365" y="2009"/>
                  </a:cubicBezTo>
                  <a:cubicBezTo>
                    <a:pt x="10603" y="2009"/>
                    <a:pt x="9461" y="2397"/>
                    <a:pt x="8822" y="2566"/>
                  </a:cubicBezTo>
                  <a:cubicBezTo>
                    <a:pt x="8425" y="2671"/>
                    <a:pt x="7772" y="2741"/>
                    <a:pt x="7112" y="2741"/>
                  </a:cubicBezTo>
                  <a:cubicBezTo>
                    <a:pt x="6252" y="2741"/>
                    <a:pt x="5382" y="2622"/>
                    <a:pt x="5051" y="2307"/>
                  </a:cubicBezTo>
                  <a:cubicBezTo>
                    <a:pt x="4465" y="1748"/>
                    <a:pt x="3200" y="2"/>
                    <a:pt x="3200" y="2"/>
                  </a:cubicBezTo>
                  <a:cubicBezTo>
                    <a:pt x="3186" y="1"/>
                    <a:pt x="3171" y="0"/>
                    <a:pt x="3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70900" y="1735825"/>
              <a:ext cx="224125" cy="149625"/>
            </a:xfrm>
            <a:custGeom>
              <a:avLst/>
              <a:gdLst/>
              <a:ahLst/>
              <a:cxnLst/>
              <a:rect l="l" t="t" r="r" b="b"/>
              <a:pathLst>
                <a:path w="8965" h="5985" extrusionOk="0">
                  <a:moveTo>
                    <a:pt x="7878" y="1"/>
                  </a:moveTo>
                  <a:cubicBezTo>
                    <a:pt x="7116" y="1"/>
                    <a:pt x="5974" y="389"/>
                    <a:pt x="5335" y="558"/>
                  </a:cubicBezTo>
                  <a:cubicBezTo>
                    <a:pt x="4938" y="663"/>
                    <a:pt x="4286" y="732"/>
                    <a:pt x="3627" y="732"/>
                  </a:cubicBezTo>
                  <a:cubicBezTo>
                    <a:pt x="3081" y="732"/>
                    <a:pt x="2530" y="684"/>
                    <a:pt x="2115" y="568"/>
                  </a:cubicBezTo>
                  <a:cubicBezTo>
                    <a:pt x="1718" y="1248"/>
                    <a:pt x="1465" y="2785"/>
                    <a:pt x="850" y="3141"/>
                  </a:cubicBezTo>
                  <a:cubicBezTo>
                    <a:pt x="525" y="3329"/>
                    <a:pt x="229" y="3585"/>
                    <a:pt x="0" y="3811"/>
                  </a:cubicBezTo>
                  <a:cubicBezTo>
                    <a:pt x="174" y="4466"/>
                    <a:pt x="410" y="5194"/>
                    <a:pt x="845" y="5652"/>
                  </a:cubicBezTo>
                  <a:cubicBezTo>
                    <a:pt x="1072" y="5892"/>
                    <a:pt x="1266" y="5985"/>
                    <a:pt x="1441" y="5985"/>
                  </a:cubicBezTo>
                  <a:cubicBezTo>
                    <a:pt x="1935" y="5985"/>
                    <a:pt x="2281" y="5247"/>
                    <a:pt x="2797" y="4934"/>
                  </a:cubicBezTo>
                  <a:cubicBezTo>
                    <a:pt x="3495" y="4511"/>
                    <a:pt x="4221" y="3921"/>
                    <a:pt x="4939" y="3438"/>
                  </a:cubicBezTo>
                  <a:cubicBezTo>
                    <a:pt x="5658" y="2954"/>
                    <a:pt x="8964" y="914"/>
                    <a:pt x="8582" y="269"/>
                  </a:cubicBezTo>
                  <a:cubicBezTo>
                    <a:pt x="8467" y="74"/>
                    <a:pt x="8208" y="1"/>
                    <a:pt x="7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19100" y="1515650"/>
              <a:ext cx="158350" cy="297375"/>
            </a:xfrm>
            <a:custGeom>
              <a:avLst/>
              <a:gdLst/>
              <a:ahLst/>
              <a:cxnLst/>
              <a:rect l="l" t="t" r="r" b="b"/>
              <a:pathLst>
                <a:path w="6334" h="11895" extrusionOk="0">
                  <a:moveTo>
                    <a:pt x="3789" y="1"/>
                  </a:moveTo>
                  <a:cubicBezTo>
                    <a:pt x="3789" y="1"/>
                    <a:pt x="2530" y="3601"/>
                    <a:pt x="1869" y="3784"/>
                  </a:cubicBezTo>
                  <a:cubicBezTo>
                    <a:pt x="1208" y="3966"/>
                    <a:pt x="1" y="4399"/>
                    <a:pt x="92" y="5196"/>
                  </a:cubicBezTo>
                  <a:cubicBezTo>
                    <a:pt x="184" y="5994"/>
                    <a:pt x="730" y="6745"/>
                    <a:pt x="821" y="8362"/>
                  </a:cubicBezTo>
                  <a:cubicBezTo>
                    <a:pt x="907" y="9894"/>
                    <a:pt x="1423" y="11895"/>
                    <a:pt x="2134" y="11895"/>
                  </a:cubicBezTo>
                  <a:cubicBezTo>
                    <a:pt x="2174" y="11895"/>
                    <a:pt x="2215" y="11889"/>
                    <a:pt x="2255" y="11876"/>
                  </a:cubicBezTo>
                  <a:cubicBezTo>
                    <a:pt x="3030" y="11631"/>
                    <a:pt x="2552" y="10025"/>
                    <a:pt x="2757" y="9023"/>
                  </a:cubicBezTo>
                  <a:cubicBezTo>
                    <a:pt x="2962" y="8020"/>
                    <a:pt x="3873" y="5561"/>
                    <a:pt x="4283" y="4786"/>
                  </a:cubicBezTo>
                  <a:cubicBezTo>
                    <a:pt x="4693" y="4012"/>
                    <a:pt x="6333" y="1301"/>
                    <a:pt x="6333" y="1301"/>
                  </a:cubicBezTo>
                  <a:lnTo>
                    <a:pt x="37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018050" y="1609225"/>
              <a:ext cx="93600" cy="206700"/>
            </a:xfrm>
            <a:custGeom>
              <a:avLst/>
              <a:gdLst/>
              <a:ahLst/>
              <a:cxnLst/>
              <a:rect l="l" t="t" r="r" b="b"/>
              <a:pathLst>
                <a:path w="3744" h="8268" extrusionOk="0">
                  <a:moveTo>
                    <a:pt x="1651" y="0"/>
                  </a:moveTo>
                  <a:cubicBezTo>
                    <a:pt x="958" y="220"/>
                    <a:pt x="0" y="652"/>
                    <a:pt x="83" y="1376"/>
                  </a:cubicBezTo>
                  <a:cubicBezTo>
                    <a:pt x="177" y="2196"/>
                    <a:pt x="739" y="2969"/>
                    <a:pt x="833" y="4634"/>
                  </a:cubicBezTo>
                  <a:cubicBezTo>
                    <a:pt x="921" y="6209"/>
                    <a:pt x="1452" y="8268"/>
                    <a:pt x="2184" y="8268"/>
                  </a:cubicBezTo>
                  <a:cubicBezTo>
                    <a:pt x="2225" y="8268"/>
                    <a:pt x="2267" y="8261"/>
                    <a:pt x="2309" y="8248"/>
                  </a:cubicBezTo>
                  <a:cubicBezTo>
                    <a:pt x="3106" y="7996"/>
                    <a:pt x="2614" y="6343"/>
                    <a:pt x="2824" y="5313"/>
                  </a:cubicBezTo>
                  <a:cubicBezTo>
                    <a:pt x="2953" y="4681"/>
                    <a:pt x="3355" y="3489"/>
                    <a:pt x="3744" y="2476"/>
                  </a:cubicBezTo>
                  <a:cubicBezTo>
                    <a:pt x="3083" y="1880"/>
                    <a:pt x="2240" y="2007"/>
                    <a:pt x="1840" y="1727"/>
                  </a:cubicBezTo>
                  <a:cubicBezTo>
                    <a:pt x="1487" y="1480"/>
                    <a:pt x="1498" y="646"/>
                    <a:pt x="1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676725" y="1043325"/>
              <a:ext cx="697750" cy="546650"/>
            </a:xfrm>
            <a:custGeom>
              <a:avLst/>
              <a:gdLst/>
              <a:ahLst/>
              <a:cxnLst/>
              <a:rect l="l" t="t" r="r" b="b"/>
              <a:pathLst>
                <a:path w="27910" h="21866" extrusionOk="0">
                  <a:moveTo>
                    <a:pt x="7046" y="0"/>
                  </a:moveTo>
                  <a:lnTo>
                    <a:pt x="1" y="3477"/>
                  </a:lnTo>
                  <a:lnTo>
                    <a:pt x="8260" y="9749"/>
                  </a:lnTo>
                  <a:lnTo>
                    <a:pt x="19983" y="9080"/>
                  </a:lnTo>
                  <a:lnTo>
                    <a:pt x="19983" y="9080"/>
                  </a:lnTo>
                  <a:cubicBezTo>
                    <a:pt x="19830" y="10478"/>
                    <a:pt x="19710" y="12087"/>
                    <a:pt x="19132" y="13120"/>
                  </a:cubicBezTo>
                  <a:cubicBezTo>
                    <a:pt x="18555" y="14152"/>
                    <a:pt x="18343" y="15185"/>
                    <a:pt x="18221" y="16429"/>
                  </a:cubicBezTo>
                  <a:cubicBezTo>
                    <a:pt x="18099" y="17675"/>
                    <a:pt x="17219" y="19133"/>
                    <a:pt x="17219" y="19133"/>
                  </a:cubicBezTo>
                  <a:lnTo>
                    <a:pt x="21410" y="21866"/>
                  </a:lnTo>
                  <a:cubicBezTo>
                    <a:pt x="21410" y="21866"/>
                    <a:pt x="25662" y="13605"/>
                    <a:pt x="26785" y="8929"/>
                  </a:cubicBezTo>
                  <a:cubicBezTo>
                    <a:pt x="27909" y="4252"/>
                    <a:pt x="23992" y="3188"/>
                    <a:pt x="20105" y="2878"/>
                  </a:cubicBezTo>
                  <a:cubicBezTo>
                    <a:pt x="16217" y="2567"/>
                    <a:pt x="8533" y="1579"/>
                    <a:pt x="8533" y="1579"/>
                  </a:cubicBezTo>
                  <a:cubicBezTo>
                    <a:pt x="8139" y="395"/>
                    <a:pt x="7046" y="0"/>
                    <a:pt x="7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76275" y="1265575"/>
              <a:ext cx="99500" cy="4750"/>
            </a:xfrm>
            <a:custGeom>
              <a:avLst/>
              <a:gdLst/>
              <a:ahLst/>
              <a:cxnLst/>
              <a:rect l="l" t="t" r="r" b="b"/>
              <a:pathLst>
                <a:path w="3980" h="190" fill="none" extrusionOk="0">
                  <a:moveTo>
                    <a:pt x="1" y="190"/>
                  </a:moveTo>
                  <a:lnTo>
                    <a:pt x="3979" y="0"/>
                  </a:lnTo>
                </a:path>
              </a:pathLst>
            </a:custGeom>
            <a:noFill/>
            <a:ln w="375" cap="flat" cmpd="sng">
              <a:solidFill>
                <a:srgbClr val="233C81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201150" y="1287200"/>
              <a:ext cx="57525" cy="23400"/>
            </a:xfrm>
            <a:custGeom>
              <a:avLst/>
              <a:gdLst/>
              <a:ahLst/>
              <a:cxnLst/>
              <a:rect l="l" t="t" r="r" b="b"/>
              <a:pathLst>
                <a:path w="2301" h="936" fill="none" extrusionOk="0">
                  <a:moveTo>
                    <a:pt x="0" y="1"/>
                  </a:moveTo>
                  <a:lnTo>
                    <a:pt x="2301" y="935"/>
                  </a:lnTo>
                </a:path>
              </a:pathLst>
            </a:custGeom>
            <a:noFill/>
            <a:ln w="375" cap="flat" cmpd="sng">
              <a:solidFill>
                <a:srgbClr val="233C81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107200" y="1287200"/>
              <a:ext cx="161000" cy="302775"/>
            </a:xfrm>
            <a:custGeom>
              <a:avLst/>
              <a:gdLst/>
              <a:ahLst/>
              <a:cxnLst/>
              <a:rect l="l" t="t" r="r" b="b"/>
              <a:pathLst>
                <a:path w="6440" h="12111" extrusionOk="0">
                  <a:moveTo>
                    <a:pt x="2692" y="1"/>
                  </a:moveTo>
                  <a:cubicBezTo>
                    <a:pt x="2562" y="1217"/>
                    <a:pt x="2399" y="2495"/>
                    <a:pt x="1913" y="3365"/>
                  </a:cubicBezTo>
                  <a:cubicBezTo>
                    <a:pt x="1336" y="4397"/>
                    <a:pt x="1124" y="5430"/>
                    <a:pt x="1002" y="6674"/>
                  </a:cubicBezTo>
                  <a:cubicBezTo>
                    <a:pt x="882" y="7920"/>
                    <a:pt x="0" y="9378"/>
                    <a:pt x="0" y="9378"/>
                  </a:cubicBezTo>
                  <a:lnTo>
                    <a:pt x="4191" y="12111"/>
                  </a:lnTo>
                  <a:cubicBezTo>
                    <a:pt x="4191" y="12111"/>
                    <a:pt x="5244" y="10066"/>
                    <a:pt x="6440" y="7434"/>
                  </a:cubicBezTo>
                  <a:cubicBezTo>
                    <a:pt x="5835" y="6360"/>
                    <a:pt x="5511" y="4902"/>
                    <a:pt x="4753" y="3699"/>
                  </a:cubicBezTo>
                  <a:cubicBezTo>
                    <a:pt x="3644" y="1937"/>
                    <a:pt x="2824" y="1512"/>
                    <a:pt x="2692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783000" y="1141325"/>
              <a:ext cx="306500" cy="145725"/>
            </a:xfrm>
            <a:custGeom>
              <a:avLst/>
              <a:gdLst/>
              <a:ahLst/>
              <a:cxnLst/>
              <a:rect l="l" t="t" r="r" b="b"/>
              <a:pathLst>
                <a:path w="12260" h="5829" extrusionOk="0">
                  <a:moveTo>
                    <a:pt x="272" y="1"/>
                  </a:moveTo>
                  <a:cubicBezTo>
                    <a:pt x="92" y="1"/>
                    <a:pt x="0" y="23"/>
                    <a:pt x="0" y="23"/>
                  </a:cubicBezTo>
                  <a:lnTo>
                    <a:pt x="467" y="3139"/>
                  </a:lnTo>
                  <a:lnTo>
                    <a:pt x="4009" y="5829"/>
                  </a:lnTo>
                  <a:lnTo>
                    <a:pt x="12259" y="5359"/>
                  </a:lnTo>
                  <a:cubicBezTo>
                    <a:pt x="11541" y="4985"/>
                    <a:pt x="10551" y="4591"/>
                    <a:pt x="9962" y="4310"/>
                  </a:cubicBezTo>
                  <a:cubicBezTo>
                    <a:pt x="9051" y="3877"/>
                    <a:pt x="8368" y="3057"/>
                    <a:pt x="6955" y="2625"/>
                  </a:cubicBezTo>
                  <a:cubicBezTo>
                    <a:pt x="4694" y="1932"/>
                    <a:pt x="4404" y="1759"/>
                    <a:pt x="2673" y="779"/>
                  </a:cubicBezTo>
                  <a:cubicBezTo>
                    <a:pt x="1484" y="106"/>
                    <a:pt x="667" y="1"/>
                    <a:pt x="272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6050" y="1095700"/>
              <a:ext cx="796900" cy="684075"/>
            </a:xfrm>
            <a:custGeom>
              <a:avLst/>
              <a:gdLst/>
              <a:ahLst/>
              <a:cxnLst/>
              <a:rect l="l" t="t" r="r" b="b"/>
              <a:pathLst>
                <a:path w="31876" h="27363" extrusionOk="0">
                  <a:moveTo>
                    <a:pt x="7276" y="0"/>
                  </a:moveTo>
                  <a:lnTo>
                    <a:pt x="565" y="2855"/>
                  </a:lnTo>
                  <a:cubicBezTo>
                    <a:pt x="565" y="2855"/>
                    <a:pt x="1" y="7354"/>
                    <a:pt x="4072" y="9339"/>
                  </a:cubicBezTo>
                  <a:cubicBezTo>
                    <a:pt x="9502" y="11985"/>
                    <a:pt x="16539" y="14278"/>
                    <a:pt x="16539" y="14278"/>
                  </a:cubicBezTo>
                  <a:cubicBezTo>
                    <a:pt x="16539" y="14278"/>
                    <a:pt x="17116" y="16339"/>
                    <a:pt x="18786" y="17676"/>
                  </a:cubicBezTo>
                  <a:cubicBezTo>
                    <a:pt x="20457" y="19012"/>
                    <a:pt x="20791" y="19285"/>
                    <a:pt x="21489" y="20409"/>
                  </a:cubicBezTo>
                  <a:cubicBezTo>
                    <a:pt x="22188" y="21533"/>
                    <a:pt x="22248" y="22018"/>
                    <a:pt x="23737" y="22808"/>
                  </a:cubicBezTo>
                  <a:cubicBezTo>
                    <a:pt x="25225" y="23597"/>
                    <a:pt x="25590" y="24509"/>
                    <a:pt x="27381" y="27363"/>
                  </a:cubicBezTo>
                  <a:cubicBezTo>
                    <a:pt x="27381" y="27363"/>
                    <a:pt x="27321" y="26088"/>
                    <a:pt x="31876" y="23962"/>
                  </a:cubicBezTo>
                  <a:cubicBezTo>
                    <a:pt x="31876" y="23962"/>
                    <a:pt x="24830" y="13879"/>
                    <a:pt x="22735" y="11510"/>
                  </a:cubicBezTo>
                  <a:cubicBezTo>
                    <a:pt x="20639" y="9141"/>
                    <a:pt x="18665" y="7746"/>
                    <a:pt x="15202" y="5847"/>
                  </a:cubicBezTo>
                  <a:cubicBezTo>
                    <a:pt x="11740" y="3948"/>
                    <a:pt x="8278" y="1848"/>
                    <a:pt x="8278" y="1848"/>
                  </a:cubicBezTo>
                  <a:lnTo>
                    <a:pt x="72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646350" y="1223250"/>
              <a:ext cx="658600" cy="508800"/>
            </a:xfrm>
            <a:custGeom>
              <a:avLst/>
              <a:gdLst/>
              <a:ahLst/>
              <a:cxnLst/>
              <a:rect l="l" t="t" r="r" b="b"/>
              <a:pathLst>
                <a:path w="26344" h="20352" fill="none" extrusionOk="0">
                  <a:moveTo>
                    <a:pt x="0" y="0"/>
                  </a:moveTo>
                  <a:cubicBezTo>
                    <a:pt x="0" y="0"/>
                    <a:pt x="972" y="1732"/>
                    <a:pt x="5284" y="3614"/>
                  </a:cubicBezTo>
                  <a:cubicBezTo>
                    <a:pt x="9597" y="5497"/>
                    <a:pt x="14850" y="7410"/>
                    <a:pt x="14850" y="7410"/>
                  </a:cubicBezTo>
                  <a:cubicBezTo>
                    <a:pt x="14850" y="7410"/>
                    <a:pt x="16545" y="9779"/>
                    <a:pt x="17979" y="11176"/>
                  </a:cubicBezTo>
                  <a:cubicBezTo>
                    <a:pt x="19412" y="12573"/>
                    <a:pt x="20196" y="14334"/>
                    <a:pt x="22382" y="16187"/>
                  </a:cubicBezTo>
                  <a:cubicBezTo>
                    <a:pt x="24569" y="18040"/>
                    <a:pt x="26174" y="19719"/>
                    <a:pt x="26343" y="20352"/>
                  </a:cubicBezTo>
                </a:path>
              </a:pathLst>
            </a:custGeom>
            <a:noFill/>
            <a:ln w="375" cap="flat" cmpd="sng">
              <a:solidFill>
                <a:srgbClr val="FFFFFF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589475" y="1043325"/>
              <a:ext cx="371700" cy="149075"/>
            </a:xfrm>
            <a:custGeom>
              <a:avLst/>
              <a:gdLst/>
              <a:ahLst/>
              <a:cxnLst/>
              <a:rect l="l" t="t" r="r" b="b"/>
              <a:pathLst>
                <a:path w="14868" h="5963" extrusionOk="0">
                  <a:moveTo>
                    <a:pt x="10536" y="0"/>
                  </a:moveTo>
                  <a:lnTo>
                    <a:pt x="3491" y="3477"/>
                  </a:lnTo>
                  <a:lnTo>
                    <a:pt x="28" y="4950"/>
                  </a:lnTo>
                  <a:cubicBezTo>
                    <a:pt x="28" y="4950"/>
                    <a:pt x="0" y="5168"/>
                    <a:pt x="1" y="5528"/>
                  </a:cubicBezTo>
                  <a:lnTo>
                    <a:pt x="272" y="5963"/>
                  </a:lnTo>
                  <a:cubicBezTo>
                    <a:pt x="272" y="5963"/>
                    <a:pt x="1804" y="5914"/>
                    <a:pt x="3764" y="5299"/>
                  </a:cubicBezTo>
                  <a:cubicBezTo>
                    <a:pt x="5722" y="4685"/>
                    <a:pt x="6536" y="3487"/>
                    <a:pt x="9094" y="3358"/>
                  </a:cubicBezTo>
                  <a:cubicBezTo>
                    <a:pt x="10467" y="3288"/>
                    <a:pt x="12003" y="3424"/>
                    <a:pt x="12768" y="2786"/>
                  </a:cubicBezTo>
                  <a:cubicBezTo>
                    <a:pt x="13249" y="2386"/>
                    <a:pt x="13963" y="2086"/>
                    <a:pt x="14867" y="1933"/>
                  </a:cubicBezTo>
                  <a:cubicBezTo>
                    <a:pt x="13201" y="1730"/>
                    <a:pt x="12023" y="1579"/>
                    <a:pt x="12023" y="1579"/>
                  </a:cubicBezTo>
                  <a:cubicBezTo>
                    <a:pt x="11629" y="395"/>
                    <a:pt x="10536" y="0"/>
                    <a:pt x="10536" y="0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796375" y="820400"/>
              <a:ext cx="113425" cy="118000"/>
            </a:xfrm>
            <a:custGeom>
              <a:avLst/>
              <a:gdLst/>
              <a:ahLst/>
              <a:cxnLst/>
              <a:rect l="l" t="t" r="r" b="b"/>
              <a:pathLst>
                <a:path w="4537" h="4720" extrusionOk="0">
                  <a:moveTo>
                    <a:pt x="3757" y="0"/>
                  </a:moveTo>
                  <a:cubicBezTo>
                    <a:pt x="2709" y="0"/>
                    <a:pt x="908" y="634"/>
                    <a:pt x="908" y="634"/>
                  </a:cubicBezTo>
                  <a:cubicBezTo>
                    <a:pt x="908" y="634"/>
                    <a:pt x="1" y="4427"/>
                    <a:pt x="1288" y="4696"/>
                  </a:cubicBezTo>
                  <a:cubicBezTo>
                    <a:pt x="1367" y="4712"/>
                    <a:pt x="1447" y="4720"/>
                    <a:pt x="1527" y="4720"/>
                  </a:cubicBezTo>
                  <a:cubicBezTo>
                    <a:pt x="2934" y="4720"/>
                    <a:pt x="4536" y="2290"/>
                    <a:pt x="4492" y="399"/>
                  </a:cubicBezTo>
                  <a:cubicBezTo>
                    <a:pt x="4485" y="105"/>
                    <a:pt x="4183" y="0"/>
                    <a:pt x="3757" y="0"/>
                  </a:cubicBezTo>
                  <a:close/>
                </a:path>
              </a:pathLst>
            </a:custGeom>
            <a:solidFill>
              <a:srgbClr val="889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95525" y="527875"/>
              <a:ext cx="493900" cy="354950"/>
            </a:xfrm>
            <a:custGeom>
              <a:avLst/>
              <a:gdLst/>
              <a:ahLst/>
              <a:cxnLst/>
              <a:rect l="l" t="t" r="r" b="b"/>
              <a:pathLst>
                <a:path w="19756" h="14198" extrusionOk="0">
                  <a:moveTo>
                    <a:pt x="19570" y="1"/>
                  </a:moveTo>
                  <a:cubicBezTo>
                    <a:pt x="19541" y="1"/>
                    <a:pt x="19497" y="9"/>
                    <a:pt x="19437" y="28"/>
                  </a:cubicBezTo>
                  <a:cubicBezTo>
                    <a:pt x="18997" y="164"/>
                    <a:pt x="17144" y="619"/>
                    <a:pt x="16598" y="878"/>
                  </a:cubicBezTo>
                  <a:cubicBezTo>
                    <a:pt x="16051" y="1136"/>
                    <a:pt x="15080" y="2138"/>
                    <a:pt x="14593" y="2639"/>
                  </a:cubicBezTo>
                  <a:cubicBezTo>
                    <a:pt x="14107" y="3140"/>
                    <a:pt x="7290" y="8925"/>
                    <a:pt x="7290" y="8925"/>
                  </a:cubicBezTo>
                  <a:lnTo>
                    <a:pt x="5148" y="8561"/>
                  </a:lnTo>
                  <a:cubicBezTo>
                    <a:pt x="5126" y="8560"/>
                    <a:pt x="5104" y="8559"/>
                    <a:pt x="5082" y="8559"/>
                  </a:cubicBezTo>
                  <a:cubicBezTo>
                    <a:pt x="3161" y="8559"/>
                    <a:pt x="1" y="13656"/>
                    <a:pt x="1" y="13656"/>
                  </a:cubicBezTo>
                  <a:cubicBezTo>
                    <a:pt x="1" y="13656"/>
                    <a:pt x="1337" y="13884"/>
                    <a:pt x="4663" y="14164"/>
                  </a:cubicBezTo>
                  <a:cubicBezTo>
                    <a:pt x="4930" y="14187"/>
                    <a:pt x="5187" y="14198"/>
                    <a:pt x="5434" y="14198"/>
                  </a:cubicBezTo>
                  <a:cubicBezTo>
                    <a:pt x="8262" y="14198"/>
                    <a:pt x="9812" y="12765"/>
                    <a:pt x="11040" y="10991"/>
                  </a:cubicBezTo>
                  <a:cubicBezTo>
                    <a:pt x="12376" y="9062"/>
                    <a:pt x="16537" y="3065"/>
                    <a:pt x="16537" y="3065"/>
                  </a:cubicBezTo>
                  <a:cubicBezTo>
                    <a:pt x="16632" y="3106"/>
                    <a:pt x="16742" y="3124"/>
                    <a:pt x="16857" y="3124"/>
                  </a:cubicBezTo>
                  <a:cubicBezTo>
                    <a:pt x="17289" y="3124"/>
                    <a:pt x="17805" y="2870"/>
                    <a:pt x="18009" y="2654"/>
                  </a:cubicBezTo>
                  <a:cubicBezTo>
                    <a:pt x="18268" y="2381"/>
                    <a:pt x="18180" y="2108"/>
                    <a:pt x="18180" y="2108"/>
                  </a:cubicBezTo>
                  <a:cubicBezTo>
                    <a:pt x="18180" y="2108"/>
                    <a:pt x="18283" y="1819"/>
                    <a:pt x="18180" y="1439"/>
                  </a:cubicBezTo>
                  <a:cubicBezTo>
                    <a:pt x="18259" y="1150"/>
                    <a:pt x="18071" y="863"/>
                    <a:pt x="18071" y="863"/>
                  </a:cubicBezTo>
                  <a:cubicBezTo>
                    <a:pt x="18071" y="863"/>
                    <a:pt x="18784" y="528"/>
                    <a:pt x="19103" y="423"/>
                  </a:cubicBezTo>
                  <a:cubicBezTo>
                    <a:pt x="19378" y="330"/>
                    <a:pt x="19756" y="1"/>
                    <a:pt x="19570" y="1"/>
                  </a:cubicBezTo>
                  <a:close/>
                </a:path>
              </a:pathLst>
            </a:custGeom>
            <a:solidFill>
              <a:srgbClr val="DF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793850" y="753225"/>
              <a:ext cx="113675" cy="126575"/>
            </a:xfrm>
            <a:custGeom>
              <a:avLst/>
              <a:gdLst/>
              <a:ahLst/>
              <a:cxnLst/>
              <a:rect l="l" t="t" r="r" b="b"/>
              <a:pathLst>
                <a:path w="4547" h="5063" extrusionOk="0">
                  <a:moveTo>
                    <a:pt x="26" y="4619"/>
                  </a:moveTo>
                  <a:cubicBezTo>
                    <a:pt x="1" y="4619"/>
                    <a:pt x="13" y="4626"/>
                    <a:pt x="68" y="4642"/>
                  </a:cubicBezTo>
                  <a:cubicBezTo>
                    <a:pt x="68" y="4642"/>
                    <a:pt x="72" y="4636"/>
                    <a:pt x="80" y="4623"/>
                  </a:cubicBezTo>
                  <a:lnTo>
                    <a:pt x="80" y="4623"/>
                  </a:lnTo>
                  <a:cubicBezTo>
                    <a:pt x="55" y="4620"/>
                    <a:pt x="37" y="4619"/>
                    <a:pt x="26" y="4619"/>
                  </a:cubicBezTo>
                  <a:close/>
                  <a:moveTo>
                    <a:pt x="3991" y="0"/>
                  </a:moveTo>
                  <a:cubicBezTo>
                    <a:pt x="2252" y="1193"/>
                    <a:pt x="251" y="4349"/>
                    <a:pt x="80" y="4623"/>
                  </a:cubicBezTo>
                  <a:lnTo>
                    <a:pt x="80" y="4623"/>
                  </a:lnTo>
                  <a:cubicBezTo>
                    <a:pt x="403" y="4657"/>
                    <a:pt x="1865" y="4904"/>
                    <a:pt x="3445" y="5059"/>
                  </a:cubicBezTo>
                  <a:cubicBezTo>
                    <a:pt x="3469" y="5061"/>
                    <a:pt x="3493" y="5063"/>
                    <a:pt x="3517" y="5063"/>
                  </a:cubicBezTo>
                  <a:cubicBezTo>
                    <a:pt x="4025" y="5063"/>
                    <a:pt x="4375" y="4519"/>
                    <a:pt x="4136" y="4053"/>
                  </a:cubicBezTo>
                  <a:cubicBezTo>
                    <a:pt x="3430" y="2673"/>
                    <a:pt x="3764" y="653"/>
                    <a:pt x="4547" y="17"/>
                  </a:cubicBezTo>
                  <a:lnTo>
                    <a:pt x="3991" y="0"/>
                  </a:lnTo>
                  <a:close/>
                </a:path>
              </a:pathLst>
            </a:custGeom>
            <a:solidFill>
              <a:srgbClr val="AF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07975" y="553500"/>
              <a:ext cx="35925" cy="33925"/>
            </a:xfrm>
            <a:custGeom>
              <a:avLst/>
              <a:gdLst/>
              <a:ahLst/>
              <a:cxnLst/>
              <a:rect l="l" t="t" r="r" b="b"/>
              <a:pathLst>
                <a:path w="1437" h="1357" fill="none" extrusionOk="0">
                  <a:moveTo>
                    <a:pt x="365" y="69"/>
                  </a:moveTo>
                  <a:cubicBezTo>
                    <a:pt x="729" y="1"/>
                    <a:pt x="1243" y="81"/>
                    <a:pt x="1334" y="285"/>
                  </a:cubicBezTo>
                  <a:cubicBezTo>
                    <a:pt x="1425" y="491"/>
                    <a:pt x="1436" y="1265"/>
                    <a:pt x="1334" y="1311"/>
                  </a:cubicBezTo>
                  <a:cubicBezTo>
                    <a:pt x="1231" y="1356"/>
                    <a:pt x="969" y="1003"/>
                    <a:pt x="969" y="582"/>
                  </a:cubicBezTo>
                  <a:cubicBezTo>
                    <a:pt x="969" y="582"/>
                    <a:pt x="753" y="1277"/>
                    <a:pt x="0" y="1174"/>
                  </a:cubicBezTo>
                </a:path>
              </a:pathLst>
            </a:custGeom>
            <a:noFill/>
            <a:ln w="375" cap="rnd" cmpd="sng">
              <a:solidFill>
                <a:srgbClr val="AF3A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279325" y="717300"/>
              <a:ext cx="644925" cy="478450"/>
            </a:xfrm>
            <a:custGeom>
              <a:avLst/>
              <a:gdLst/>
              <a:ahLst/>
              <a:cxnLst/>
              <a:rect l="l" t="t" r="r" b="b"/>
              <a:pathLst>
                <a:path w="25797" h="19138" extrusionOk="0">
                  <a:moveTo>
                    <a:pt x="17594" y="0"/>
                  </a:moveTo>
                  <a:cubicBezTo>
                    <a:pt x="16744" y="0"/>
                    <a:pt x="15792" y="129"/>
                    <a:pt x="14803" y="451"/>
                  </a:cubicBezTo>
                  <a:cubicBezTo>
                    <a:pt x="12616" y="1163"/>
                    <a:pt x="6330" y="2928"/>
                    <a:pt x="6330" y="2928"/>
                  </a:cubicBezTo>
                  <a:cubicBezTo>
                    <a:pt x="4264" y="3687"/>
                    <a:pt x="3444" y="5479"/>
                    <a:pt x="3080" y="6632"/>
                  </a:cubicBezTo>
                  <a:cubicBezTo>
                    <a:pt x="2716" y="7787"/>
                    <a:pt x="2229" y="8364"/>
                    <a:pt x="1683" y="9032"/>
                  </a:cubicBezTo>
                  <a:cubicBezTo>
                    <a:pt x="1136" y="9700"/>
                    <a:pt x="1167" y="10004"/>
                    <a:pt x="1045" y="10824"/>
                  </a:cubicBezTo>
                  <a:cubicBezTo>
                    <a:pt x="924" y="11644"/>
                    <a:pt x="0" y="11599"/>
                    <a:pt x="195" y="12129"/>
                  </a:cubicBezTo>
                  <a:cubicBezTo>
                    <a:pt x="407" y="12707"/>
                    <a:pt x="893" y="13496"/>
                    <a:pt x="2867" y="14377"/>
                  </a:cubicBezTo>
                  <a:cubicBezTo>
                    <a:pt x="3487" y="14653"/>
                    <a:pt x="4125" y="14748"/>
                    <a:pt x="4709" y="14748"/>
                  </a:cubicBezTo>
                  <a:cubicBezTo>
                    <a:pt x="5413" y="14748"/>
                    <a:pt x="6038" y="14610"/>
                    <a:pt x="6458" y="14487"/>
                  </a:cubicBezTo>
                  <a:cubicBezTo>
                    <a:pt x="6796" y="14387"/>
                    <a:pt x="7069" y="14139"/>
                    <a:pt x="7204" y="13812"/>
                  </a:cubicBezTo>
                  <a:lnTo>
                    <a:pt x="7782" y="12403"/>
                  </a:lnTo>
                  <a:cubicBezTo>
                    <a:pt x="7782" y="12403"/>
                    <a:pt x="9883" y="15895"/>
                    <a:pt x="10490" y="16983"/>
                  </a:cubicBezTo>
                  <a:cubicBezTo>
                    <a:pt x="11097" y="18072"/>
                    <a:pt x="10915" y="18477"/>
                    <a:pt x="11462" y="18993"/>
                  </a:cubicBezTo>
                  <a:cubicBezTo>
                    <a:pt x="11566" y="19091"/>
                    <a:pt x="11721" y="19138"/>
                    <a:pt x="11926" y="19138"/>
                  </a:cubicBezTo>
                  <a:cubicBezTo>
                    <a:pt x="12796" y="19138"/>
                    <a:pt x="14554" y="18291"/>
                    <a:pt x="16989" y="16983"/>
                  </a:cubicBezTo>
                  <a:cubicBezTo>
                    <a:pt x="19996" y="15368"/>
                    <a:pt x="24126" y="13466"/>
                    <a:pt x="24429" y="12920"/>
                  </a:cubicBezTo>
                  <a:cubicBezTo>
                    <a:pt x="24733" y="12373"/>
                    <a:pt x="23640" y="12038"/>
                    <a:pt x="22790" y="11705"/>
                  </a:cubicBezTo>
                  <a:cubicBezTo>
                    <a:pt x="21940" y="11371"/>
                    <a:pt x="22031" y="10824"/>
                    <a:pt x="21575" y="9913"/>
                  </a:cubicBezTo>
                  <a:cubicBezTo>
                    <a:pt x="21120" y="9002"/>
                    <a:pt x="20118" y="8607"/>
                    <a:pt x="20118" y="8607"/>
                  </a:cubicBezTo>
                  <a:lnTo>
                    <a:pt x="20118" y="8607"/>
                  </a:lnTo>
                  <a:lnTo>
                    <a:pt x="21970" y="8820"/>
                  </a:lnTo>
                  <a:cubicBezTo>
                    <a:pt x="21970" y="8820"/>
                    <a:pt x="21059" y="8152"/>
                    <a:pt x="22487" y="5054"/>
                  </a:cubicBezTo>
                  <a:cubicBezTo>
                    <a:pt x="23914" y="1956"/>
                    <a:pt x="25796" y="984"/>
                    <a:pt x="25796" y="984"/>
                  </a:cubicBezTo>
                  <a:cubicBezTo>
                    <a:pt x="25420" y="774"/>
                    <a:pt x="24995" y="721"/>
                    <a:pt x="24545" y="721"/>
                  </a:cubicBezTo>
                  <a:cubicBezTo>
                    <a:pt x="24090" y="721"/>
                    <a:pt x="23609" y="776"/>
                    <a:pt x="23127" y="776"/>
                  </a:cubicBezTo>
                  <a:cubicBezTo>
                    <a:pt x="22779" y="776"/>
                    <a:pt x="22431" y="747"/>
                    <a:pt x="22091" y="650"/>
                  </a:cubicBezTo>
                  <a:cubicBezTo>
                    <a:pt x="21588" y="506"/>
                    <a:pt x="21236" y="471"/>
                    <a:pt x="20970" y="471"/>
                  </a:cubicBezTo>
                  <a:cubicBezTo>
                    <a:pt x="20719" y="471"/>
                    <a:pt x="20544" y="503"/>
                    <a:pt x="20392" y="503"/>
                  </a:cubicBezTo>
                  <a:cubicBezTo>
                    <a:pt x="20296" y="503"/>
                    <a:pt x="20209" y="490"/>
                    <a:pt x="20118" y="451"/>
                  </a:cubicBezTo>
                  <a:cubicBezTo>
                    <a:pt x="19502" y="189"/>
                    <a:pt x="18622" y="0"/>
                    <a:pt x="17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473250" y="1130250"/>
              <a:ext cx="261200" cy="261175"/>
            </a:xfrm>
            <a:custGeom>
              <a:avLst/>
              <a:gdLst/>
              <a:ahLst/>
              <a:cxnLst/>
              <a:rect l="l" t="t" r="r" b="b"/>
              <a:pathLst>
                <a:path w="10448" h="10447" extrusionOk="0">
                  <a:moveTo>
                    <a:pt x="5225" y="0"/>
                  </a:moveTo>
                  <a:cubicBezTo>
                    <a:pt x="3839" y="0"/>
                    <a:pt x="2511" y="550"/>
                    <a:pt x="1531" y="1530"/>
                  </a:cubicBezTo>
                  <a:cubicBezTo>
                    <a:pt x="551" y="2510"/>
                    <a:pt x="1" y="3838"/>
                    <a:pt x="1" y="5224"/>
                  </a:cubicBezTo>
                  <a:cubicBezTo>
                    <a:pt x="1" y="6609"/>
                    <a:pt x="551" y="7937"/>
                    <a:pt x="1531" y="8917"/>
                  </a:cubicBezTo>
                  <a:cubicBezTo>
                    <a:pt x="2511" y="9897"/>
                    <a:pt x="3839" y="10447"/>
                    <a:pt x="5225" y="10447"/>
                  </a:cubicBezTo>
                  <a:cubicBezTo>
                    <a:pt x="6610" y="10447"/>
                    <a:pt x="7939" y="9897"/>
                    <a:pt x="8917" y="8917"/>
                  </a:cubicBezTo>
                  <a:cubicBezTo>
                    <a:pt x="9897" y="7937"/>
                    <a:pt x="10447" y="6609"/>
                    <a:pt x="10447" y="5224"/>
                  </a:cubicBezTo>
                  <a:cubicBezTo>
                    <a:pt x="10447" y="3838"/>
                    <a:pt x="9897" y="2510"/>
                    <a:pt x="8917" y="1530"/>
                  </a:cubicBezTo>
                  <a:cubicBezTo>
                    <a:pt x="7939" y="550"/>
                    <a:pt x="6610" y="0"/>
                    <a:pt x="522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473875" y="902150"/>
              <a:ext cx="77650" cy="213150"/>
            </a:xfrm>
            <a:custGeom>
              <a:avLst/>
              <a:gdLst/>
              <a:ahLst/>
              <a:cxnLst/>
              <a:rect l="l" t="t" r="r" b="b"/>
              <a:pathLst>
                <a:path w="3106" h="8526" extrusionOk="0">
                  <a:moveTo>
                    <a:pt x="2309" y="0"/>
                  </a:moveTo>
                  <a:cubicBezTo>
                    <a:pt x="2009" y="0"/>
                    <a:pt x="1687" y="228"/>
                    <a:pt x="1555" y="598"/>
                  </a:cubicBezTo>
                  <a:cubicBezTo>
                    <a:pt x="1235" y="1486"/>
                    <a:pt x="0" y="5009"/>
                    <a:pt x="0" y="5009"/>
                  </a:cubicBezTo>
                  <a:cubicBezTo>
                    <a:pt x="0" y="5009"/>
                    <a:pt x="1244" y="7076"/>
                    <a:pt x="2093" y="8525"/>
                  </a:cubicBezTo>
                  <a:cubicBezTo>
                    <a:pt x="1430" y="5917"/>
                    <a:pt x="2459" y="3334"/>
                    <a:pt x="2853" y="1578"/>
                  </a:cubicBezTo>
                  <a:cubicBezTo>
                    <a:pt x="3105" y="448"/>
                    <a:pt x="2729" y="0"/>
                    <a:pt x="2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17150" y="806050"/>
              <a:ext cx="65550" cy="121775"/>
            </a:xfrm>
            <a:custGeom>
              <a:avLst/>
              <a:gdLst/>
              <a:ahLst/>
              <a:cxnLst/>
              <a:rect l="l" t="t" r="r" b="b"/>
              <a:pathLst>
                <a:path w="2622" h="4871" fill="none" extrusionOk="0">
                  <a:moveTo>
                    <a:pt x="1" y="0"/>
                  </a:moveTo>
                  <a:cubicBezTo>
                    <a:pt x="1161" y="980"/>
                    <a:pt x="943" y="3778"/>
                    <a:pt x="2621" y="4871"/>
                  </a:cubicBezTo>
                </a:path>
              </a:pathLst>
            </a:custGeom>
            <a:noFill/>
            <a:ln w="375" cap="flat" cmpd="sng">
              <a:solidFill>
                <a:schemeClr val="dk2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82250" y="932450"/>
              <a:ext cx="900" cy="400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1" y="1"/>
                  </a:moveTo>
                  <a:lnTo>
                    <a:pt x="35" y="16"/>
                  </a:lnTo>
                  <a:cubicBezTo>
                    <a:pt x="14" y="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40150" y="839300"/>
              <a:ext cx="88450" cy="98500"/>
            </a:xfrm>
            <a:custGeom>
              <a:avLst/>
              <a:gdLst/>
              <a:ahLst/>
              <a:cxnLst/>
              <a:rect l="l" t="t" r="r" b="b"/>
              <a:pathLst>
                <a:path w="3538" h="3940" extrusionOk="0">
                  <a:moveTo>
                    <a:pt x="1048" y="0"/>
                  </a:moveTo>
                  <a:cubicBezTo>
                    <a:pt x="503" y="0"/>
                    <a:pt x="1" y="519"/>
                    <a:pt x="186" y="1147"/>
                  </a:cubicBezTo>
                  <a:cubicBezTo>
                    <a:pt x="483" y="2156"/>
                    <a:pt x="842" y="3179"/>
                    <a:pt x="1685" y="3727"/>
                  </a:cubicBezTo>
                  <a:lnTo>
                    <a:pt x="3537" y="3940"/>
                  </a:lnTo>
                  <a:cubicBezTo>
                    <a:pt x="3537" y="3940"/>
                    <a:pt x="3140" y="3649"/>
                    <a:pt x="3281" y="2561"/>
                  </a:cubicBezTo>
                  <a:cubicBezTo>
                    <a:pt x="2681" y="1812"/>
                    <a:pt x="2281" y="828"/>
                    <a:pt x="1685" y="274"/>
                  </a:cubicBezTo>
                  <a:cubicBezTo>
                    <a:pt x="1667" y="257"/>
                    <a:pt x="1649" y="242"/>
                    <a:pt x="1631" y="226"/>
                  </a:cubicBezTo>
                  <a:cubicBezTo>
                    <a:pt x="1451" y="69"/>
                    <a:pt x="124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257625" y="1017325"/>
              <a:ext cx="416825" cy="281550"/>
            </a:xfrm>
            <a:custGeom>
              <a:avLst/>
              <a:gdLst/>
              <a:ahLst/>
              <a:cxnLst/>
              <a:rect l="l" t="t" r="r" b="b"/>
              <a:pathLst>
                <a:path w="16673" h="11262" extrusionOk="0">
                  <a:moveTo>
                    <a:pt x="1731" y="0"/>
                  </a:moveTo>
                  <a:cubicBezTo>
                    <a:pt x="1731" y="0"/>
                    <a:pt x="1184" y="1822"/>
                    <a:pt x="637" y="3667"/>
                  </a:cubicBezTo>
                  <a:cubicBezTo>
                    <a:pt x="91" y="5512"/>
                    <a:pt x="0" y="7812"/>
                    <a:pt x="3371" y="8883"/>
                  </a:cubicBezTo>
                  <a:cubicBezTo>
                    <a:pt x="6743" y="9954"/>
                    <a:pt x="12094" y="10728"/>
                    <a:pt x="12094" y="10728"/>
                  </a:cubicBezTo>
                  <a:cubicBezTo>
                    <a:pt x="12173" y="11123"/>
                    <a:pt x="12545" y="11261"/>
                    <a:pt x="12954" y="11261"/>
                  </a:cubicBezTo>
                  <a:cubicBezTo>
                    <a:pt x="13016" y="11261"/>
                    <a:pt x="13080" y="11258"/>
                    <a:pt x="13143" y="11252"/>
                  </a:cubicBezTo>
                  <a:cubicBezTo>
                    <a:pt x="13269" y="11240"/>
                    <a:pt x="13382" y="11236"/>
                    <a:pt x="13489" y="11236"/>
                  </a:cubicBezTo>
                  <a:cubicBezTo>
                    <a:pt x="13727" y="11236"/>
                    <a:pt x="13934" y="11257"/>
                    <a:pt x="14179" y="11257"/>
                  </a:cubicBezTo>
                  <a:cubicBezTo>
                    <a:pt x="14241" y="11257"/>
                    <a:pt x="14305" y="11255"/>
                    <a:pt x="14372" y="11252"/>
                  </a:cubicBezTo>
                  <a:cubicBezTo>
                    <a:pt x="14827" y="11229"/>
                    <a:pt x="15671" y="10386"/>
                    <a:pt x="15762" y="9976"/>
                  </a:cubicBezTo>
                  <a:cubicBezTo>
                    <a:pt x="15853" y="9566"/>
                    <a:pt x="15192" y="9521"/>
                    <a:pt x="15192" y="9521"/>
                  </a:cubicBezTo>
                  <a:cubicBezTo>
                    <a:pt x="15227" y="9516"/>
                    <a:pt x="15285" y="9514"/>
                    <a:pt x="15359" y="9514"/>
                  </a:cubicBezTo>
                  <a:cubicBezTo>
                    <a:pt x="15558" y="9514"/>
                    <a:pt x="15867" y="9527"/>
                    <a:pt x="16116" y="9527"/>
                  </a:cubicBezTo>
                  <a:cubicBezTo>
                    <a:pt x="16206" y="9527"/>
                    <a:pt x="16288" y="9526"/>
                    <a:pt x="16354" y="9521"/>
                  </a:cubicBezTo>
                  <a:cubicBezTo>
                    <a:pt x="16673" y="9498"/>
                    <a:pt x="16605" y="8997"/>
                    <a:pt x="15489" y="8928"/>
                  </a:cubicBezTo>
                  <a:cubicBezTo>
                    <a:pt x="15425" y="8925"/>
                    <a:pt x="15362" y="8923"/>
                    <a:pt x="15299" y="8923"/>
                  </a:cubicBezTo>
                  <a:cubicBezTo>
                    <a:pt x="14304" y="8923"/>
                    <a:pt x="13426" y="9386"/>
                    <a:pt x="12750" y="9386"/>
                  </a:cubicBezTo>
                  <a:cubicBezTo>
                    <a:pt x="12721" y="9386"/>
                    <a:pt x="12693" y="9385"/>
                    <a:pt x="12665" y="9383"/>
                  </a:cubicBezTo>
                  <a:cubicBezTo>
                    <a:pt x="11936" y="9338"/>
                    <a:pt x="5808" y="5284"/>
                    <a:pt x="5808" y="5284"/>
                  </a:cubicBezTo>
                  <a:lnTo>
                    <a:pt x="7243" y="1844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rgbClr val="DF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272150" y="1017325"/>
              <a:ext cx="166575" cy="105525"/>
            </a:xfrm>
            <a:custGeom>
              <a:avLst/>
              <a:gdLst/>
              <a:ahLst/>
              <a:cxnLst/>
              <a:rect l="l" t="t" r="r" b="b"/>
              <a:pathLst>
                <a:path w="6663" h="4221" extrusionOk="0">
                  <a:moveTo>
                    <a:pt x="1150" y="0"/>
                  </a:moveTo>
                  <a:cubicBezTo>
                    <a:pt x="1150" y="0"/>
                    <a:pt x="603" y="1822"/>
                    <a:pt x="57" y="3667"/>
                  </a:cubicBezTo>
                  <a:cubicBezTo>
                    <a:pt x="37" y="3733"/>
                    <a:pt x="18" y="3800"/>
                    <a:pt x="0" y="3868"/>
                  </a:cubicBezTo>
                  <a:cubicBezTo>
                    <a:pt x="389" y="4128"/>
                    <a:pt x="795" y="4220"/>
                    <a:pt x="1201" y="4220"/>
                  </a:cubicBezTo>
                  <a:cubicBezTo>
                    <a:pt x="1968" y="4220"/>
                    <a:pt x="2734" y="3893"/>
                    <a:pt x="3382" y="3758"/>
                  </a:cubicBezTo>
                  <a:cubicBezTo>
                    <a:pt x="4298" y="3567"/>
                    <a:pt x="5192" y="3546"/>
                    <a:pt x="6083" y="3232"/>
                  </a:cubicBezTo>
                  <a:lnTo>
                    <a:pt x="6662" y="1844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rgbClr val="AF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69600" y="1130250"/>
              <a:ext cx="33250" cy="19200"/>
            </a:xfrm>
            <a:custGeom>
              <a:avLst/>
              <a:gdLst/>
              <a:ahLst/>
              <a:cxnLst/>
              <a:rect l="l" t="t" r="r" b="b"/>
              <a:pathLst>
                <a:path w="1330" h="768" fill="none" extrusionOk="0">
                  <a:moveTo>
                    <a:pt x="1329" y="767"/>
                  </a:moveTo>
                  <a:lnTo>
                    <a:pt x="0" y="0"/>
                  </a:lnTo>
                </a:path>
              </a:pathLst>
            </a:custGeom>
            <a:noFill/>
            <a:ln w="375" cap="flat" cmpd="sng">
              <a:solidFill>
                <a:srgbClr val="AF3A3A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279325" y="978375"/>
              <a:ext cx="181950" cy="107650"/>
            </a:xfrm>
            <a:custGeom>
              <a:avLst/>
              <a:gdLst/>
              <a:ahLst/>
              <a:cxnLst/>
              <a:rect l="l" t="t" r="r" b="b"/>
              <a:pathLst>
                <a:path w="7278" h="4306" extrusionOk="0">
                  <a:moveTo>
                    <a:pt x="1098" y="1"/>
                  </a:moveTo>
                  <a:cubicBezTo>
                    <a:pt x="1082" y="115"/>
                    <a:pt x="1067" y="240"/>
                    <a:pt x="1045" y="381"/>
                  </a:cubicBezTo>
                  <a:cubicBezTo>
                    <a:pt x="924" y="1201"/>
                    <a:pt x="0" y="1156"/>
                    <a:pt x="195" y="1686"/>
                  </a:cubicBezTo>
                  <a:cubicBezTo>
                    <a:pt x="407" y="2264"/>
                    <a:pt x="894" y="3053"/>
                    <a:pt x="2867" y="3934"/>
                  </a:cubicBezTo>
                  <a:cubicBezTo>
                    <a:pt x="3487" y="4210"/>
                    <a:pt x="4125" y="4305"/>
                    <a:pt x="4709" y="4305"/>
                  </a:cubicBezTo>
                  <a:cubicBezTo>
                    <a:pt x="5413" y="4305"/>
                    <a:pt x="6038" y="4167"/>
                    <a:pt x="6458" y="4044"/>
                  </a:cubicBezTo>
                  <a:cubicBezTo>
                    <a:pt x="6796" y="3944"/>
                    <a:pt x="7069" y="3696"/>
                    <a:pt x="7204" y="3369"/>
                  </a:cubicBezTo>
                  <a:lnTo>
                    <a:pt x="7278" y="3188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474900" y="545850"/>
              <a:ext cx="171650" cy="154875"/>
            </a:xfrm>
            <a:custGeom>
              <a:avLst/>
              <a:gdLst/>
              <a:ahLst/>
              <a:cxnLst/>
              <a:rect l="l" t="t" r="r" b="b"/>
              <a:pathLst>
                <a:path w="6866" h="6195" extrusionOk="0">
                  <a:moveTo>
                    <a:pt x="5626" y="0"/>
                  </a:moveTo>
                  <a:cubicBezTo>
                    <a:pt x="5468" y="0"/>
                    <a:pt x="5302" y="30"/>
                    <a:pt x="5134" y="91"/>
                  </a:cubicBezTo>
                  <a:cubicBezTo>
                    <a:pt x="4966" y="152"/>
                    <a:pt x="4811" y="173"/>
                    <a:pt x="4664" y="173"/>
                  </a:cubicBezTo>
                  <a:cubicBezTo>
                    <a:pt x="4340" y="173"/>
                    <a:pt x="4056" y="70"/>
                    <a:pt x="3755" y="70"/>
                  </a:cubicBezTo>
                  <a:cubicBezTo>
                    <a:pt x="3586" y="70"/>
                    <a:pt x="3412" y="103"/>
                    <a:pt x="3221" y="204"/>
                  </a:cubicBezTo>
                  <a:cubicBezTo>
                    <a:pt x="2780" y="440"/>
                    <a:pt x="2574" y="662"/>
                    <a:pt x="2305" y="852"/>
                  </a:cubicBezTo>
                  <a:cubicBezTo>
                    <a:pt x="2086" y="1005"/>
                    <a:pt x="1825" y="1068"/>
                    <a:pt x="1559" y="1068"/>
                  </a:cubicBezTo>
                  <a:cubicBezTo>
                    <a:pt x="1526" y="1068"/>
                    <a:pt x="1494" y="1067"/>
                    <a:pt x="1461" y="1065"/>
                  </a:cubicBezTo>
                  <a:cubicBezTo>
                    <a:pt x="1443" y="1064"/>
                    <a:pt x="1426" y="1064"/>
                    <a:pt x="1408" y="1064"/>
                  </a:cubicBezTo>
                  <a:cubicBezTo>
                    <a:pt x="626" y="1064"/>
                    <a:pt x="0" y="2071"/>
                    <a:pt x="41" y="2847"/>
                  </a:cubicBezTo>
                  <a:cubicBezTo>
                    <a:pt x="86" y="3735"/>
                    <a:pt x="283" y="4077"/>
                    <a:pt x="625" y="4737"/>
                  </a:cubicBezTo>
                  <a:cubicBezTo>
                    <a:pt x="967" y="5398"/>
                    <a:pt x="1149" y="6195"/>
                    <a:pt x="1149" y="6195"/>
                  </a:cubicBezTo>
                  <a:cubicBezTo>
                    <a:pt x="2037" y="5739"/>
                    <a:pt x="1992" y="2847"/>
                    <a:pt x="1992" y="2847"/>
                  </a:cubicBezTo>
                  <a:cubicBezTo>
                    <a:pt x="2058" y="2814"/>
                    <a:pt x="2140" y="2802"/>
                    <a:pt x="2238" y="2802"/>
                  </a:cubicBezTo>
                  <a:cubicBezTo>
                    <a:pt x="2473" y="2802"/>
                    <a:pt x="2806" y="2869"/>
                    <a:pt x="3268" y="2869"/>
                  </a:cubicBezTo>
                  <a:cubicBezTo>
                    <a:pt x="3408" y="2869"/>
                    <a:pt x="3559" y="2863"/>
                    <a:pt x="3723" y="2847"/>
                  </a:cubicBezTo>
                  <a:cubicBezTo>
                    <a:pt x="4656" y="2755"/>
                    <a:pt x="4611" y="2322"/>
                    <a:pt x="5294" y="2255"/>
                  </a:cubicBezTo>
                  <a:cubicBezTo>
                    <a:pt x="5978" y="2186"/>
                    <a:pt x="6865" y="1731"/>
                    <a:pt x="6729" y="956"/>
                  </a:cubicBezTo>
                  <a:cubicBezTo>
                    <a:pt x="6623" y="355"/>
                    <a:pt x="6174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472725" y="600675"/>
              <a:ext cx="171725" cy="216475"/>
            </a:xfrm>
            <a:custGeom>
              <a:avLst/>
              <a:gdLst/>
              <a:ahLst/>
              <a:cxnLst/>
              <a:rect l="l" t="t" r="r" b="b"/>
              <a:pathLst>
                <a:path w="6869" h="8659" extrusionOk="0">
                  <a:moveTo>
                    <a:pt x="4819" y="0"/>
                  </a:moveTo>
                  <a:cubicBezTo>
                    <a:pt x="4572" y="259"/>
                    <a:pt x="4014" y="446"/>
                    <a:pt x="3472" y="446"/>
                  </a:cubicBezTo>
                  <a:cubicBezTo>
                    <a:pt x="3315" y="446"/>
                    <a:pt x="3159" y="430"/>
                    <a:pt x="3012" y="396"/>
                  </a:cubicBezTo>
                  <a:cubicBezTo>
                    <a:pt x="2856" y="360"/>
                    <a:pt x="2698" y="346"/>
                    <a:pt x="2548" y="346"/>
                  </a:cubicBezTo>
                  <a:cubicBezTo>
                    <a:pt x="2066" y="346"/>
                    <a:pt x="1661" y="487"/>
                    <a:pt x="1661" y="487"/>
                  </a:cubicBezTo>
                  <a:cubicBezTo>
                    <a:pt x="1661" y="487"/>
                    <a:pt x="1706" y="2005"/>
                    <a:pt x="1479" y="2916"/>
                  </a:cubicBezTo>
                  <a:cubicBezTo>
                    <a:pt x="1284" y="2728"/>
                    <a:pt x="1013" y="2624"/>
                    <a:pt x="760" y="2624"/>
                  </a:cubicBezTo>
                  <a:cubicBezTo>
                    <a:pt x="359" y="2624"/>
                    <a:pt x="0" y="2883"/>
                    <a:pt x="52" y="3478"/>
                  </a:cubicBezTo>
                  <a:cubicBezTo>
                    <a:pt x="93" y="3961"/>
                    <a:pt x="461" y="4066"/>
                    <a:pt x="776" y="4066"/>
                  </a:cubicBezTo>
                  <a:cubicBezTo>
                    <a:pt x="1022" y="4066"/>
                    <a:pt x="1236" y="4002"/>
                    <a:pt x="1236" y="4002"/>
                  </a:cubicBezTo>
                  <a:lnTo>
                    <a:pt x="1767" y="6728"/>
                  </a:lnTo>
                  <a:cubicBezTo>
                    <a:pt x="3698" y="6939"/>
                    <a:pt x="5467" y="8659"/>
                    <a:pt x="6183" y="8659"/>
                  </a:cubicBezTo>
                  <a:cubicBezTo>
                    <a:pt x="6289" y="8659"/>
                    <a:pt x="6372" y="8621"/>
                    <a:pt x="6429" y="8535"/>
                  </a:cubicBezTo>
                  <a:cubicBezTo>
                    <a:pt x="6869" y="7866"/>
                    <a:pt x="4482" y="5927"/>
                    <a:pt x="4482" y="5927"/>
                  </a:cubicBezTo>
                  <a:lnTo>
                    <a:pt x="4277" y="5049"/>
                  </a:lnTo>
                  <a:cubicBezTo>
                    <a:pt x="5643" y="4989"/>
                    <a:pt x="5229" y="2977"/>
                    <a:pt x="4987" y="2051"/>
                  </a:cubicBezTo>
                  <a:cubicBezTo>
                    <a:pt x="4743" y="1124"/>
                    <a:pt x="4819" y="0"/>
                    <a:pt x="4819" y="0"/>
                  </a:cubicBezTo>
                  <a:close/>
                </a:path>
              </a:pathLst>
            </a:custGeom>
            <a:solidFill>
              <a:srgbClr val="DF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522175" y="708175"/>
              <a:ext cx="62600" cy="40825"/>
            </a:xfrm>
            <a:custGeom>
              <a:avLst/>
              <a:gdLst/>
              <a:ahLst/>
              <a:cxnLst/>
              <a:rect l="l" t="t" r="r" b="b"/>
              <a:pathLst>
                <a:path w="2504" h="1633" extrusionOk="0">
                  <a:moveTo>
                    <a:pt x="103" y="0"/>
                  </a:moveTo>
                  <a:cubicBezTo>
                    <a:pt x="50" y="0"/>
                    <a:pt x="0" y="50"/>
                    <a:pt x="19" y="114"/>
                  </a:cubicBezTo>
                  <a:cubicBezTo>
                    <a:pt x="267" y="955"/>
                    <a:pt x="756" y="1633"/>
                    <a:pt x="2251" y="1633"/>
                  </a:cubicBezTo>
                  <a:cubicBezTo>
                    <a:pt x="2332" y="1633"/>
                    <a:pt x="2416" y="1631"/>
                    <a:pt x="2504" y="1627"/>
                  </a:cubicBezTo>
                  <a:lnTo>
                    <a:pt x="2299" y="749"/>
                  </a:lnTo>
                  <a:cubicBezTo>
                    <a:pt x="2206" y="759"/>
                    <a:pt x="2104" y="764"/>
                    <a:pt x="1996" y="764"/>
                  </a:cubicBezTo>
                  <a:cubicBezTo>
                    <a:pt x="1421" y="764"/>
                    <a:pt x="663" y="609"/>
                    <a:pt x="170" y="32"/>
                  </a:cubicBezTo>
                  <a:cubicBezTo>
                    <a:pt x="151" y="10"/>
                    <a:pt x="126" y="0"/>
                    <a:pt x="103" y="0"/>
                  </a:cubicBezTo>
                  <a:close/>
                </a:path>
              </a:pathLst>
            </a:custGeom>
            <a:solidFill>
              <a:srgbClr val="AF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494300" y="639700"/>
              <a:ext cx="36325" cy="36825"/>
            </a:xfrm>
            <a:custGeom>
              <a:avLst/>
              <a:gdLst/>
              <a:ahLst/>
              <a:cxnLst/>
              <a:rect l="l" t="t" r="r" b="b"/>
              <a:pathLst>
                <a:path w="1453" h="1473" extrusionOk="0">
                  <a:moveTo>
                    <a:pt x="1066" y="1"/>
                  </a:moveTo>
                  <a:lnTo>
                    <a:pt x="0" y="786"/>
                  </a:lnTo>
                  <a:lnTo>
                    <a:pt x="342" y="1428"/>
                  </a:lnTo>
                  <a:cubicBezTo>
                    <a:pt x="342" y="1428"/>
                    <a:pt x="540" y="1303"/>
                    <a:pt x="844" y="1303"/>
                  </a:cubicBezTo>
                  <a:cubicBezTo>
                    <a:pt x="1018" y="1303"/>
                    <a:pt x="1227" y="1344"/>
                    <a:pt x="1453" y="1473"/>
                  </a:cubicBezTo>
                  <a:lnTo>
                    <a:pt x="10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518325" y="623375"/>
              <a:ext cx="109325" cy="53650"/>
            </a:xfrm>
            <a:custGeom>
              <a:avLst/>
              <a:gdLst/>
              <a:ahLst/>
              <a:cxnLst/>
              <a:rect l="l" t="t" r="r" b="b"/>
              <a:pathLst>
                <a:path w="4373" h="2146" extrusionOk="0">
                  <a:moveTo>
                    <a:pt x="3448" y="1"/>
                  </a:moveTo>
                  <a:cubicBezTo>
                    <a:pt x="3406" y="1"/>
                    <a:pt x="3364" y="3"/>
                    <a:pt x="3322" y="10"/>
                  </a:cubicBezTo>
                  <a:lnTo>
                    <a:pt x="449" y="425"/>
                  </a:lnTo>
                  <a:cubicBezTo>
                    <a:pt x="185" y="464"/>
                    <a:pt x="1" y="708"/>
                    <a:pt x="40" y="972"/>
                  </a:cubicBezTo>
                  <a:lnTo>
                    <a:pt x="149" y="1732"/>
                  </a:lnTo>
                  <a:cubicBezTo>
                    <a:pt x="185" y="1972"/>
                    <a:pt x="390" y="2146"/>
                    <a:pt x="626" y="2146"/>
                  </a:cubicBezTo>
                  <a:cubicBezTo>
                    <a:pt x="650" y="2146"/>
                    <a:pt x="673" y="2144"/>
                    <a:pt x="697" y="2141"/>
                  </a:cubicBezTo>
                  <a:lnTo>
                    <a:pt x="3571" y="1726"/>
                  </a:lnTo>
                  <a:cubicBezTo>
                    <a:pt x="4044" y="1657"/>
                    <a:pt x="4373" y="1217"/>
                    <a:pt x="4304" y="744"/>
                  </a:cubicBezTo>
                  <a:cubicBezTo>
                    <a:pt x="4243" y="312"/>
                    <a:pt x="3872" y="1"/>
                    <a:pt x="3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536075" y="620700"/>
              <a:ext cx="92875" cy="55050"/>
            </a:xfrm>
            <a:custGeom>
              <a:avLst/>
              <a:gdLst/>
              <a:ahLst/>
              <a:cxnLst/>
              <a:rect l="l" t="t" r="r" b="b"/>
              <a:pathLst>
                <a:path w="3715" h="2202" extrusionOk="0">
                  <a:moveTo>
                    <a:pt x="3417" y="1"/>
                  </a:moveTo>
                  <a:cubicBezTo>
                    <a:pt x="3414" y="1"/>
                    <a:pt x="3411" y="1"/>
                    <a:pt x="3408" y="1"/>
                  </a:cubicBezTo>
                  <a:lnTo>
                    <a:pt x="60" y="485"/>
                  </a:lnTo>
                  <a:cubicBezTo>
                    <a:pt x="25" y="490"/>
                    <a:pt x="1" y="523"/>
                    <a:pt x="6" y="557"/>
                  </a:cubicBezTo>
                  <a:lnTo>
                    <a:pt x="237" y="2148"/>
                  </a:lnTo>
                  <a:cubicBezTo>
                    <a:pt x="241" y="2179"/>
                    <a:pt x="268" y="2202"/>
                    <a:pt x="298" y="2202"/>
                  </a:cubicBezTo>
                  <a:cubicBezTo>
                    <a:pt x="302" y="2202"/>
                    <a:pt x="305" y="2202"/>
                    <a:pt x="308" y="2201"/>
                  </a:cubicBezTo>
                  <a:lnTo>
                    <a:pt x="3656" y="1717"/>
                  </a:lnTo>
                  <a:cubicBezTo>
                    <a:pt x="3690" y="1712"/>
                    <a:pt x="3715" y="1680"/>
                    <a:pt x="3710" y="1646"/>
                  </a:cubicBezTo>
                  <a:lnTo>
                    <a:pt x="3480" y="55"/>
                  </a:lnTo>
                  <a:cubicBezTo>
                    <a:pt x="3475" y="24"/>
                    <a:pt x="3448" y="1"/>
                    <a:pt x="34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562975" y="641425"/>
              <a:ext cx="45075" cy="11375"/>
            </a:xfrm>
            <a:custGeom>
              <a:avLst/>
              <a:gdLst/>
              <a:ahLst/>
              <a:cxnLst/>
              <a:rect l="l" t="t" r="r" b="b"/>
              <a:pathLst>
                <a:path w="1803" h="455" extrusionOk="0">
                  <a:moveTo>
                    <a:pt x="1680" y="0"/>
                  </a:moveTo>
                  <a:cubicBezTo>
                    <a:pt x="1675" y="0"/>
                    <a:pt x="1669" y="1"/>
                    <a:pt x="1663" y="2"/>
                  </a:cubicBezTo>
                  <a:lnTo>
                    <a:pt x="107" y="226"/>
                  </a:lnTo>
                  <a:cubicBezTo>
                    <a:pt x="44" y="236"/>
                    <a:pt x="1" y="294"/>
                    <a:pt x="9" y="356"/>
                  </a:cubicBezTo>
                  <a:cubicBezTo>
                    <a:pt x="18" y="414"/>
                    <a:pt x="67" y="455"/>
                    <a:pt x="122" y="455"/>
                  </a:cubicBezTo>
                  <a:cubicBezTo>
                    <a:pt x="128" y="455"/>
                    <a:pt x="134" y="454"/>
                    <a:pt x="140" y="454"/>
                  </a:cubicBezTo>
                  <a:lnTo>
                    <a:pt x="1696" y="229"/>
                  </a:lnTo>
                  <a:cubicBezTo>
                    <a:pt x="1760" y="220"/>
                    <a:pt x="1803" y="162"/>
                    <a:pt x="1793" y="99"/>
                  </a:cubicBezTo>
                  <a:cubicBezTo>
                    <a:pt x="1786" y="42"/>
                    <a:pt x="1736" y="0"/>
                    <a:pt x="16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478225" y="571725"/>
              <a:ext cx="43475" cy="89450"/>
            </a:xfrm>
            <a:custGeom>
              <a:avLst/>
              <a:gdLst/>
              <a:ahLst/>
              <a:cxnLst/>
              <a:rect l="l" t="t" r="r" b="b"/>
              <a:pathLst>
                <a:path w="1739" h="3578" extrusionOk="0">
                  <a:moveTo>
                    <a:pt x="1738" y="1"/>
                  </a:moveTo>
                  <a:lnTo>
                    <a:pt x="1738" y="1"/>
                  </a:lnTo>
                  <a:cubicBezTo>
                    <a:pt x="1635" y="23"/>
                    <a:pt x="1529" y="33"/>
                    <a:pt x="1422" y="33"/>
                  </a:cubicBezTo>
                  <a:cubicBezTo>
                    <a:pt x="1391" y="33"/>
                    <a:pt x="1359" y="32"/>
                    <a:pt x="1328" y="30"/>
                  </a:cubicBezTo>
                  <a:cubicBezTo>
                    <a:pt x="1312" y="29"/>
                    <a:pt x="1296" y="29"/>
                    <a:pt x="1280" y="29"/>
                  </a:cubicBezTo>
                  <a:cubicBezTo>
                    <a:pt x="1236" y="29"/>
                    <a:pt x="1194" y="33"/>
                    <a:pt x="1152" y="39"/>
                  </a:cubicBezTo>
                  <a:cubicBezTo>
                    <a:pt x="422" y="724"/>
                    <a:pt x="1" y="1995"/>
                    <a:pt x="448" y="3577"/>
                  </a:cubicBezTo>
                  <a:lnTo>
                    <a:pt x="760" y="3489"/>
                  </a:lnTo>
                  <a:cubicBezTo>
                    <a:pt x="388" y="2172"/>
                    <a:pt x="666" y="578"/>
                    <a:pt x="1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477825" y="646850"/>
              <a:ext cx="44975" cy="67675"/>
            </a:xfrm>
            <a:custGeom>
              <a:avLst/>
              <a:gdLst/>
              <a:ahLst/>
              <a:cxnLst/>
              <a:rect l="l" t="t" r="r" b="b"/>
              <a:pathLst>
                <a:path w="1799" h="2707" extrusionOk="0">
                  <a:moveTo>
                    <a:pt x="723" y="0"/>
                  </a:moveTo>
                  <a:cubicBezTo>
                    <a:pt x="695" y="0"/>
                    <a:pt x="668" y="2"/>
                    <a:pt x="640" y="7"/>
                  </a:cubicBezTo>
                  <a:cubicBezTo>
                    <a:pt x="388" y="49"/>
                    <a:pt x="113" y="291"/>
                    <a:pt x="113" y="291"/>
                  </a:cubicBezTo>
                  <a:lnTo>
                    <a:pt x="140" y="496"/>
                  </a:lnTo>
                  <a:cubicBezTo>
                    <a:pt x="34" y="765"/>
                    <a:pt x="1" y="1118"/>
                    <a:pt x="64" y="1493"/>
                  </a:cubicBezTo>
                  <a:cubicBezTo>
                    <a:pt x="116" y="1803"/>
                    <a:pt x="227" y="2076"/>
                    <a:pt x="370" y="2286"/>
                  </a:cubicBezTo>
                  <a:lnTo>
                    <a:pt x="413" y="2619"/>
                  </a:lnTo>
                  <a:cubicBezTo>
                    <a:pt x="413" y="2619"/>
                    <a:pt x="1008" y="2707"/>
                    <a:pt x="1089" y="2707"/>
                  </a:cubicBezTo>
                  <a:cubicBezTo>
                    <a:pt x="1092" y="2707"/>
                    <a:pt x="1095" y="2706"/>
                    <a:pt x="1096" y="2706"/>
                  </a:cubicBezTo>
                  <a:cubicBezTo>
                    <a:pt x="1541" y="2631"/>
                    <a:pt x="1799" y="1967"/>
                    <a:pt x="1672" y="1221"/>
                  </a:cubicBezTo>
                  <a:cubicBezTo>
                    <a:pt x="1554" y="521"/>
                    <a:pt x="1140" y="0"/>
                    <a:pt x="7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462725" y="653900"/>
              <a:ext cx="45675" cy="58475"/>
            </a:xfrm>
            <a:custGeom>
              <a:avLst/>
              <a:gdLst/>
              <a:ahLst/>
              <a:cxnLst/>
              <a:rect l="l" t="t" r="r" b="b"/>
              <a:pathLst>
                <a:path w="1827" h="2339" extrusionOk="0">
                  <a:moveTo>
                    <a:pt x="813" y="1"/>
                  </a:moveTo>
                  <a:cubicBezTo>
                    <a:pt x="781" y="1"/>
                    <a:pt x="749" y="3"/>
                    <a:pt x="717" y="9"/>
                  </a:cubicBezTo>
                  <a:cubicBezTo>
                    <a:pt x="273" y="84"/>
                    <a:pt x="1" y="665"/>
                    <a:pt x="110" y="1306"/>
                  </a:cubicBezTo>
                  <a:cubicBezTo>
                    <a:pt x="210" y="1900"/>
                    <a:pt x="603" y="2338"/>
                    <a:pt x="1014" y="2338"/>
                  </a:cubicBezTo>
                  <a:cubicBezTo>
                    <a:pt x="1046" y="2338"/>
                    <a:pt x="1078" y="2335"/>
                    <a:pt x="1110" y="2330"/>
                  </a:cubicBezTo>
                  <a:cubicBezTo>
                    <a:pt x="1554" y="2254"/>
                    <a:pt x="1826" y="1674"/>
                    <a:pt x="1717" y="1033"/>
                  </a:cubicBezTo>
                  <a:cubicBezTo>
                    <a:pt x="1617" y="439"/>
                    <a:pt x="1224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472950" y="679425"/>
              <a:ext cx="21150" cy="9400"/>
            </a:xfrm>
            <a:custGeom>
              <a:avLst/>
              <a:gdLst/>
              <a:ahLst/>
              <a:cxnLst/>
              <a:rect l="l" t="t" r="r" b="b"/>
              <a:pathLst>
                <a:path w="846" h="376" extrusionOk="0">
                  <a:moveTo>
                    <a:pt x="694" y="0"/>
                  </a:moveTo>
                  <a:cubicBezTo>
                    <a:pt x="685" y="0"/>
                    <a:pt x="677" y="1"/>
                    <a:pt x="669" y="2"/>
                  </a:cubicBezTo>
                  <a:lnTo>
                    <a:pt x="129" y="93"/>
                  </a:lnTo>
                  <a:cubicBezTo>
                    <a:pt x="52" y="106"/>
                    <a:pt x="0" y="180"/>
                    <a:pt x="13" y="257"/>
                  </a:cubicBezTo>
                  <a:cubicBezTo>
                    <a:pt x="24" y="326"/>
                    <a:pt x="85" y="376"/>
                    <a:pt x="152" y="376"/>
                  </a:cubicBezTo>
                  <a:cubicBezTo>
                    <a:pt x="160" y="376"/>
                    <a:pt x="169" y="375"/>
                    <a:pt x="177" y="374"/>
                  </a:cubicBezTo>
                  <a:lnTo>
                    <a:pt x="716" y="283"/>
                  </a:lnTo>
                  <a:cubicBezTo>
                    <a:pt x="794" y="270"/>
                    <a:pt x="846" y="196"/>
                    <a:pt x="833" y="119"/>
                  </a:cubicBezTo>
                  <a:cubicBezTo>
                    <a:pt x="821" y="50"/>
                    <a:pt x="761" y="0"/>
                    <a:pt x="6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699800" y="945625"/>
              <a:ext cx="197850" cy="198525"/>
            </a:xfrm>
            <a:custGeom>
              <a:avLst/>
              <a:gdLst/>
              <a:ahLst/>
              <a:cxnLst/>
              <a:rect l="l" t="t" r="r" b="b"/>
              <a:pathLst>
                <a:path w="7914" h="7941" extrusionOk="0">
                  <a:moveTo>
                    <a:pt x="4133" y="1"/>
                  </a:moveTo>
                  <a:lnTo>
                    <a:pt x="4133" y="1"/>
                  </a:lnTo>
                  <a:cubicBezTo>
                    <a:pt x="4756" y="780"/>
                    <a:pt x="4038" y="2920"/>
                    <a:pt x="2467" y="4638"/>
                  </a:cubicBezTo>
                  <a:cubicBezTo>
                    <a:pt x="1183" y="6040"/>
                    <a:pt x="341" y="7186"/>
                    <a:pt x="0" y="7941"/>
                  </a:cubicBezTo>
                  <a:cubicBezTo>
                    <a:pt x="58" y="7910"/>
                    <a:pt x="113" y="7881"/>
                    <a:pt x="170" y="7851"/>
                  </a:cubicBezTo>
                  <a:cubicBezTo>
                    <a:pt x="3177" y="6235"/>
                    <a:pt x="7307" y="4333"/>
                    <a:pt x="7610" y="3787"/>
                  </a:cubicBezTo>
                  <a:cubicBezTo>
                    <a:pt x="7914" y="3240"/>
                    <a:pt x="6821" y="2905"/>
                    <a:pt x="5971" y="2572"/>
                  </a:cubicBezTo>
                  <a:cubicBezTo>
                    <a:pt x="5121" y="2238"/>
                    <a:pt x="5212" y="1691"/>
                    <a:pt x="4756" y="780"/>
                  </a:cubicBezTo>
                  <a:cubicBezTo>
                    <a:pt x="4595" y="457"/>
                    <a:pt x="4363" y="199"/>
                    <a:pt x="4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3"/>
          <p:cNvSpPr/>
          <p:nvPr/>
        </p:nvSpPr>
        <p:spPr>
          <a:xfrm>
            <a:off x="425350" y="1208925"/>
            <a:ext cx="8277900" cy="358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3"/>
          <p:cNvSpPr/>
          <p:nvPr/>
        </p:nvSpPr>
        <p:spPr>
          <a:xfrm>
            <a:off x="-27975" y="-33575"/>
            <a:ext cx="9218100" cy="118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2" name="Google Shape;542;p33"/>
          <p:cNvGrpSpPr/>
          <p:nvPr/>
        </p:nvGrpSpPr>
        <p:grpSpPr>
          <a:xfrm>
            <a:off x="6092400" y="684900"/>
            <a:ext cx="2331600" cy="274500"/>
            <a:chOff x="720000" y="540000"/>
            <a:chExt cx="2331600" cy="274500"/>
          </a:xfrm>
        </p:grpSpPr>
        <p:sp>
          <p:nvSpPr>
            <p:cNvPr id="543" name="Google Shape;543;p33"/>
            <p:cNvSpPr/>
            <p:nvPr/>
          </p:nvSpPr>
          <p:spPr>
            <a:xfrm>
              <a:off x="720000" y="540000"/>
              <a:ext cx="2331600" cy="274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4" name="Google Shape;544;p33"/>
            <p:cNvGrpSpPr/>
            <p:nvPr/>
          </p:nvGrpSpPr>
          <p:grpSpPr>
            <a:xfrm>
              <a:off x="2783393" y="590851"/>
              <a:ext cx="173819" cy="172772"/>
              <a:chOff x="1979925" y="448850"/>
              <a:chExt cx="79500" cy="79025"/>
            </a:xfrm>
          </p:grpSpPr>
          <p:sp>
            <p:nvSpPr>
              <p:cNvPr id="545" name="Google Shape;545;p33"/>
              <p:cNvSpPr/>
              <p:nvPr/>
            </p:nvSpPr>
            <p:spPr>
              <a:xfrm>
                <a:off x="1979925" y="448850"/>
                <a:ext cx="71075" cy="71075"/>
              </a:xfrm>
              <a:custGeom>
                <a:avLst/>
                <a:gdLst/>
                <a:ahLst/>
                <a:cxnLst/>
                <a:rect l="l" t="t" r="r" b="b"/>
                <a:pathLst>
                  <a:path w="2843" h="2843" extrusionOk="0">
                    <a:moveTo>
                      <a:pt x="1422" y="399"/>
                    </a:moveTo>
                    <a:cubicBezTo>
                      <a:pt x="1986" y="399"/>
                      <a:pt x="2445" y="858"/>
                      <a:pt x="2445" y="1422"/>
                    </a:cubicBezTo>
                    <a:cubicBezTo>
                      <a:pt x="2445" y="1986"/>
                      <a:pt x="1986" y="2445"/>
                      <a:pt x="1422" y="2445"/>
                    </a:cubicBezTo>
                    <a:cubicBezTo>
                      <a:pt x="858" y="2445"/>
                      <a:pt x="398" y="1986"/>
                      <a:pt x="398" y="1422"/>
                    </a:cubicBezTo>
                    <a:cubicBezTo>
                      <a:pt x="398" y="858"/>
                      <a:pt x="858" y="399"/>
                      <a:pt x="1422" y="399"/>
                    </a:cubicBezTo>
                    <a:close/>
                    <a:moveTo>
                      <a:pt x="1422" y="1"/>
                    </a:moveTo>
                    <a:cubicBezTo>
                      <a:pt x="638" y="1"/>
                      <a:pt x="1" y="638"/>
                      <a:pt x="1" y="1422"/>
                    </a:cubicBezTo>
                    <a:cubicBezTo>
                      <a:pt x="1" y="2205"/>
                      <a:pt x="638" y="2843"/>
                      <a:pt x="1422" y="2843"/>
                    </a:cubicBezTo>
                    <a:cubicBezTo>
                      <a:pt x="2206" y="2843"/>
                      <a:pt x="2843" y="2206"/>
                      <a:pt x="2843" y="1422"/>
                    </a:cubicBezTo>
                    <a:cubicBezTo>
                      <a:pt x="2843" y="638"/>
                      <a:pt x="2206" y="1"/>
                      <a:pt x="14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3"/>
              <p:cNvSpPr/>
              <p:nvPr/>
            </p:nvSpPr>
            <p:spPr>
              <a:xfrm>
                <a:off x="2031575" y="501000"/>
                <a:ext cx="278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075" extrusionOk="0">
                    <a:moveTo>
                      <a:pt x="220" y="1"/>
                    </a:moveTo>
                    <a:cubicBezTo>
                      <a:pt x="169" y="1"/>
                      <a:pt x="118" y="20"/>
                      <a:pt x="79" y="60"/>
                    </a:cubicBezTo>
                    <a:cubicBezTo>
                      <a:pt x="1" y="137"/>
                      <a:pt x="1" y="263"/>
                      <a:pt x="79" y="341"/>
                    </a:cubicBezTo>
                    <a:lnTo>
                      <a:pt x="754" y="1015"/>
                    </a:lnTo>
                    <a:cubicBezTo>
                      <a:pt x="792" y="1054"/>
                      <a:pt x="844" y="1074"/>
                      <a:pt x="895" y="1074"/>
                    </a:cubicBezTo>
                    <a:cubicBezTo>
                      <a:pt x="946" y="1074"/>
                      <a:pt x="997" y="1054"/>
                      <a:pt x="1036" y="1015"/>
                    </a:cubicBezTo>
                    <a:cubicBezTo>
                      <a:pt x="1113" y="938"/>
                      <a:pt x="1113" y="812"/>
                      <a:pt x="1036" y="735"/>
                    </a:cubicBezTo>
                    <a:lnTo>
                      <a:pt x="361" y="60"/>
                    </a:lnTo>
                    <a:cubicBezTo>
                      <a:pt x="322" y="20"/>
                      <a:pt x="27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3"/>
        </a:solidFill>
        <a:effectLst/>
      </p:bgPr>
    </p:bg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4"/>
          <p:cNvSpPr/>
          <p:nvPr/>
        </p:nvSpPr>
        <p:spPr>
          <a:xfrm rot="-6289639">
            <a:off x="-818352" y="-1831927"/>
            <a:ext cx="8684256" cy="8921804"/>
          </a:xfrm>
          <a:custGeom>
            <a:avLst/>
            <a:gdLst/>
            <a:ahLst/>
            <a:cxnLst/>
            <a:rect l="l" t="t" r="r" b="b"/>
            <a:pathLst>
              <a:path w="49609" h="50966" extrusionOk="0">
                <a:moveTo>
                  <a:pt x="6871" y="45273"/>
                </a:moveTo>
                <a:cubicBezTo>
                  <a:pt x="6871" y="45273"/>
                  <a:pt x="1" y="36777"/>
                  <a:pt x="11156" y="31660"/>
                </a:cubicBezTo>
                <a:cubicBezTo>
                  <a:pt x="22312" y="26543"/>
                  <a:pt x="4727" y="12038"/>
                  <a:pt x="12942" y="6020"/>
                </a:cubicBezTo>
                <a:cubicBezTo>
                  <a:pt x="21156" y="1"/>
                  <a:pt x="45681" y="2119"/>
                  <a:pt x="45561" y="15428"/>
                </a:cubicBezTo>
                <a:cubicBezTo>
                  <a:pt x="45561" y="15428"/>
                  <a:pt x="49609" y="29550"/>
                  <a:pt x="37109" y="30499"/>
                </a:cubicBezTo>
                <a:cubicBezTo>
                  <a:pt x="24609" y="31447"/>
                  <a:pt x="33159" y="44730"/>
                  <a:pt x="25253" y="46153"/>
                </a:cubicBezTo>
                <a:cubicBezTo>
                  <a:pt x="17347" y="47578"/>
                  <a:pt x="13299" y="50966"/>
                  <a:pt x="6871" y="452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Google Shape;549;p34"/>
          <p:cNvGrpSpPr/>
          <p:nvPr/>
        </p:nvGrpSpPr>
        <p:grpSpPr>
          <a:xfrm>
            <a:off x="6092400" y="684900"/>
            <a:ext cx="2331600" cy="274500"/>
            <a:chOff x="720000" y="540000"/>
            <a:chExt cx="2331600" cy="274500"/>
          </a:xfrm>
        </p:grpSpPr>
        <p:sp>
          <p:nvSpPr>
            <p:cNvPr id="550" name="Google Shape;550;p34"/>
            <p:cNvSpPr/>
            <p:nvPr/>
          </p:nvSpPr>
          <p:spPr>
            <a:xfrm>
              <a:off x="720000" y="540000"/>
              <a:ext cx="2331600" cy="274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1" name="Google Shape;551;p34"/>
            <p:cNvGrpSpPr/>
            <p:nvPr/>
          </p:nvGrpSpPr>
          <p:grpSpPr>
            <a:xfrm>
              <a:off x="2783393" y="590851"/>
              <a:ext cx="173819" cy="172772"/>
              <a:chOff x="1979925" y="448850"/>
              <a:chExt cx="79500" cy="79025"/>
            </a:xfrm>
          </p:grpSpPr>
          <p:sp>
            <p:nvSpPr>
              <p:cNvPr id="552" name="Google Shape;552;p34"/>
              <p:cNvSpPr/>
              <p:nvPr/>
            </p:nvSpPr>
            <p:spPr>
              <a:xfrm>
                <a:off x="1979925" y="448850"/>
                <a:ext cx="71075" cy="71075"/>
              </a:xfrm>
              <a:custGeom>
                <a:avLst/>
                <a:gdLst/>
                <a:ahLst/>
                <a:cxnLst/>
                <a:rect l="l" t="t" r="r" b="b"/>
                <a:pathLst>
                  <a:path w="2843" h="2843" extrusionOk="0">
                    <a:moveTo>
                      <a:pt x="1422" y="399"/>
                    </a:moveTo>
                    <a:cubicBezTo>
                      <a:pt x="1986" y="399"/>
                      <a:pt x="2445" y="858"/>
                      <a:pt x="2445" y="1422"/>
                    </a:cubicBezTo>
                    <a:cubicBezTo>
                      <a:pt x="2445" y="1986"/>
                      <a:pt x="1986" y="2445"/>
                      <a:pt x="1422" y="2445"/>
                    </a:cubicBezTo>
                    <a:cubicBezTo>
                      <a:pt x="858" y="2445"/>
                      <a:pt x="398" y="1986"/>
                      <a:pt x="398" y="1422"/>
                    </a:cubicBezTo>
                    <a:cubicBezTo>
                      <a:pt x="398" y="858"/>
                      <a:pt x="858" y="399"/>
                      <a:pt x="1422" y="399"/>
                    </a:cubicBezTo>
                    <a:close/>
                    <a:moveTo>
                      <a:pt x="1422" y="1"/>
                    </a:moveTo>
                    <a:cubicBezTo>
                      <a:pt x="638" y="1"/>
                      <a:pt x="1" y="638"/>
                      <a:pt x="1" y="1422"/>
                    </a:cubicBezTo>
                    <a:cubicBezTo>
                      <a:pt x="1" y="2205"/>
                      <a:pt x="638" y="2843"/>
                      <a:pt x="1422" y="2843"/>
                    </a:cubicBezTo>
                    <a:cubicBezTo>
                      <a:pt x="2206" y="2843"/>
                      <a:pt x="2843" y="2206"/>
                      <a:pt x="2843" y="1422"/>
                    </a:cubicBezTo>
                    <a:cubicBezTo>
                      <a:pt x="2843" y="638"/>
                      <a:pt x="2206" y="1"/>
                      <a:pt x="14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4"/>
              <p:cNvSpPr/>
              <p:nvPr/>
            </p:nvSpPr>
            <p:spPr>
              <a:xfrm>
                <a:off x="2031575" y="501000"/>
                <a:ext cx="278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075" extrusionOk="0">
                    <a:moveTo>
                      <a:pt x="220" y="1"/>
                    </a:moveTo>
                    <a:cubicBezTo>
                      <a:pt x="169" y="1"/>
                      <a:pt x="118" y="20"/>
                      <a:pt x="79" y="60"/>
                    </a:cubicBezTo>
                    <a:cubicBezTo>
                      <a:pt x="1" y="137"/>
                      <a:pt x="1" y="263"/>
                      <a:pt x="79" y="341"/>
                    </a:cubicBezTo>
                    <a:lnTo>
                      <a:pt x="754" y="1015"/>
                    </a:lnTo>
                    <a:cubicBezTo>
                      <a:pt x="792" y="1054"/>
                      <a:pt x="844" y="1074"/>
                      <a:pt x="895" y="1074"/>
                    </a:cubicBezTo>
                    <a:cubicBezTo>
                      <a:pt x="946" y="1074"/>
                      <a:pt x="997" y="1054"/>
                      <a:pt x="1036" y="1015"/>
                    </a:cubicBezTo>
                    <a:cubicBezTo>
                      <a:pt x="1113" y="938"/>
                      <a:pt x="1113" y="812"/>
                      <a:pt x="1036" y="735"/>
                    </a:cubicBezTo>
                    <a:lnTo>
                      <a:pt x="361" y="60"/>
                    </a:lnTo>
                    <a:cubicBezTo>
                      <a:pt x="322" y="20"/>
                      <a:pt x="27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54" name="Google Shape;55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051358">
            <a:off x="6532692" y="2853255"/>
            <a:ext cx="3915965" cy="3808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2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3">
    <p:bg>
      <p:bgPr>
        <a:solidFill>
          <a:schemeClr val="accent3"/>
        </a:solid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3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/>
          <p:nvPr/>
        </p:nvSpPr>
        <p:spPr>
          <a:xfrm rot="-6289639">
            <a:off x="-818352" y="-1831927"/>
            <a:ext cx="8684256" cy="8921804"/>
          </a:xfrm>
          <a:custGeom>
            <a:avLst/>
            <a:gdLst/>
            <a:ahLst/>
            <a:cxnLst/>
            <a:rect l="l" t="t" r="r" b="b"/>
            <a:pathLst>
              <a:path w="49609" h="50966" extrusionOk="0">
                <a:moveTo>
                  <a:pt x="6871" y="45273"/>
                </a:moveTo>
                <a:cubicBezTo>
                  <a:pt x="6871" y="45273"/>
                  <a:pt x="1" y="36777"/>
                  <a:pt x="11156" y="31660"/>
                </a:cubicBezTo>
                <a:cubicBezTo>
                  <a:pt x="22312" y="26543"/>
                  <a:pt x="4727" y="12038"/>
                  <a:pt x="12942" y="6020"/>
                </a:cubicBezTo>
                <a:cubicBezTo>
                  <a:pt x="21156" y="1"/>
                  <a:pt x="45681" y="2119"/>
                  <a:pt x="45561" y="15428"/>
                </a:cubicBezTo>
                <a:cubicBezTo>
                  <a:pt x="45561" y="15428"/>
                  <a:pt x="49609" y="29550"/>
                  <a:pt x="37109" y="30499"/>
                </a:cubicBezTo>
                <a:cubicBezTo>
                  <a:pt x="24609" y="31447"/>
                  <a:pt x="33159" y="44730"/>
                  <a:pt x="25253" y="46153"/>
                </a:cubicBezTo>
                <a:cubicBezTo>
                  <a:pt x="17347" y="47578"/>
                  <a:pt x="13299" y="50966"/>
                  <a:pt x="6871" y="452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title"/>
          </p:nvPr>
        </p:nvSpPr>
        <p:spPr>
          <a:xfrm>
            <a:off x="880275" y="1743077"/>
            <a:ext cx="5726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subTitle" idx="1"/>
          </p:nvPr>
        </p:nvSpPr>
        <p:spPr>
          <a:xfrm>
            <a:off x="880275" y="2766613"/>
            <a:ext cx="54822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9"/>
          <p:cNvGrpSpPr/>
          <p:nvPr/>
        </p:nvGrpSpPr>
        <p:grpSpPr>
          <a:xfrm>
            <a:off x="6092400" y="684900"/>
            <a:ext cx="2331600" cy="274500"/>
            <a:chOff x="720000" y="540000"/>
            <a:chExt cx="2331600" cy="274500"/>
          </a:xfrm>
        </p:grpSpPr>
        <p:sp>
          <p:nvSpPr>
            <p:cNvPr id="166" name="Google Shape;166;p9"/>
            <p:cNvSpPr/>
            <p:nvPr/>
          </p:nvSpPr>
          <p:spPr>
            <a:xfrm>
              <a:off x="720000" y="540000"/>
              <a:ext cx="2331600" cy="274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" name="Google Shape;167;p9"/>
            <p:cNvGrpSpPr/>
            <p:nvPr/>
          </p:nvGrpSpPr>
          <p:grpSpPr>
            <a:xfrm>
              <a:off x="2783393" y="590851"/>
              <a:ext cx="173819" cy="172772"/>
              <a:chOff x="1979925" y="448850"/>
              <a:chExt cx="79500" cy="79025"/>
            </a:xfrm>
          </p:grpSpPr>
          <p:sp>
            <p:nvSpPr>
              <p:cNvPr id="168" name="Google Shape;168;p9"/>
              <p:cNvSpPr/>
              <p:nvPr/>
            </p:nvSpPr>
            <p:spPr>
              <a:xfrm>
                <a:off x="1979925" y="448850"/>
                <a:ext cx="71075" cy="71075"/>
              </a:xfrm>
              <a:custGeom>
                <a:avLst/>
                <a:gdLst/>
                <a:ahLst/>
                <a:cxnLst/>
                <a:rect l="l" t="t" r="r" b="b"/>
                <a:pathLst>
                  <a:path w="2843" h="2843" extrusionOk="0">
                    <a:moveTo>
                      <a:pt x="1422" y="399"/>
                    </a:moveTo>
                    <a:cubicBezTo>
                      <a:pt x="1986" y="399"/>
                      <a:pt x="2445" y="858"/>
                      <a:pt x="2445" y="1422"/>
                    </a:cubicBezTo>
                    <a:cubicBezTo>
                      <a:pt x="2445" y="1986"/>
                      <a:pt x="1986" y="2445"/>
                      <a:pt x="1422" y="2445"/>
                    </a:cubicBezTo>
                    <a:cubicBezTo>
                      <a:pt x="858" y="2445"/>
                      <a:pt x="398" y="1986"/>
                      <a:pt x="398" y="1422"/>
                    </a:cubicBezTo>
                    <a:cubicBezTo>
                      <a:pt x="398" y="858"/>
                      <a:pt x="858" y="399"/>
                      <a:pt x="1422" y="399"/>
                    </a:cubicBezTo>
                    <a:close/>
                    <a:moveTo>
                      <a:pt x="1422" y="1"/>
                    </a:moveTo>
                    <a:cubicBezTo>
                      <a:pt x="638" y="1"/>
                      <a:pt x="1" y="638"/>
                      <a:pt x="1" y="1422"/>
                    </a:cubicBezTo>
                    <a:cubicBezTo>
                      <a:pt x="1" y="2205"/>
                      <a:pt x="638" y="2843"/>
                      <a:pt x="1422" y="2843"/>
                    </a:cubicBezTo>
                    <a:cubicBezTo>
                      <a:pt x="2206" y="2843"/>
                      <a:pt x="2843" y="2206"/>
                      <a:pt x="2843" y="1422"/>
                    </a:cubicBezTo>
                    <a:cubicBezTo>
                      <a:pt x="2843" y="638"/>
                      <a:pt x="2206" y="1"/>
                      <a:pt x="14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2031575" y="501000"/>
                <a:ext cx="278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075" extrusionOk="0">
                    <a:moveTo>
                      <a:pt x="220" y="1"/>
                    </a:moveTo>
                    <a:cubicBezTo>
                      <a:pt x="169" y="1"/>
                      <a:pt x="118" y="20"/>
                      <a:pt x="79" y="60"/>
                    </a:cubicBezTo>
                    <a:cubicBezTo>
                      <a:pt x="1" y="137"/>
                      <a:pt x="1" y="263"/>
                      <a:pt x="79" y="341"/>
                    </a:cubicBezTo>
                    <a:lnTo>
                      <a:pt x="754" y="1015"/>
                    </a:lnTo>
                    <a:cubicBezTo>
                      <a:pt x="792" y="1054"/>
                      <a:pt x="844" y="1074"/>
                      <a:pt x="895" y="1074"/>
                    </a:cubicBezTo>
                    <a:cubicBezTo>
                      <a:pt x="946" y="1074"/>
                      <a:pt x="997" y="1054"/>
                      <a:pt x="1036" y="1015"/>
                    </a:cubicBezTo>
                    <a:cubicBezTo>
                      <a:pt x="1113" y="938"/>
                      <a:pt x="1113" y="812"/>
                      <a:pt x="1036" y="735"/>
                    </a:cubicBezTo>
                    <a:lnTo>
                      <a:pt x="361" y="60"/>
                    </a:lnTo>
                    <a:cubicBezTo>
                      <a:pt x="322" y="20"/>
                      <a:pt x="27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70" name="Google Shape;17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051358">
            <a:off x="6532692" y="2853255"/>
            <a:ext cx="3915965" cy="3808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/>
          <p:nvPr/>
        </p:nvSpPr>
        <p:spPr>
          <a:xfrm>
            <a:off x="-27975" y="-33575"/>
            <a:ext cx="9218100" cy="118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9794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4"/>
          <p:cNvSpPr/>
          <p:nvPr/>
        </p:nvSpPr>
        <p:spPr>
          <a:xfrm>
            <a:off x="425350" y="1208925"/>
            <a:ext cx="8277900" cy="358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accent3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title"/>
          </p:nvPr>
        </p:nvSpPr>
        <p:spPr>
          <a:xfrm rot="-949">
            <a:off x="5000625" y="4095469"/>
            <a:ext cx="32616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subTitle" idx="1"/>
          </p:nvPr>
        </p:nvSpPr>
        <p:spPr>
          <a:xfrm>
            <a:off x="3457500" y="2281875"/>
            <a:ext cx="496650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5"/>
          <p:cNvSpPr/>
          <p:nvPr/>
        </p:nvSpPr>
        <p:spPr>
          <a:xfrm rot="10800000">
            <a:off x="-47678" y="-1123946"/>
            <a:ext cx="15144703" cy="7029421"/>
          </a:xfrm>
          <a:custGeom>
            <a:avLst/>
            <a:gdLst/>
            <a:ahLst/>
            <a:cxnLst/>
            <a:rect l="l" t="t" r="r" b="b"/>
            <a:pathLst>
              <a:path w="90638" h="37327" extrusionOk="0">
                <a:moveTo>
                  <a:pt x="0" y="3672"/>
                </a:moveTo>
                <a:cubicBezTo>
                  <a:pt x="2983" y="9639"/>
                  <a:pt x="7114" y="8032"/>
                  <a:pt x="11818" y="9523"/>
                </a:cubicBezTo>
                <a:cubicBezTo>
                  <a:pt x="16521" y="11015"/>
                  <a:pt x="15183" y="17286"/>
                  <a:pt x="19084" y="18587"/>
                </a:cubicBezTo>
                <a:cubicBezTo>
                  <a:pt x="22985" y="19887"/>
                  <a:pt x="25585" y="18587"/>
                  <a:pt x="27268" y="23405"/>
                </a:cubicBezTo>
                <a:cubicBezTo>
                  <a:pt x="28951" y="28225"/>
                  <a:pt x="32699" y="28301"/>
                  <a:pt x="35835" y="29448"/>
                </a:cubicBezTo>
                <a:cubicBezTo>
                  <a:pt x="38971" y="30596"/>
                  <a:pt x="38282" y="31054"/>
                  <a:pt x="39353" y="34190"/>
                </a:cubicBezTo>
                <a:cubicBezTo>
                  <a:pt x="40424" y="37327"/>
                  <a:pt x="42336" y="36485"/>
                  <a:pt x="42336" y="36485"/>
                </a:cubicBezTo>
                <a:lnTo>
                  <a:pt x="48302" y="36485"/>
                </a:lnTo>
                <a:cubicBezTo>
                  <a:pt x="48302" y="36485"/>
                  <a:pt x="50214" y="37327"/>
                  <a:pt x="51285" y="34190"/>
                </a:cubicBezTo>
                <a:cubicBezTo>
                  <a:pt x="52356" y="31054"/>
                  <a:pt x="51668" y="30596"/>
                  <a:pt x="54803" y="29448"/>
                </a:cubicBezTo>
                <a:cubicBezTo>
                  <a:pt x="57939" y="28301"/>
                  <a:pt x="61687" y="28225"/>
                  <a:pt x="63371" y="23405"/>
                </a:cubicBezTo>
                <a:cubicBezTo>
                  <a:pt x="65053" y="18587"/>
                  <a:pt x="67654" y="19887"/>
                  <a:pt x="71554" y="18587"/>
                </a:cubicBezTo>
                <a:cubicBezTo>
                  <a:pt x="75455" y="17286"/>
                  <a:pt x="74117" y="11015"/>
                  <a:pt x="78821" y="9523"/>
                </a:cubicBezTo>
                <a:cubicBezTo>
                  <a:pt x="83525" y="8032"/>
                  <a:pt x="87655" y="9639"/>
                  <a:pt x="90638" y="3672"/>
                </a:cubicBezTo>
                <a:lnTo>
                  <a:pt x="906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"/>
          <p:cNvSpPr/>
          <p:nvPr/>
        </p:nvSpPr>
        <p:spPr>
          <a:xfrm>
            <a:off x="8424000" y="-57150"/>
            <a:ext cx="838200" cy="80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" name="Google Shape;21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888599" flipH="1">
            <a:off x="-1356566" y="1746776"/>
            <a:ext cx="4761830" cy="50555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" name="Google Shape;216;p15"/>
          <p:cNvGrpSpPr/>
          <p:nvPr/>
        </p:nvGrpSpPr>
        <p:grpSpPr>
          <a:xfrm>
            <a:off x="720000" y="540000"/>
            <a:ext cx="2331600" cy="274500"/>
            <a:chOff x="720000" y="540000"/>
            <a:chExt cx="2331600" cy="274500"/>
          </a:xfrm>
        </p:grpSpPr>
        <p:sp>
          <p:nvSpPr>
            <p:cNvPr id="217" name="Google Shape;217;p15"/>
            <p:cNvSpPr/>
            <p:nvPr/>
          </p:nvSpPr>
          <p:spPr>
            <a:xfrm>
              <a:off x="720000" y="540000"/>
              <a:ext cx="2331600" cy="274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" name="Google Shape;218;p15"/>
            <p:cNvGrpSpPr/>
            <p:nvPr/>
          </p:nvGrpSpPr>
          <p:grpSpPr>
            <a:xfrm>
              <a:off x="2783393" y="590851"/>
              <a:ext cx="173819" cy="172772"/>
              <a:chOff x="1979925" y="448850"/>
              <a:chExt cx="79500" cy="79025"/>
            </a:xfrm>
          </p:grpSpPr>
          <p:sp>
            <p:nvSpPr>
              <p:cNvPr id="219" name="Google Shape;219;p15"/>
              <p:cNvSpPr/>
              <p:nvPr/>
            </p:nvSpPr>
            <p:spPr>
              <a:xfrm>
                <a:off x="1979925" y="448850"/>
                <a:ext cx="71075" cy="71075"/>
              </a:xfrm>
              <a:custGeom>
                <a:avLst/>
                <a:gdLst/>
                <a:ahLst/>
                <a:cxnLst/>
                <a:rect l="l" t="t" r="r" b="b"/>
                <a:pathLst>
                  <a:path w="2843" h="2843" extrusionOk="0">
                    <a:moveTo>
                      <a:pt x="1422" y="399"/>
                    </a:moveTo>
                    <a:cubicBezTo>
                      <a:pt x="1986" y="399"/>
                      <a:pt x="2445" y="858"/>
                      <a:pt x="2445" y="1422"/>
                    </a:cubicBezTo>
                    <a:cubicBezTo>
                      <a:pt x="2445" y="1986"/>
                      <a:pt x="1986" y="2445"/>
                      <a:pt x="1422" y="2445"/>
                    </a:cubicBezTo>
                    <a:cubicBezTo>
                      <a:pt x="858" y="2445"/>
                      <a:pt x="398" y="1986"/>
                      <a:pt x="398" y="1422"/>
                    </a:cubicBezTo>
                    <a:cubicBezTo>
                      <a:pt x="398" y="858"/>
                      <a:pt x="858" y="399"/>
                      <a:pt x="1422" y="399"/>
                    </a:cubicBezTo>
                    <a:close/>
                    <a:moveTo>
                      <a:pt x="1422" y="1"/>
                    </a:moveTo>
                    <a:cubicBezTo>
                      <a:pt x="638" y="1"/>
                      <a:pt x="1" y="638"/>
                      <a:pt x="1" y="1422"/>
                    </a:cubicBezTo>
                    <a:cubicBezTo>
                      <a:pt x="1" y="2205"/>
                      <a:pt x="638" y="2843"/>
                      <a:pt x="1422" y="2843"/>
                    </a:cubicBezTo>
                    <a:cubicBezTo>
                      <a:pt x="2206" y="2843"/>
                      <a:pt x="2843" y="2206"/>
                      <a:pt x="2843" y="1422"/>
                    </a:cubicBezTo>
                    <a:cubicBezTo>
                      <a:pt x="2843" y="638"/>
                      <a:pt x="2206" y="1"/>
                      <a:pt x="14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2031575" y="501000"/>
                <a:ext cx="278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075" extrusionOk="0">
                    <a:moveTo>
                      <a:pt x="220" y="1"/>
                    </a:moveTo>
                    <a:cubicBezTo>
                      <a:pt x="169" y="1"/>
                      <a:pt x="118" y="20"/>
                      <a:pt x="79" y="60"/>
                    </a:cubicBezTo>
                    <a:cubicBezTo>
                      <a:pt x="1" y="137"/>
                      <a:pt x="1" y="263"/>
                      <a:pt x="79" y="341"/>
                    </a:cubicBezTo>
                    <a:lnTo>
                      <a:pt x="754" y="1015"/>
                    </a:lnTo>
                    <a:cubicBezTo>
                      <a:pt x="792" y="1054"/>
                      <a:pt x="844" y="1074"/>
                      <a:pt x="895" y="1074"/>
                    </a:cubicBezTo>
                    <a:cubicBezTo>
                      <a:pt x="946" y="1074"/>
                      <a:pt x="997" y="1054"/>
                      <a:pt x="1036" y="1015"/>
                    </a:cubicBezTo>
                    <a:cubicBezTo>
                      <a:pt x="1113" y="938"/>
                      <a:pt x="1113" y="812"/>
                      <a:pt x="1036" y="735"/>
                    </a:cubicBezTo>
                    <a:lnTo>
                      <a:pt x="361" y="60"/>
                    </a:lnTo>
                    <a:cubicBezTo>
                      <a:pt x="322" y="20"/>
                      <a:pt x="27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solidFill>
          <a:schemeClr val="accent3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/>
          <p:nvPr/>
        </p:nvSpPr>
        <p:spPr>
          <a:xfrm rot="10800000">
            <a:off x="-769751" y="-655489"/>
            <a:ext cx="10683501" cy="6734164"/>
          </a:xfrm>
          <a:custGeom>
            <a:avLst/>
            <a:gdLst/>
            <a:ahLst/>
            <a:cxnLst/>
            <a:rect l="l" t="t" r="r" b="b"/>
            <a:pathLst>
              <a:path w="90638" h="37327" extrusionOk="0">
                <a:moveTo>
                  <a:pt x="0" y="3672"/>
                </a:moveTo>
                <a:cubicBezTo>
                  <a:pt x="2983" y="9639"/>
                  <a:pt x="7114" y="8032"/>
                  <a:pt x="11818" y="9523"/>
                </a:cubicBezTo>
                <a:cubicBezTo>
                  <a:pt x="16521" y="11015"/>
                  <a:pt x="15183" y="17286"/>
                  <a:pt x="19084" y="18587"/>
                </a:cubicBezTo>
                <a:cubicBezTo>
                  <a:pt x="22985" y="19887"/>
                  <a:pt x="25585" y="18587"/>
                  <a:pt x="27268" y="23405"/>
                </a:cubicBezTo>
                <a:cubicBezTo>
                  <a:pt x="28951" y="28225"/>
                  <a:pt x="32699" y="28301"/>
                  <a:pt x="35835" y="29448"/>
                </a:cubicBezTo>
                <a:cubicBezTo>
                  <a:pt x="38971" y="30596"/>
                  <a:pt x="38282" y="31054"/>
                  <a:pt x="39353" y="34190"/>
                </a:cubicBezTo>
                <a:cubicBezTo>
                  <a:pt x="40424" y="37327"/>
                  <a:pt x="42336" y="36485"/>
                  <a:pt x="42336" y="36485"/>
                </a:cubicBezTo>
                <a:lnTo>
                  <a:pt x="48302" y="36485"/>
                </a:lnTo>
                <a:cubicBezTo>
                  <a:pt x="48302" y="36485"/>
                  <a:pt x="50214" y="37327"/>
                  <a:pt x="51285" y="34190"/>
                </a:cubicBezTo>
                <a:cubicBezTo>
                  <a:pt x="52356" y="31054"/>
                  <a:pt x="51668" y="30596"/>
                  <a:pt x="54803" y="29448"/>
                </a:cubicBezTo>
                <a:cubicBezTo>
                  <a:pt x="57939" y="28301"/>
                  <a:pt x="61687" y="28225"/>
                  <a:pt x="63371" y="23405"/>
                </a:cubicBezTo>
                <a:cubicBezTo>
                  <a:pt x="65053" y="18587"/>
                  <a:pt x="67654" y="19887"/>
                  <a:pt x="71554" y="18587"/>
                </a:cubicBezTo>
                <a:cubicBezTo>
                  <a:pt x="75455" y="17286"/>
                  <a:pt x="74117" y="11015"/>
                  <a:pt x="78821" y="9523"/>
                </a:cubicBezTo>
                <a:cubicBezTo>
                  <a:pt x="83525" y="8032"/>
                  <a:pt x="87655" y="9639"/>
                  <a:pt x="90638" y="3672"/>
                </a:cubicBezTo>
                <a:lnTo>
                  <a:pt x="906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7"/>
          <p:cNvSpPr txBox="1">
            <a:spLocks noGrp="1"/>
          </p:cNvSpPr>
          <p:nvPr>
            <p:ph type="title"/>
          </p:nvPr>
        </p:nvSpPr>
        <p:spPr>
          <a:xfrm>
            <a:off x="2391900" y="28806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title" idx="2" hasCustomPrompt="1"/>
          </p:nvPr>
        </p:nvSpPr>
        <p:spPr>
          <a:xfrm>
            <a:off x="3796950" y="1910899"/>
            <a:ext cx="1550100" cy="9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6" name="Google Shape;236;p17"/>
          <p:cNvSpPr txBox="1">
            <a:spLocks noGrp="1"/>
          </p:cNvSpPr>
          <p:nvPr>
            <p:ph type="subTitle" idx="1"/>
          </p:nvPr>
        </p:nvSpPr>
        <p:spPr>
          <a:xfrm rot="710">
            <a:off x="2392050" y="3923399"/>
            <a:ext cx="43599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7" name="Google Shape;237;p17"/>
          <p:cNvGrpSpPr/>
          <p:nvPr/>
        </p:nvGrpSpPr>
        <p:grpSpPr>
          <a:xfrm>
            <a:off x="720000" y="540000"/>
            <a:ext cx="2331600" cy="274500"/>
            <a:chOff x="720000" y="540000"/>
            <a:chExt cx="2331600" cy="274500"/>
          </a:xfrm>
        </p:grpSpPr>
        <p:sp>
          <p:nvSpPr>
            <p:cNvPr id="238" name="Google Shape;238;p17"/>
            <p:cNvSpPr/>
            <p:nvPr/>
          </p:nvSpPr>
          <p:spPr>
            <a:xfrm>
              <a:off x="720000" y="540000"/>
              <a:ext cx="2331600" cy="274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17"/>
            <p:cNvGrpSpPr/>
            <p:nvPr/>
          </p:nvGrpSpPr>
          <p:grpSpPr>
            <a:xfrm>
              <a:off x="2783393" y="590851"/>
              <a:ext cx="173819" cy="172772"/>
              <a:chOff x="1979925" y="448850"/>
              <a:chExt cx="79500" cy="79025"/>
            </a:xfrm>
          </p:grpSpPr>
          <p:sp>
            <p:nvSpPr>
              <p:cNvPr id="240" name="Google Shape;240;p17"/>
              <p:cNvSpPr/>
              <p:nvPr/>
            </p:nvSpPr>
            <p:spPr>
              <a:xfrm>
                <a:off x="1979925" y="448850"/>
                <a:ext cx="71075" cy="71075"/>
              </a:xfrm>
              <a:custGeom>
                <a:avLst/>
                <a:gdLst/>
                <a:ahLst/>
                <a:cxnLst/>
                <a:rect l="l" t="t" r="r" b="b"/>
                <a:pathLst>
                  <a:path w="2843" h="2843" extrusionOk="0">
                    <a:moveTo>
                      <a:pt x="1422" y="399"/>
                    </a:moveTo>
                    <a:cubicBezTo>
                      <a:pt x="1986" y="399"/>
                      <a:pt x="2445" y="858"/>
                      <a:pt x="2445" y="1422"/>
                    </a:cubicBezTo>
                    <a:cubicBezTo>
                      <a:pt x="2445" y="1986"/>
                      <a:pt x="1986" y="2445"/>
                      <a:pt x="1422" y="2445"/>
                    </a:cubicBezTo>
                    <a:cubicBezTo>
                      <a:pt x="858" y="2445"/>
                      <a:pt x="398" y="1986"/>
                      <a:pt x="398" y="1422"/>
                    </a:cubicBezTo>
                    <a:cubicBezTo>
                      <a:pt x="398" y="858"/>
                      <a:pt x="858" y="399"/>
                      <a:pt x="1422" y="399"/>
                    </a:cubicBezTo>
                    <a:close/>
                    <a:moveTo>
                      <a:pt x="1422" y="1"/>
                    </a:moveTo>
                    <a:cubicBezTo>
                      <a:pt x="638" y="1"/>
                      <a:pt x="1" y="638"/>
                      <a:pt x="1" y="1422"/>
                    </a:cubicBezTo>
                    <a:cubicBezTo>
                      <a:pt x="1" y="2205"/>
                      <a:pt x="638" y="2843"/>
                      <a:pt x="1422" y="2843"/>
                    </a:cubicBezTo>
                    <a:cubicBezTo>
                      <a:pt x="2206" y="2843"/>
                      <a:pt x="2843" y="2206"/>
                      <a:pt x="2843" y="1422"/>
                    </a:cubicBezTo>
                    <a:cubicBezTo>
                      <a:pt x="2843" y="638"/>
                      <a:pt x="2206" y="1"/>
                      <a:pt x="14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2031575" y="501000"/>
                <a:ext cx="278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075" extrusionOk="0">
                    <a:moveTo>
                      <a:pt x="220" y="1"/>
                    </a:moveTo>
                    <a:cubicBezTo>
                      <a:pt x="169" y="1"/>
                      <a:pt x="118" y="20"/>
                      <a:pt x="79" y="60"/>
                    </a:cubicBezTo>
                    <a:cubicBezTo>
                      <a:pt x="1" y="137"/>
                      <a:pt x="1" y="263"/>
                      <a:pt x="79" y="341"/>
                    </a:cubicBezTo>
                    <a:lnTo>
                      <a:pt x="754" y="1015"/>
                    </a:lnTo>
                    <a:cubicBezTo>
                      <a:pt x="792" y="1054"/>
                      <a:pt x="844" y="1074"/>
                      <a:pt x="895" y="1074"/>
                    </a:cubicBezTo>
                    <a:cubicBezTo>
                      <a:pt x="946" y="1074"/>
                      <a:pt x="997" y="1054"/>
                      <a:pt x="1036" y="1015"/>
                    </a:cubicBezTo>
                    <a:cubicBezTo>
                      <a:pt x="1113" y="938"/>
                      <a:pt x="1113" y="812"/>
                      <a:pt x="1036" y="735"/>
                    </a:cubicBezTo>
                    <a:lnTo>
                      <a:pt x="361" y="60"/>
                    </a:lnTo>
                    <a:cubicBezTo>
                      <a:pt x="322" y="20"/>
                      <a:pt x="27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42" name="Google Shape;24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739595" flipH="1">
            <a:off x="6771401" y="-107660"/>
            <a:ext cx="3176348" cy="2098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bg>
      <p:bgPr>
        <a:solidFill>
          <a:schemeClr val="accent3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/>
          <p:nvPr/>
        </p:nvSpPr>
        <p:spPr>
          <a:xfrm>
            <a:off x="-28575" y="-66675"/>
            <a:ext cx="1371600" cy="530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 rot="10800000">
            <a:off x="1019176" y="-685781"/>
            <a:ext cx="8007602" cy="6493954"/>
          </a:xfrm>
          <a:custGeom>
            <a:avLst/>
            <a:gdLst/>
            <a:ahLst/>
            <a:cxnLst/>
            <a:rect l="l" t="t" r="r" b="b"/>
            <a:pathLst>
              <a:path w="63502" h="45586" extrusionOk="0">
                <a:moveTo>
                  <a:pt x="50853" y="0"/>
                </a:moveTo>
                <a:cubicBezTo>
                  <a:pt x="42114" y="0"/>
                  <a:pt x="35310" y="5109"/>
                  <a:pt x="31860" y="10116"/>
                </a:cubicBezTo>
                <a:cubicBezTo>
                  <a:pt x="27055" y="17094"/>
                  <a:pt x="17289" y="15987"/>
                  <a:pt x="11090" y="21695"/>
                </a:cubicBezTo>
                <a:cubicBezTo>
                  <a:pt x="0" y="31909"/>
                  <a:pt x="6141" y="45586"/>
                  <a:pt x="6141" y="45586"/>
                </a:cubicBezTo>
                <a:lnTo>
                  <a:pt x="63502" y="45586"/>
                </a:lnTo>
                <a:lnTo>
                  <a:pt x="63502" y="3471"/>
                </a:lnTo>
                <a:cubicBezTo>
                  <a:pt x="58987" y="1005"/>
                  <a:pt x="54730" y="0"/>
                  <a:pt x="508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 rot="10800000">
            <a:off x="3275667" y="4321496"/>
            <a:ext cx="2589842" cy="2120158"/>
          </a:xfrm>
          <a:custGeom>
            <a:avLst/>
            <a:gdLst/>
            <a:ahLst/>
            <a:cxnLst/>
            <a:rect l="l" t="t" r="r" b="b"/>
            <a:pathLst>
              <a:path w="20538" h="14883" extrusionOk="0">
                <a:moveTo>
                  <a:pt x="15672" y="1"/>
                </a:moveTo>
                <a:cubicBezTo>
                  <a:pt x="13127" y="1"/>
                  <a:pt x="9110" y="1757"/>
                  <a:pt x="6451" y="4171"/>
                </a:cubicBezTo>
                <a:cubicBezTo>
                  <a:pt x="2974" y="7328"/>
                  <a:pt x="1" y="14883"/>
                  <a:pt x="2607" y="14883"/>
                </a:cubicBezTo>
                <a:cubicBezTo>
                  <a:pt x="3310" y="14883"/>
                  <a:pt x="4418" y="14334"/>
                  <a:pt x="6031" y="13002"/>
                </a:cubicBezTo>
                <a:cubicBezTo>
                  <a:pt x="6031" y="13002"/>
                  <a:pt x="11223" y="7148"/>
                  <a:pt x="15880" y="5049"/>
                </a:cubicBezTo>
                <a:cubicBezTo>
                  <a:pt x="20537" y="2949"/>
                  <a:pt x="18936" y="577"/>
                  <a:pt x="16529" y="80"/>
                </a:cubicBezTo>
                <a:cubicBezTo>
                  <a:pt x="16269" y="27"/>
                  <a:pt x="15981" y="1"/>
                  <a:pt x="156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" name="Google Shape;257;p19"/>
          <p:cNvGrpSpPr/>
          <p:nvPr/>
        </p:nvGrpSpPr>
        <p:grpSpPr>
          <a:xfrm>
            <a:off x="6092400" y="3961500"/>
            <a:ext cx="2331600" cy="274500"/>
            <a:chOff x="720000" y="540000"/>
            <a:chExt cx="2331600" cy="274500"/>
          </a:xfrm>
        </p:grpSpPr>
        <p:sp>
          <p:nvSpPr>
            <p:cNvPr id="258" name="Google Shape;258;p19"/>
            <p:cNvSpPr/>
            <p:nvPr/>
          </p:nvSpPr>
          <p:spPr>
            <a:xfrm>
              <a:off x="720000" y="540000"/>
              <a:ext cx="2331600" cy="274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" name="Google Shape;259;p19"/>
            <p:cNvGrpSpPr/>
            <p:nvPr/>
          </p:nvGrpSpPr>
          <p:grpSpPr>
            <a:xfrm>
              <a:off x="2783393" y="590851"/>
              <a:ext cx="173819" cy="172772"/>
              <a:chOff x="1979925" y="448850"/>
              <a:chExt cx="79500" cy="79025"/>
            </a:xfrm>
          </p:grpSpPr>
          <p:sp>
            <p:nvSpPr>
              <p:cNvPr id="260" name="Google Shape;260;p19"/>
              <p:cNvSpPr/>
              <p:nvPr/>
            </p:nvSpPr>
            <p:spPr>
              <a:xfrm>
                <a:off x="1979925" y="448850"/>
                <a:ext cx="71075" cy="71075"/>
              </a:xfrm>
              <a:custGeom>
                <a:avLst/>
                <a:gdLst/>
                <a:ahLst/>
                <a:cxnLst/>
                <a:rect l="l" t="t" r="r" b="b"/>
                <a:pathLst>
                  <a:path w="2843" h="2843" extrusionOk="0">
                    <a:moveTo>
                      <a:pt x="1422" y="399"/>
                    </a:moveTo>
                    <a:cubicBezTo>
                      <a:pt x="1986" y="399"/>
                      <a:pt x="2445" y="858"/>
                      <a:pt x="2445" y="1422"/>
                    </a:cubicBezTo>
                    <a:cubicBezTo>
                      <a:pt x="2445" y="1986"/>
                      <a:pt x="1986" y="2445"/>
                      <a:pt x="1422" y="2445"/>
                    </a:cubicBezTo>
                    <a:cubicBezTo>
                      <a:pt x="858" y="2445"/>
                      <a:pt x="398" y="1986"/>
                      <a:pt x="398" y="1422"/>
                    </a:cubicBezTo>
                    <a:cubicBezTo>
                      <a:pt x="398" y="858"/>
                      <a:pt x="858" y="399"/>
                      <a:pt x="1422" y="399"/>
                    </a:cubicBezTo>
                    <a:close/>
                    <a:moveTo>
                      <a:pt x="1422" y="1"/>
                    </a:moveTo>
                    <a:cubicBezTo>
                      <a:pt x="638" y="1"/>
                      <a:pt x="1" y="638"/>
                      <a:pt x="1" y="1422"/>
                    </a:cubicBezTo>
                    <a:cubicBezTo>
                      <a:pt x="1" y="2205"/>
                      <a:pt x="638" y="2843"/>
                      <a:pt x="1422" y="2843"/>
                    </a:cubicBezTo>
                    <a:cubicBezTo>
                      <a:pt x="2206" y="2843"/>
                      <a:pt x="2843" y="2206"/>
                      <a:pt x="2843" y="1422"/>
                    </a:cubicBezTo>
                    <a:cubicBezTo>
                      <a:pt x="2843" y="638"/>
                      <a:pt x="2206" y="1"/>
                      <a:pt x="14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2031575" y="501000"/>
                <a:ext cx="278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075" extrusionOk="0">
                    <a:moveTo>
                      <a:pt x="220" y="1"/>
                    </a:moveTo>
                    <a:cubicBezTo>
                      <a:pt x="169" y="1"/>
                      <a:pt x="118" y="20"/>
                      <a:pt x="79" y="60"/>
                    </a:cubicBezTo>
                    <a:cubicBezTo>
                      <a:pt x="1" y="137"/>
                      <a:pt x="1" y="263"/>
                      <a:pt x="79" y="341"/>
                    </a:cubicBezTo>
                    <a:lnTo>
                      <a:pt x="754" y="1015"/>
                    </a:lnTo>
                    <a:cubicBezTo>
                      <a:pt x="792" y="1054"/>
                      <a:pt x="844" y="1074"/>
                      <a:pt x="895" y="1074"/>
                    </a:cubicBezTo>
                    <a:cubicBezTo>
                      <a:pt x="946" y="1074"/>
                      <a:pt x="997" y="1054"/>
                      <a:pt x="1036" y="1015"/>
                    </a:cubicBezTo>
                    <a:cubicBezTo>
                      <a:pt x="1113" y="938"/>
                      <a:pt x="1113" y="812"/>
                      <a:pt x="1036" y="735"/>
                    </a:cubicBezTo>
                    <a:lnTo>
                      <a:pt x="361" y="60"/>
                    </a:lnTo>
                    <a:cubicBezTo>
                      <a:pt x="322" y="20"/>
                      <a:pt x="27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2" name="Google Shape;262;p19"/>
          <p:cNvSpPr txBox="1">
            <a:spLocks noGrp="1"/>
          </p:cNvSpPr>
          <p:nvPr>
            <p:ph type="subTitle" idx="1"/>
          </p:nvPr>
        </p:nvSpPr>
        <p:spPr>
          <a:xfrm rot="229">
            <a:off x="833425" y="3267875"/>
            <a:ext cx="45102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9"/>
          <p:cNvSpPr txBox="1">
            <a:spLocks noGrp="1"/>
          </p:cNvSpPr>
          <p:nvPr>
            <p:ph type="title"/>
          </p:nvPr>
        </p:nvSpPr>
        <p:spPr>
          <a:xfrm>
            <a:off x="720000" y="1176125"/>
            <a:ext cx="6895800" cy="19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9"/>
          <p:cNvSpPr/>
          <p:nvPr/>
        </p:nvSpPr>
        <p:spPr>
          <a:xfrm>
            <a:off x="-27975" y="-33575"/>
            <a:ext cx="9218100" cy="118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2047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8" name="Google Shape;418;p29"/>
          <p:cNvSpPr txBox="1">
            <a:spLocks noGrp="1"/>
          </p:cNvSpPr>
          <p:nvPr>
            <p:ph type="title" idx="2"/>
          </p:nvPr>
        </p:nvSpPr>
        <p:spPr>
          <a:xfrm>
            <a:off x="945588" y="1706425"/>
            <a:ext cx="1542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9" name="Google Shape;419;p29"/>
          <p:cNvSpPr txBox="1">
            <a:spLocks noGrp="1"/>
          </p:cNvSpPr>
          <p:nvPr>
            <p:ph type="subTitle" idx="1"/>
          </p:nvPr>
        </p:nvSpPr>
        <p:spPr>
          <a:xfrm>
            <a:off x="875425" y="2100675"/>
            <a:ext cx="2168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29"/>
          <p:cNvSpPr txBox="1">
            <a:spLocks noGrp="1"/>
          </p:cNvSpPr>
          <p:nvPr>
            <p:ph type="title" idx="3"/>
          </p:nvPr>
        </p:nvSpPr>
        <p:spPr>
          <a:xfrm>
            <a:off x="3580874" y="1706425"/>
            <a:ext cx="1545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1" name="Google Shape;421;p29"/>
          <p:cNvSpPr txBox="1">
            <a:spLocks noGrp="1"/>
          </p:cNvSpPr>
          <p:nvPr>
            <p:ph type="subTitle" idx="4"/>
          </p:nvPr>
        </p:nvSpPr>
        <p:spPr>
          <a:xfrm>
            <a:off x="3497471" y="2100675"/>
            <a:ext cx="2167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29"/>
          <p:cNvSpPr txBox="1">
            <a:spLocks noGrp="1"/>
          </p:cNvSpPr>
          <p:nvPr>
            <p:ph type="title" idx="5"/>
          </p:nvPr>
        </p:nvSpPr>
        <p:spPr>
          <a:xfrm>
            <a:off x="945588" y="3180425"/>
            <a:ext cx="1545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3" name="Google Shape;423;p29"/>
          <p:cNvSpPr txBox="1">
            <a:spLocks noGrp="1"/>
          </p:cNvSpPr>
          <p:nvPr>
            <p:ph type="subTitle" idx="6"/>
          </p:nvPr>
        </p:nvSpPr>
        <p:spPr>
          <a:xfrm>
            <a:off x="875425" y="3586213"/>
            <a:ext cx="2167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29"/>
          <p:cNvSpPr txBox="1">
            <a:spLocks noGrp="1"/>
          </p:cNvSpPr>
          <p:nvPr>
            <p:ph type="title" idx="7"/>
          </p:nvPr>
        </p:nvSpPr>
        <p:spPr>
          <a:xfrm>
            <a:off x="3605424" y="3180425"/>
            <a:ext cx="1545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5" name="Google Shape;425;p29"/>
          <p:cNvSpPr txBox="1">
            <a:spLocks noGrp="1"/>
          </p:cNvSpPr>
          <p:nvPr>
            <p:ph type="subTitle" idx="8"/>
          </p:nvPr>
        </p:nvSpPr>
        <p:spPr>
          <a:xfrm>
            <a:off x="3574696" y="3586213"/>
            <a:ext cx="2167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29"/>
          <p:cNvSpPr txBox="1">
            <a:spLocks noGrp="1"/>
          </p:cNvSpPr>
          <p:nvPr>
            <p:ph type="title" idx="9"/>
          </p:nvPr>
        </p:nvSpPr>
        <p:spPr>
          <a:xfrm>
            <a:off x="6216141" y="1700600"/>
            <a:ext cx="1545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7" name="Google Shape;427;p29"/>
          <p:cNvSpPr txBox="1">
            <a:spLocks noGrp="1"/>
          </p:cNvSpPr>
          <p:nvPr>
            <p:ph type="subTitle" idx="13"/>
          </p:nvPr>
        </p:nvSpPr>
        <p:spPr>
          <a:xfrm>
            <a:off x="6115675" y="2100675"/>
            <a:ext cx="2167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9"/>
          <p:cNvSpPr txBox="1">
            <a:spLocks noGrp="1"/>
          </p:cNvSpPr>
          <p:nvPr>
            <p:ph type="title" idx="14"/>
          </p:nvPr>
        </p:nvSpPr>
        <p:spPr>
          <a:xfrm>
            <a:off x="6216141" y="3180425"/>
            <a:ext cx="1545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9" name="Google Shape;429;p29"/>
          <p:cNvSpPr txBox="1">
            <a:spLocks noGrp="1"/>
          </p:cNvSpPr>
          <p:nvPr>
            <p:ph type="subTitle" idx="15"/>
          </p:nvPr>
        </p:nvSpPr>
        <p:spPr>
          <a:xfrm>
            <a:off x="6117175" y="3586213"/>
            <a:ext cx="2167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0" name="Google Shape;430;p29"/>
          <p:cNvGrpSpPr/>
          <p:nvPr/>
        </p:nvGrpSpPr>
        <p:grpSpPr>
          <a:xfrm>
            <a:off x="6092400" y="684900"/>
            <a:ext cx="2331600" cy="274500"/>
            <a:chOff x="720000" y="540000"/>
            <a:chExt cx="2331600" cy="274500"/>
          </a:xfrm>
        </p:grpSpPr>
        <p:sp>
          <p:nvSpPr>
            <p:cNvPr id="431" name="Google Shape;431;p29"/>
            <p:cNvSpPr/>
            <p:nvPr/>
          </p:nvSpPr>
          <p:spPr>
            <a:xfrm>
              <a:off x="720000" y="540000"/>
              <a:ext cx="2331600" cy="274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2" name="Google Shape;432;p29"/>
            <p:cNvGrpSpPr/>
            <p:nvPr/>
          </p:nvGrpSpPr>
          <p:grpSpPr>
            <a:xfrm>
              <a:off x="2783393" y="590851"/>
              <a:ext cx="173819" cy="172772"/>
              <a:chOff x="1979925" y="448850"/>
              <a:chExt cx="79500" cy="79025"/>
            </a:xfrm>
          </p:grpSpPr>
          <p:sp>
            <p:nvSpPr>
              <p:cNvPr id="433" name="Google Shape;433;p29"/>
              <p:cNvSpPr/>
              <p:nvPr/>
            </p:nvSpPr>
            <p:spPr>
              <a:xfrm>
                <a:off x="1979925" y="448850"/>
                <a:ext cx="71075" cy="71075"/>
              </a:xfrm>
              <a:custGeom>
                <a:avLst/>
                <a:gdLst/>
                <a:ahLst/>
                <a:cxnLst/>
                <a:rect l="l" t="t" r="r" b="b"/>
                <a:pathLst>
                  <a:path w="2843" h="2843" extrusionOk="0">
                    <a:moveTo>
                      <a:pt x="1422" y="399"/>
                    </a:moveTo>
                    <a:cubicBezTo>
                      <a:pt x="1986" y="399"/>
                      <a:pt x="2445" y="858"/>
                      <a:pt x="2445" y="1422"/>
                    </a:cubicBezTo>
                    <a:cubicBezTo>
                      <a:pt x="2445" y="1986"/>
                      <a:pt x="1986" y="2445"/>
                      <a:pt x="1422" y="2445"/>
                    </a:cubicBezTo>
                    <a:cubicBezTo>
                      <a:pt x="858" y="2445"/>
                      <a:pt x="398" y="1986"/>
                      <a:pt x="398" y="1422"/>
                    </a:cubicBezTo>
                    <a:cubicBezTo>
                      <a:pt x="398" y="858"/>
                      <a:pt x="858" y="399"/>
                      <a:pt x="1422" y="399"/>
                    </a:cubicBezTo>
                    <a:close/>
                    <a:moveTo>
                      <a:pt x="1422" y="1"/>
                    </a:moveTo>
                    <a:cubicBezTo>
                      <a:pt x="638" y="1"/>
                      <a:pt x="1" y="638"/>
                      <a:pt x="1" y="1422"/>
                    </a:cubicBezTo>
                    <a:cubicBezTo>
                      <a:pt x="1" y="2205"/>
                      <a:pt x="638" y="2843"/>
                      <a:pt x="1422" y="2843"/>
                    </a:cubicBezTo>
                    <a:cubicBezTo>
                      <a:pt x="2206" y="2843"/>
                      <a:pt x="2843" y="2206"/>
                      <a:pt x="2843" y="1422"/>
                    </a:cubicBezTo>
                    <a:cubicBezTo>
                      <a:pt x="2843" y="638"/>
                      <a:pt x="2206" y="1"/>
                      <a:pt x="14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9"/>
              <p:cNvSpPr/>
              <p:nvPr/>
            </p:nvSpPr>
            <p:spPr>
              <a:xfrm>
                <a:off x="2031575" y="501000"/>
                <a:ext cx="278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075" extrusionOk="0">
                    <a:moveTo>
                      <a:pt x="220" y="1"/>
                    </a:moveTo>
                    <a:cubicBezTo>
                      <a:pt x="169" y="1"/>
                      <a:pt x="118" y="20"/>
                      <a:pt x="79" y="60"/>
                    </a:cubicBezTo>
                    <a:cubicBezTo>
                      <a:pt x="1" y="137"/>
                      <a:pt x="1" y="263"/>
                      <a:pt x="79" y="341"/>
                    </a:cubicBezTo>
                    <a:lnTo>
                      <a:pt x="754" y="1015"/>
                    </a:lnTo>
                    <a:cubicBezTo>
                      <a:pt x="792" y="1054"/>
                      <a:pt x="844" y="1074"/>
                      <a:pt x="895" y="1074"/>
                    </a:cubicBezTo>
                    <a:cubicBezTo>
                      <a:pt x="946" y="1074"/>
                      <a:pt x="997" y="1054"/>
                      <a:pt x="1036" y="1015"/>
                    </a:cubicBezTo>
                    <a:cubicBezTo>
                      <a:pt x="1113" y="938"/>
                      <a:pt x="1113" y="812"/>
                      <a:pt x="1036" y="735"/>
                    </a:cubicBezTo>
                    <a:lnTo>
                      <a:pt x="361" y="60"/>
                    </a:lnTo>
                    <a:cubicBezTo>
                      <a:pt x="322" y="20"/>
                      <a:pt x="27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35" name="Google Shape;43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45643">
            <a:off x="6177178" y="3911881"/>
            <a:ext cx="3017193" cy="1993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1"/>
          <p:cNvSpPr/>
          <p:nvPr/>
        </p:nvSpPr>
        <p:spPr>
          <a:xfrm>
            <a:off x="-27975" y="-33575"/>
            <a:ext cx="9218100" cy="118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1"/>
          <p:cNvSpPr txBox="1">
            <a:spLocks noGrp="1"/>
          </p:cNvSpPr>
          <p:nvPr>
            <p:ph type="subTitle" idx="1"/>
          </p:nvPr>
        </p:nvSpPr>
        <p:spPr>
          <a:xfrm>
            <a:off x="1309400" y="3338150"/>
            <a:ext cx="2331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31"/>
          <p:cNvSpPr txBox="1">
            <a:spLocks noGrp="1"/>
          </p:cNvSpPr>
          <p:nvPr>
            <p:ph type="subTitle" idx="2"/>
          </p:nvPr>
        </p:nvSpPr>
        <p:spPr>
          <a:xfrm>
            <a:off x="5569875" y="3338150"/>
            <a:ext cx="2331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31"/>
          <p:cNvSpPr txBox="1">
            <a:spLocks noGrp="1"/>
          </p:cNvSpPr>
          <p:nvPr>
            <p:ph type="title" hasCustomPrompt="1"/>
          </p:nvPr>
        </p:nvSpPr>
        <p:spPr>
          <a:xfrm>
            <a:off x="844575" y="2167550"/>
            <a:ext cx="31638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90" name="Google Shape;490;p31"/>
          <p:cNvSpPr txBox="1">
            <a:spLocks noGrp="1"/>
          </p:cNvSpPr>
          <p:nvPr>
            <p:ph type="title" idx="3" hasCustomPrompt="1"/>
          </p:nvPr>
        </p:nvSpPr>
        <p:spPr>
          <a:xfrm>
            <a:off x="5137600" y="2167550"/>
            <a:ext cx="31650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91" name="Google Shape;491;p31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52047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492" name="Google Shape;492;p31"/>
          <p:cNvGrpSpPr/>
          <p:nvPr/>
        </p:nvGrpSpPr>
        <p:grpSpPr>
          <a:xfrm>
            <a:off x="6092400" y="684900"/>
            <a:ext cx="2331600" cy="274500"/>
            <a:chOff x="720000" y="540000"/>
            <a:chExt cx="2331600" cy="274500"/>
          </a:xfrm>
        </p:grpSpPr>
        <p:sp>
          <p:nvSpPr>
            <p:cNvPr id="493" name="Google Shape;493;p31"/>
            <p:cNvSpPr/>
            <p:nvPr/>
          </p:nvSpPr>
          <p:spPr>
            <a:xfrm>
              <a:off x="720000" y="540000"/>
              <a:ext cx="2331600" cy="274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31"/>
            <p:cNvGrpSpPr/>
            <p:nvPr/>
          </p:nvGrpSpPr>
          <p:grpSpPr>
            <a:xfrm>
              <a:off x="2783393" y="590851"/>
              <a:ext cx="173819" cy="172772"/>
              <a:chOff x="1979925" y="448850"/>
              <a:chExt cx="79500" cy="79025"/>
            </a:xfrm>
          </p:grpSpPr>
          <p:sp>
            <p:nvSpPr>
              <p:cNvPr id="495" name="Google Shape;495;p31"/>
              <p:cNvSpPr/>
              <p:nvPr/>
            </p:nvSpPr>
            <p:spPr>
              <a:xfrm>
                <a:off x="1979925" y="448850"/>
                <a:ext cx="71075" cy="71075"/>
              </a:xfrm>
              <a:custGeom>
                <a:avLst/>
                <a:gdLst/>
                <a:ahLst/>
                <a:cxnLst/>
                <a:rect l="l" t="t" r="r" b="b"/>
                <a:pathLst>
                  <a:path w="2843" h="2843" extrusionOk="0">
                    <a:moveTo>
                      <a:pt x="1422" y="399"/>
                    </a:moveTo>
                    <a:cubicBezTo>
                      <a:pt x="1986" y="399"/>
                      <a:pt x="2445" y="858"/>
                      <a:pt x="2445" y="1422"/>
                    </a:cubicBezTo>
                    <a:cubicBezTo>
                      <a:pt x="2445" y="1986"/>
                      <a:pt x="1986" y="2445"/>
                      <a:pt x="1422" y="2445"/>
                    </a:cubicBezTo>
                    <a:cubicBezTo>
                      <a:pt x="858" y="2445"/>
                      <a:pt x="398" y="1986"/>
                      <a:pt x="398" y="1422"/>
                    </a:cubicBezTo>
                    <a:cubicBezTo>
                      <a:pt x="398" y="858"/>
                      <a:pt x="858" y="399"/>
                      <a:pt x="1422" y="399"/>
                    </a:cubicBezTo>
                    <a:close/>
                    <a:moveTo>
                      <a:pt x="1422" y="1"/>
                    </a:moveTo>
                    <a:cubicBezTo>
                      <a:pt x="638" y="1"/>
                      <a:pt x="1" y="638"/>
                      <a:pt x="1" y="1422"/>
                    </a:cubicBezTo>
                    <a:cubicBezTo>
                      <a:pt x="1" y="2205"/>
                      <a:pt x="638" y="2843"/>
                      <a:pt x="1422" y="2843"/>
                    </a:cubicBezTo>
                    <a:cubicBezTo>
                      <a:pt x="2206" y="2843"/>
                      <a:pt x="2843" y="2206"/>
                      <a:pt x="2843" y="1422"/>
                    </a:cubicBezTo>
                    <a:cubicBezTo>
                      <a:pt x="2843" y="638"/>
                      <a:pt x="2206" y="1"/>
                      <a:pt x="14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1"/>
              <p:cNvSpPr/>
              <p:nvPr/>
            </p:nvSpPr>
            <p:spPr>
              <a:xfrm>
                <a:off x="2031575" y="501000"/>
                <a:ext cx="278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075" extrusionOk="0">
                    <a:moveTo>
                      <a:pt x="220" y="1"/>
                    </a:moveTo>
                    <a:cubicBezTo>
                      <a:pt x="169" y="1"/>
                      <a:pt x="118" y="20"/>
                      <a:pt x="79" y="60"/>
                    </a:cubicBezTo>
                    <a:cubicBezTo>
                      <a:pt x="1" y="137"/>
                      <a:pt x="1" y="263"/>
                      <a:pt x="79" y="341"/>
                    </a:cubicBezTo>
                    <a:lnTo>
                      <a:pt x="754" y="1015"/>
                    </a:lnTo>
                    <a:cubicBezTo>
                      <a:pt x="792" y="1054"/>
                      <a:pt x="844" y="1074"/>
                      <a:pt x="895" y="1074"/>
                    </a:cubicBezTo>
                    <a:cubicBezTo>
                      <a:pt x="946" y="1074"/>
                      <a:pt x="997" y="1054"/>
                      <a:pt x="1036" y="1015"/>
                    </a:cubicBezTo>
                    <a:cubicBezTo>
                      <a:pt x="1113" y="938"/>
                      <a:pt x="1113" y="812"/>
                      <a:pt x="1036" y="735"/>
                    </a:cubicBezTo>
                    <a:lnTo>
                      <a:pt x="361" y="60"/>
                    </a:lnTo>
                    <a:cubicBezTo>
                      <a:pt x="322" y="20"/>
                      <a:pt x="271" y="1"/>
                      <a:pt x="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2047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exend"/>
              <a:buNone/>
              <a:defRPr sz="31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ukta"/>
              <a:buNone/>
              <a:defRPr sz="3100" b="1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ukta"/>
              <a:buNone/>
              <a:defRPr sz="3100" b="1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ukta"/>
              <a:buNone/>
              <a:defRPr sz="3100" b="1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ukta"/>
              <a:buNone/>
              <a:defRPr sz="3100" b="1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ukta"/>
              <a:buNone/>
              <a:defRPr sz="3100" b="1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ukta"/>
              <a:buNone/>
              <a:defRPr sz="3100" b="1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ukta"/>
              <a:buNone/>
              <a:defRPr sz="3100" b="1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ukta"/>
              <a:buNone/>
              <a:defRPr sz="3100" b="1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0" r:id="rId4"/>
    <p:sldLayoutId id="2147483661" r:id="rId5"/>
    <p:sldLayoutId id="2147483663" r:id="rId6"/>
    <p:sldLayoutId id="2147483665" r:id="rId7"/>
    <p:sldLayoutId id="2147483675" r:id="rId8"/>
    <p:sldLayoutId id="2147483677" r:id="rId9"/>
    <p:sldLayoutId id="2147483679" r:id="rId10"/>
    <p:sldLayoutId id="2147483680" r:id="rId11"/>
    <p:sldLayoutId id="2147483681" r:id="rId12"/>
    <p:sldLayoutId id="214748368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0"/>
          <p:cNvSpPr/>
          <p:nvPr/>
        </p:nvSpPr>
        <p:spPr>
          <a:xfrm>
            <a:off x="4572000" y="3461675"/>
            <a:ext cx="3885900" cy="36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0"/>
          <p:cNvSpPr txBox="1">
            <a:spLocks noGrp="1"/>
          </p:cNvSpPr>
          <p:nvPr>
            <p:ph type="ctrTitle"/>
          </p:nvPr>
        </p:nvSpPr>
        <p:spPr>
          <a:xfrm>
            <a:off x="3492450" y="1182804"/>
            <a:ext cx="6038100" cy="26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esenvolvedor mobile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9" name="Google Shape;569;p40"/>
          <p:cNvSpPr txBox="1">
            <a:spLocks noGrp="1"/>
          </p:cNvSpPr>
          <p:nvPr>
            <p:ph type="subTitle" idx="1"/>
          </p:nvPr>
        </p:nvSpPr>
        <p:spPr>
          <a:xfrm rot="-581">
            <a:off x="4737450" y="3508630"/>
            <a:ext cx="3548100" cy="26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Maiara Pimentel</a:t>
            </a:r>
            <a:endParaRPr/>
          </a:p>
        </p:txBody>
      </p:sp>
      <p:cxnSp>
        <p:nvCxnSpPr>
          <p:cNvPr id="570" name="Google Shape;570;p40"/>
          <p:cNvCxnSpPr/>
          <p:nvPr/>
        </p:nvCxnSpPr>
        <p:spPr>
          <a:xfrm>
            <a:off x="4577050" y="3254125"/>
            <a:ext cx="384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1" name="Google Shape;571;p40"/>
          <p:cNvGrpSpPr/>
          <p:nvPr/>
        </p:nvGrpSpPr>
        <p:grpSpPr>
          <a:xfrm rot="-305247">
            <a:off x="3673730" y="4178487"/>
            <a:ext cx="635713" cy="537665"/>
            <a:chOff x="1488250" y="1650750"/>
            <a:chExt cx="211450" cy="178850"/>
          </a:xfrm>
        </p:grpSpPr>
        <p:sp>
          <p:nvSpPr>
            <p:cNvPr id="572" name="Google Shape;572;p40"/>
            <p:cNvSpPr/>
            <p:nvPr/>
          </p:nvSpPr>
          <p:spPr>
            <a:xfrm>
              <a:off x="15208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388" y="0"/>
                  </a:moveTo>
                  <a:cubicBezTo>
                    <a:pt x="621" y="0"/>
                    <a:pt x="0" y="621"/>
                    <a:pt x="0" y="1387"/>
                  </a:cubicBezTo>
                  <a:lnTo>
                    <a:pt x="0" y="5766"/>
                  </a:lnTo>
                  <a:cubicBezTo>
                    <a:pt x="0" y="6532"/>
                    <a:pt x="621" y="7153"/>
                    <a:pt x="1388" y="7153"/>
                  </a:cubicBezTo>
                  <a:lnTo>
                    <a:pt x="5766" y="7153"/>
                  </a:lnTo>
                  <a:cubicBezTo>
                    <a:pt x="6532" y="7153"/>
                    <a:pt x="7153" y="6532"/>
                    <a:pt x="7153" y="5766"/>
                  </a:cubicBezTo>
                  <a:lnTo>
                    <a:pt x="7153" y="1387"/>
                  </a:lnTo>
                  <a:cubicBezTo>
                    <a:pt x="7153" y="621"/>
                    <a:pt x="6532" y="0"/>
                    <a:pt x="57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4882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03" y="0"/>
                  </a:moveTo>
                  <a:cubicBezTo>
                    <a:pt x="46" y="0"/>
                    <a:pt x="1" y="46"/>
                    <a:pt x="1" y="102"/>
                  </a:cubicBezTo>
                  <a:lnTo>
                    <a:pt x="1" y="7050"/>
                  </a:lnTo>
                  <a:cubicBezTo>
                    <a:pt x="1" y="7106"/>
                    <a:pt x="46" y="7153"/>
                    <a:pt x="103" y="7153"/>
                  </a:cubicBezTo>
                  <a:lnTo>
                    <a:pt x="7052" y="7153"/>
                  </a:lnTo>
                  <a:cubicBezTo>
                    <a:pt x="7108" y="7153"/>
                    <a:pt x="7153" y="7106"/>
                    <a:pt x="7153" y="7050"/>
                  </a:cubicBezTo>
                  <a:lnTo>
                    <a:pt x="7153" y="102"/>
                  </a:lnTo>
                  <a:cubicBezTo>
                    <a:pt x="7153" y="46"/>
                    <a:pt x="7108" y="0"/>
                    <a:pt x="70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549425" y="1705750"/>
              <a:ext cx="61650" cy="68825"/>
            </a:xfrm>
            <a:custGeom>
              <a:avLst/>
              <a:gdLst/>
              <a:ahLst/>
              <a:cxnLst/>
              <a:rect l="l" t="t" r="r" b="b"/>
              <a:pathLst>
                <a:path w="2466" h="2753" extrusionOk="0">
                  <a:moveTo>
                    <a:pt x="191" y="1"/>
                  </a:moveTo>
                  <a:cubicBezTo>
                    <a:pt x="91" y="1"/>
                    <a:pt x="0" y="80"/>
                    <a:pt x="0" y="192"/>
                  </a:cubicBezTo>
                  <a:lnTo>
                    <a:pt x="0" y="2562"/>
                  </a:lnTo>
                  <a:cubicBezTo>
                    <a:pt x="0" y="2673"/>
                    <a:pt x="92" y="2752"/>
                    <a:pt x="191" y="2752"/>
                  </a:cubicBezTo>
                  <a:cubicBezTo>
                    <a:pt x="223" y="2752"/>
                    <a:pt x="255" y="2744"/>
                    <a:pt x="286" y="2727"/>
                  </a:cubicBezTo>
                  <a:lnTo>
                    <a:pt x="2338" y="1541"/>
                  </a:lnTo>
                  <a:cubicBezTo>
                    <a:pt x="2465" y="1468"/>
                    <a:pt x="2465" y="1285"/>
                    <a:pt x="2338" y="1212"/>
                  </a:cubicBezTo>
                  <a:lnTo>
                    <a:pt x="286" y="27"/>
                  </a:lnTo>
                  <a:cubicBezTo>
                    <a:pt x="255" y="9"/>
                    <a:pt x="223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40"/>
          <p:cNvGrpSpPr/>
          <p:nvPr/>
        </p:nvGrpSpPr>
        <p:grpSpPr>
          <a:xfrm rot="-858253">
            <a:off x="5032280" y="387996"/>
            <a:ext cx="572134" cy="483947"/>
            <a:chOff x="1477075" y="1122475"/>
            <a:chExt cx="237775" cy="201125"/>
          </a:xfrm>
        </p:grpSpPr>
        <p:sp>
          <p:nvSpPr>
            <p:cNvPr id="576" name="Google Shape;576;p40"/>
            <p:cNvSpPr/>
            <p:nvPr/>
          </p:nvSpPr>
          <p:spPr>
            <a:xfrm>
              <a:off x="1513700" y="1122475"/>
              <a:ext cx="201150" cy="201125"/>
            </a:xfrm>
            <a:custGeom>
              <a:avLst/>
              <a:gdLst/>
              <a:ahLst/>
              <a:cxnLst/>
              <a:rect l="l" t="t" r="r" b="b"/>
              <a:pathLst>
                <a:path w="8046" h="8045" extrusionOk="0">
                  <a:moveTo>
                    <a:pt x="1560" y="0"/>
                  </a:moveTo>
                  <a:cubicBezTo>
                    <a:pt x="699" y="0"/>
                    <a:pt x="1" y="700"/>
                    <a:pt x="1" y="1561"/>
                  </a:cubicBezTo>
                  <a:lnTo>
                    <a:pt x="1" y="6485"/>
                  </a:lnTo>
                  <a:cubicBezTo>
                    <a:pt x="1" y="7347"/>
                    <a:pt x="699" y="8045"/>
                    <a:pt x="1560" y="8045"/>
                  </a:cubicBezTo>
                  <a:lnTo>
                    <a:pt x="6485" y="8045"/>
                  </a:lnTo>
                  <a:cubicBezTo>
                    <a:pt x="7347" y="8045"/>
                    <a:pt x="8045" y="7347"/>
                    <a:pt x="8045" y="6485"/>
                  </a:cubicBezTo>
                  <a:lnTo>
                    <a:pt x="8045" y="1561"/>
                  </a:lnTo>
                  <a:cubicBezTo>
                    <a:pt x="8045" y="700"/>
                    <a:pt x="7347" y="0"/>
                    <a:pt x="6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1477075" y="1122475"/>
              <a:ext cx="201100" cy="201125"/>
            </a:xfrm>
            <a:custGeom>
              <a:avLst/>
              <a:gdLst/>
              <a:ahLst/>
              <a:cxnLst/>
              <a:rect l="l" t="t" r="r" b="b"/>
              <a:pathLst>
                <a:path w="8044" h="8045" extrusionOk="0">
                  <a:moveTo>
                    <a:pt x="134" y="0"/>
                  </a:moveTo>
                  <a:cubicBezTo>
                    <a:pt x="59" y="0"/>
                    <a:pt x="0" y="60"/>
                    <a:pt x="0" y="133"/>
                  </a:cubicBezTo>
                  <a:lnTo>
                    <a:pt x="0" y="7912"/>
                  </a:lnTo>
                  <a:cubicBezTo>
                    <a:pt x="0" y="7986"/>
                    <a:pt x="59" y="8045"/>
                    <a:pt x="134" y="8045"/>
                  </a:cubicBezTo>
                  <a:lnTo>
                    <a:pt x="7911" y="8045"/>
                  </a:lnTo>
                  <a:cubicBezTo>
                    <a:pt x="7985" y="8045"/>
                    <a:pt x="8044" y="7986"/>
                    <a:pt x="8044" y="7912"/>
                  </a:cubicBezTo>
                  <a:lnTo>
                    <a:pt x="8044" y="133"/>
                  </a:lnTo>
                  <a:cubicBezTo>
                    <a:pt x="8044" y="60"/>
                    <a:pt x="7985" y="0"/>
                    <a:pt x="791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1553450" y="1147650"/>
              <a:ext cx="48350" cy="48350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7" y="0"/>
                  </a:moveTo>
                  <a:cubicBezTo>
                    <a:pt x="434" y="0"/>
                    <a:pt x="1" y="433"/>
                    <a:pt x="1" y="968"/>
                  </a:cubicBezTo>
                  <a:cubicBezTo>
                    <a:pt x="1" y="1501"/>
                    <a:pt x="434" y="1934"/>
                    <a:pt x="967" y="1934"/>
                  </a:cubicBezTo>
                  <a:cubicBezTo>
                    <a:pt x="1500" y="1934"/>
                    <a:pt x="1933" y="1501"/>
                    <a:pt x="1933" y="968"/>
                  </a:cubicBezTo>
                  <a:cubicBezTo>
                    <a:pt x="1933" y="433"/>
                    <a:pt x="1501" y="0"/>
                    <a:pt x="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527250" y="1203250"/>
              <a:ext cx="100750" cy="91900"/>
            </a:xfrm>
            <a:custGeom>
              <a:avLst/>
              <a:gdLst/>
              <a:ahLst/>
              <a:cxnLst/>
              <a:rect l="l" t="t" r="r" b="b"/>
              <a:pathLst>
                <a:path w="4030" h="3676" extrusionOk="0">
                  <a:moveTo>
                    <a:pt x="2015" y="1"/>
                  </a:moveTo>
                  <a:cubicBezTo>
                    <a:pt x="902" y="1"/>
                    <a:pt x="0" y="903"/>
                    <a:pt x="0" y="2015"/>
                  </a:cubicBezTo>
                  <a:lnTo>
                    <a:pt x="0" y="3443"/>
                  </a:lnTo>
                  <a:cubicBezTo>
                    <a:pt x="0" y="3572"/>
                    <a:pt x="104" y="3675"/>
                    <a:pt x="233" y="3675"/>
                  </a:cubicBezTo>
                  <a:lnTo>
                    <a:pt x="3796" y="3675"/>
                  </a:lnTo>
                  <a:cubicBezTo>
                    <a:pt x="3925" y="3675"/>
                    <a:pt x="4030" y="3572"/>
                    <a:pt x="4030" y="3443"/>
                  </a:cubicBezTo>
                  <a:lnTo>
                    <a:pt x="4030" y="2015"/>
                  </a:lnTo>
                  <a:cubicBezTo>
                    <a:pt x="4030" y="903"/>
                    <a:pt x="3128" y="1"/>
                    <a:pt x="2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40"/>
          <p:cNvGrpSpPr/>
          <p:nvPr/>
        </p:nvGrpSpPr>
        <p:grpSpPr>
          <a:xfrm rot="-1242584">
            <a:off x="7182490" y="281127"/>
            <a:ext cx="1175161" cy="1272575"/>
            <a:chOff x="6092475" y="0"/>
            <a:chExt cx="1565850" cy="1695650"/>
          </a:xfrm>
        </p:grpSpPr>
        <p:sp>
          <p:nvSpPr>
            <p:cNvPr id="581" name="Google Shape;581;p40"/>
            <p:cNvSpPr/>
            <p:nvPr/>
          </p:nvSpPr>
          <p:spPr>
            <a:xfrm>
              <a:off x="6564550" y="0"/>
              <a:ext cx="1093775" cy="1695650"/>
            </a:xfrm>
            <a:custGeom>
              <a:avLst/>
              <a:gdLst/>
              <a:ahLst/>
              <a:cxnLst/>
              <a:rect l="l" t="t" r="r" b="b"/>
              <a:pathLst>
                <a:path w="43751" h="67826" extrusionOk="0">
                  <a:moveTo>
                    <a:pt x="4559" y="1"/>
                  </a:moveTo>
                  <a:cubicBezTo>
                    <a:pt x="4500" y="1"/>
                    <a:pt x="4442" y="3"/>
                    <a:pt x="4383" y="8"/>
                  </a:cubicBezTo>
                  <a:lnTo>
                    <a:pt x="1" y="367"/>
                  </a:lnTo>
                  <a:lnTo>
                    <a:pt x="37043" y="39288"/>
                  </a:lnTo>
                  <a:lnTo>
                    <a:pt x="16103" y="67826"/>
                  </a:lnTo>
                  <a:lnTo>
                    <a:pt x="20501" y="67540"/>
                  </a:lnTo>
                  <a:cubicBezTo>
                    <a:pt x="21117" y="67499"/>
                    <a:pt x="21686" y="67197"/>
                    <a:pt x="22066" y="66710"/>
                  </a:cubicBezTo>
                  <a:lnTo>
                    <a:pt x="43078" y="39695"/>
                  </a:lnTo>
                  <a:cubicBezTo>
                    <a:pt x="43750" y="38829"/>
                    <a:pt x="43669" y="37598"/>
                    <a:pt x="42888" y="36830"/>
                  </a:cubicBezTo>
                  <a:lnTo>
                    <a:pt x="6073" y="621"/>
                  </a:lnTo>
                  <a:cubicBezTo>
                    <a:pt x="5667" y="222"/>
                    <a:pt x="5123" y="1"/>
                    <a:pt x="4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6092475" y="9175"/>
              <a:ext cx="1441600" cy="1686475"/>
            </a:xfrm>
            <a:custGeom>
              <a:avLst/>
              <a:gdLst/>
              <a:ahLst/>
              <a:cxnLst/>
              <a:rect l="l" t="t" r="r" b="b"/>
              <a:pathLst>
                <a:path w="57664" h="67459" extrusionOk="0">
                  <a:moveTo>
                    <a:pt x="18556" y="0"/>
                  </a:moveTo>
                  <a:cubicBezTo>
                    <a:pt x="17739" y="0"/>
                    <a:pt x="16929" y="407"/>
                    <a:pt x="16462" y="1180"/>
                  </a:cubicBezTo>
                  <a:lnTo>
                    <a:pt x="561" y="27532"/>
                  </a:lnTo>
                  <a:cubicBezTo>
                    <a:pt x="0" y="28461"/>
                    <a:pt x="120" y="29648"/>
                    <a:pt x="855" y="30446"/>
                  </a:cubicBezTo>
                  <a:lnTo>
                    <a:pt x="11200" y="41684"/>
                  </a:lnTo>
                  <a:cubicBezTo>
                    <a:pt x="11615" y="42135"/>
                    <a:pt x="11845" y="42726"/>
                    <a:pt x="11845" y="43338"/>
                  </a:cubicBezTo>
                  <a:lnTo>
                    <a:pt x="11845" y="53301"/>
                  </a:lnTo>
                  <a:cubicBezTo>
                    <a:pt x="11845" y="54676"/>
                    <a:pt x="12967" y="55744"/>
                    <a:pt x="14281" y="55744"/>
                  </a:cubicBezTo>
                  <a:cubicBezTo>
                    <a:pt x="14442" y="55744"/>
                    <a:pt x="14606" y="55728"/>
                    <a:pt x="14772" y="55694"/>
                  </a:cubicBezTo>
                  <a:lnTo>
                    <a:pt x="21041" y="54423"/>
                  </a:lnTo>
                  <a:cubicBezTo>
                    <a:pt x="21203" y="54390"/>
                    <a:pt x="21365" y="54374"/>
                    <a:pt x="21526" y="54374"/>
                  </a:cubicBezTo>
                  <a:cubicBezTo>
                    <a:pt x="22209" y="54374"/>
                    <a:pt x="22869" y="54660"/>
                    <a:pt x="23337" y="55177"/>
                  </a:cubicBezTo>
                  <a:lnTo>
                    <a:pt x="33726" y="66656"/>
                  </a:lnTo>
                  <a:cubicBezTo>
                    <a:pt x="34212" y="67193"/>
                    <a:pt x="34874" y="67458"/>
                    <a:pt x="35534" y="67458"/>
                  </a:cubicBezTo>
                  <a:cubicBezTo>
                    <a:pt x="36261" y="67458"/>
                    <a:pt x="36986" y="67137"/>
                    <a:pt x="37472" y="66504"/>
                  </a:cubicBezTo>
                  <a:lnTo>
                    <a:pt x="56924" y="41162"/>
                  </a:lnTo>
                  <a:cubicBezTo>
                    <a:pt x="57664" y="40197"/>
                    <a:pt x="57583" y="38837"/>
                    <a:pt x="56733" y="37968"/>
                  </a:cubicBezTo>
                  <a:lnTo>
                    <a:pt x="20298" y="734"/>
                  </a:lnTo>
                  <a:cubicBezTo>
                    <a:pt x="19813" y="239"/>
                    <a:pt x="19182" y="0"/>
                    <a:pt x="1855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3"/>
          <p:cNvSpPr/>
          <p:nvPr/>
        </p:nvSpPr>
        <p:spPr>
          <a:xfrm>
            <a:off x="4728300" y="4052825"/>
            <a:ext cx="3695700" cy="51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/>
          </p:nvPr>
        </p:nvSpPr>
        <p:spPr>
          <a:xfrm rot="-949">
            <a:off x="5000625" y="4095469"/>
            <a:ext cx="3261600" cy="4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O que um desenvolvedor mobile faz?</a:t>
            </a:r>
            <a:endParaRPr sz="1600"/>
          </a:p>
        </p:txBody>
      </p:sp>
      <p:sp>
        <p:nvSpPr>
          <p:cNvPr id="667" name="Google Shape;667;p43"/>
          <p:cNvSpPr txBox="1">
            <a:spLocks noGrp="1"/>
          </p:cNvSpPr>
          <p:nvPr>
            <p:ph type="subTitle" idx="1"/>
          </p:nvPr>
        </p:nvSpPr>
        <p:spPr>
          <a:xfrm>
            <a:off x="3457500" y="2281875"/>
            <a:ext cx="496650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O(a) Desenvolvedor Mobile atua no desenvolvimento de aplicativos ou sistemas, programando nativamente ou por meio de outras linguagens, para dispositivos móveis. Os principais sistemas operacionais mobile utilizados no mundo atualmente são o Android, da Google, e o iOS, da Apple.</a:t>
            </a:r>
            <a:endParaRPr sz="1600"/>
          </a:p>
        </p:txBody>
      </p:sp>
      <p:grpSp>
        <p:nvGrpSpPr>
          <p:cNvPr id="668" name="Google Shape;668;p43"/>
          <p:cNvGrpSpPr/>
          <p:nvPr/>
        </p:nvGrpSpPr>
        <p:grpSpPr>
          <a:xfrm rot="-1174685">
            <a:off x="3945373" y="415209"/>
            <a:ext cx="1402339" cy="1518585"/>
            <a:chOff x="3330225" y="2727100"/>
            <a:chExt cx="1565850" cy="1695650"/>
          </a:xfrm>
        </p:grpSpPr>
        <p:sp>
          <p:nvSpPr>
            <p:cNvPr id="669" name="Google Shape;669;p43"/>
            <p:cNvSpPr/>
            <p:nvPr/>
          </p:nvSpPr>
          <p:spPr>
            <a:xfrm>
              <a:off x="3802300" y="2727100"/>
              <a:ext cx="1093775" cy="1695650"/>
            </a:xfrm>
            <a:custGeom>
              <a:avLst/>
              <a:gdLst/>
              <a:ahLst/>
              <a:cxnLst/>
              <a:rect l="l" t="t" r="r" b="b"/>
              <a:pathLst>
                <a:path w="43751" h="67826" extrusionOk="0">
                  <a:moveTo>
                    <a:pt x="4559" y="1"/>
                  </a:moveTo>
                  <a:cubicBezTo>
                    <a:pt x="4500" y="1"/>
                    <a:pt x="4442" y="3"/>
                    <a:pt x="4383" y="8"/>
                  </a:cubicBezTo>
                  <a:lnTo>
                    <a:pt x="1" y="367"/>
                  </a:lnTo>
                  <a:lnTo>
                    <a:pt x="37043" y="39288"/>
                  </a:lnTo>
                  <a:lnTo>
                    <a:pt x="16103" y="67826"/>
                  </a:lnTo>
                  <a:lnTo>
                    <a:pt x="20501" y="67540"/>
                  </a:lnTo>
                  <a:cubicBezTo>
                    <a:pt x="21117" y="67499"/>
                    <a:pt x="21686" y="67197"/>
                    <a:pt x="22066" y="66710"/>
                  </a:cubicBezTo>
                  <a:lnTo>
                    <a:pt x="43078" y="39695"/>
                  </a:lnTo>
                  <a:cubicBezTo>
                    <a:pt x="43750" y="38829"/>
                    <a:pt x="43669" y="37598"/>
                    <a:pt x="42888" y="36830"/>
                  </a:cubicBezTo>
                  <a:lnTo>
                    <a:pt x="6073" y="621"/>
                  </a:lnTo>
                  <a:cubicBezTo>
                    <a:pt x="5667" y="222"/>
                    <a:pt x="5123" y="1"/>
                    <a:pt x="4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3330225" y="2736275"/>
              <a:ext cx="1441600" cy="1686475"/>
            </a:xfrm>
            <a:custGeom>
              <a:avLst/>
              <a:gdLst/>
              <a:ahLst/>
              <a:cxnLst/>
              <a:rect l="l" t="t" r="r" b="b"/>
              <a:pathLst>
                <a:path w="57664" h="67459" extrusionOk="0">
                  <a:moveTo>
                    <a:pt x="18556" y="0"/>
                  </a:moveTo>
                  <a:cubicBezTo>
                    <a:pt x="17739" y="0"/>
                    <a:pt x="16929" y="407"/>
                    <a:pt x="16462" y="1180"/>
                  </a:cubicBezTo>
                  <a:lnTo>
                    <a:pt x="561" y="27532"/>
                  </a:lnTo>
                  <a:cubicBezTo>
                    <a:pt x="0" y="28461"/>
                    <a:pt x="120" y="29648"/>
                    <a:pt x="855" y="30446"/>
                  </a:cubicBezTo>
                  <a:lnTo>
                    <a:pt x="11200" y="41684"/>
                  </a:lnTo>
                  <a:cubicBezTo>
                    <a:pt x="11615" y="42135"/>
                    <a:pt x="11845" y="42726"/>
                    <a:pt x="11845" y="43338"/>
                  </a:cubicBezTo>
                  <a:lnTo>
                    <a:pt x="11845" y="53301"/>
                  </a:lnTo>
                  <a:cubicBezTo>
                    <a:pt x="11845" y="54676"/>
                    <a:pt x="12967" y="55744"/>
                    <a:pt x="14281" y="55744"/>
                  </a:cubicBezTo>
                  <a:cubicBezTo>
                    <a:pt x="14442" y="55744"/>
                    <a:pt x="14606" y="55728"/>
                    <a:pt x="14772" y="55694"/>
                  </a:cubicBezTo>
                  <a:lnTo>
                    <a:pt x="21041" y="54423"/>
                  </a:lnTo>
                  <a:cubicBezTo>
                    <a:pt x="21203" y="54390"/>
                    <a:pt x="21365" y="54374"/>
                    <a:pt x="21526" y="54374"/>
                  </a:cubicBezTo>
                  <a:cubicBezTo>
                    <a:pt x="22209" y="54374"/>
                    <a:pt x="22869" y="54660"/>
                    <a:pt x="23337" y="55177"/>
                  </a:cubicBezTo>
                  <a:lnTo>
                    <a:pt x="33726" y="66656"/>
                  </a:lnTo>
                  <a:cubicBezTo>
                    <a:pt x="34212" y="67193"/>
                    <a:pt x="34874" y="67458"/>
                    <a:pt x="35534" y="67458"/>
                  </a:cubicBezTo>
                  <a:cubicBezTo>
                    <a:pt x="36261" y="67458"/>
                    <a:pt x="36986" y="67137"/>
                    <a:pt x="37472" y="66504"/>
                  </a:cubicBezTo>
                  <a:lnTo>
                    <a:pt x="56924" y="41162"/>
                  </a:lnTo>
                  <a:cubicBezTo>
                    <a:pt x="57664" y="40197"/>
                    <a:pt x="57583" y="38837"/>
                    <a:pt x="56733" y="37968"/>
                  </a:cubicBezTo>
                  <a:lnTo>
                    <a:pt x="20298" y="734"/>
                  </a:lnTo>
                  <a:cubicBezTo>
                    <a:pt x="19813" y="239"/>
                    <a:pt x="19182" y="0"/>
                    <a:pt x="1855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43"/>
          <p:cNvGrpSpPr/>
          <p:nvPr/>
        </p:nvGrpSpPr>
        <p:grpSpPr>
          <a:xfrm rot="-305247">
            <a:off x="3579680" y="1273962"/>
            <a:ext cx="635713" cy="537665"/>
            <a:chOff x="1488250" y="1650750"/>
            <a:chExt cx="211450" cy="178850"/>
          </a:xfrm>
        </p:grpSpPr>
        <p:sp>
          <p:nvSpPr>
            <p:cNvPr id="672" name="Google Shape;672;p43"/>
            <p:cNvSpPr/>
            <p:nvPr/>
          </p:nvSpPr>
          <p:spPr>
            <a:xfrm>
              <a:off x="15208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388" y="0"/>
                  </a:moveTo>
                  <a:cubicBezTo>
                    <a:pt x="621" y="0"/>
                    <a:pt x="0" y="621"/>
                    <a:pt x="0" y="1387"/>
                  </a:cubicBezTo>
                  <a:lnTo>
                    <a:pt x="0" y="5766"/>
                  </a:lnTo>
                  <a:cubicBezTo>
                    <a:pt x="0" y="6532"/>
                    <a:pt x="621" y="7153"/>
                    <a:pt x="1388" y="7153"/>
                  </a:cubicBezTo>
                  <a:lnTo>
                    <a:pt x="5766" y="7153"/>
                  </a:lnTo>
                  <a:cubicBezTo>
                    <a:pt x="6532" y="7153"/>
                    <a:pt x="7153" y="6532"/>
                    <a:pt x="7153" y="5766"/>
                  </a:cubicBezTo>
                  <a:lnTo>
                    <a:pt x="7153" y="1387"/>
                  </a:lnTo>
                  <a:cubicBezTo>
                    <a:pt x="7153" y="621"/>
                    <a:pt x="6532" y="0"/>
                    <a:pt x="57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14882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03" y="0"/>
                  </a:moveTo>
                  <a:cubicBezTo>
                    <a:pt x="46" y="0"/>
                    <a:pt x="1" y="46"/>
                    <a:pt x="1" y="102"/>
                  </a:cubicBezTo>
                  <a:lnTo>
                    <a:pt x="1" y="7050"/>
                  </a:lnTo>
                  <a:cubicBezTo>
                    <a:pt x="1" y="7106"/>
                    <a:pt x="46" y="7153"/>
                    <a:pt x="103" y="7153"/>
                  </a:cubicBezTo>
                  <a:lnTo>
                    <a:pt x="7052" y="7153"/>
                  </a:lnTo>
                  <a:cubicBezTo>
                    <a:pt x="7108" y="7153"/>
                    <a:pt x="7153" y="7106"/>
                    <a:pt x="7153" y="7050"/>
                  </a:cubicBezTo>
                  <a:lnTo>
                    <a:pt x="7153" y="102"/>
                  </a:lnTo>
                  <a:cubicBezTo>
                    <a:pt x="7153" y="46"/>
                    <a:pt x="7108" y="0"/>
                    <a:pt x="70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1549425" y="1705750"/>
              <a:ext cx="61650" cy="68825"/>
            </a:xfrm>
            <a:custGeom>
              <a:avLst/>
              <a:gdLst/>
              <a:ahLst/>
              <a:cxnLst/>
              <a:rect l="l" t="t" r="r" b="b"/>
              <a:pathLst>
                <a:path w="2466" h="2753" extrusionOk="0">
                  <a:moveTo>
                    <a:pt x="191" y="1"/>
                  </a:moveTo>
                  <a:cubicBezTo>
                    <a:pt x="91" y="1"/>
                    <a:pt x="0" y="80"/>
                    <a:pt x="0" y="192"/>
                  </a:cubicBezTo>
                  <a:lnTo>
                    <a:pt x="0" y="2562"/>
                  </a:lnTo>
                  <a:cubicBezTo>
                    <a:pt x="0" y="2673"/>
                    <a:pt x="92" y="2752"/>
                    <a:pt x="191" y="2752"/>
                  </a:cubicBezTo>
                  <a:cubicBezTo>
                    <a:pt x="223" y="2752"/>
                    <a:pt x="255" y="2744"/>
                    <a:pt x="286" y="2727"/>
                  </a:cubicBezTo>
                  <a:lnTo>
                    <a:pt x="2338" y="1541"/>
                  </a:lnTo>
                  <a:cubicBezTo>
                    <a:pt x="2465" y="1468"/>
                    <a:pt x="2465" y="1285"/>
                    <a:pt x="2338" y="1212"/>
                  </a:cubicBezTo>
                  <a:lnTo>
                    <a:pt x="286" y="27"/>
                  </a:lnTo>
                  <a:cubicBezTo>
                    <a:pt x="255" y="9"/>
                    <a:pt x="223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5" name="Google Shape;675;p43"/>
          <p:cNvCxnSpPr/>
          <p:nvPr/>
        </p:nvCxnSpPr>
        <p:spPr>
          <a:xfrm>
            <a:off x="3654717" y="3923567"/>
            <a:ext cx="467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6" name="Google Shape;676;p43"/>
          <p:cNvSpPr/>
          <p:nvPr/>
        </p:nvSpPr>
        <p:spPr>
          <a:xfrm>
            <a:off x="8010283" y="760736"/>
            <a:ext cx="827448" cy="827539"/>
          </a:xfrm>
          <a:custGeom>
            <a:avLst/>
            <a:gdLst/>
            <a:ahLst/>
            <a:cxnLst/>
            <a:rect l="l" t="t" r="r" b="b"/>
            <a:pathLst>
              <a:path w="17707" h="17708" extrusionOk="0">
                <a:moveTo>
                  <a:pt x="8854" y="1"/>
                </a:moveTo>
                <a:cubicBezTo>
                  <a:pt x="6506" y="1"/>
                  <a:pt x="4254" y="934"/>
                  <a:pt x="2594" y="2594"/>
                </a:cubicBezTo>
                <a:cubicBezTo>
                  <a:pt x="934" y="4254"/>
                  <a:pt x="1" y="6506"/>
                  <a:pt x="1" y="8854"/>
                </a:cubicBezTo>
                <a:cubicBezTo>
                  <a:pt x="1" y="11202"/>
                  <a:pt x="934" y="13454"/>
                  <a:pt x="2594" y="15115"/>
                </a:cubicBezTo>
                <a:cubicBezTo>
                  <a:pt x="4254" y="16775"/>
                  <a:pt x="6506" y="17707"/>
                  <a:pt x="8854" y="17707"/>
                </a:cubicBezTo>
                <a:cubicBezTo>
                  <a:pt x="11202" y="17707"/>
                  <a:pt x="13453" y="16775"/>
                  <a:pt x="15115" y="15115"/>
                </a:cubicBezTo>
                <a:cubicBezTo>
                  <a:pt x="16775" y="13454"/>
                  <a:pt x="17707" y="11202"/>
                  <a:pt x="17707" y="8854"/>
                </a:cubicBezTo>
                <a:cubicBezTo>
                  <a:pt x="17707" y="6506"/>
                  <a:pt x="16775" y="4254"/>
                  <a:pt x="15115" y="2594"/>
                </a:cubicBezTo>
                <a:cubicBezTo>
                  <a:pt x="13453" y="934"/>
                  <a:pt x="11202" y="1"/>
                  <a:pt x="885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7" name="Google Shape;677;p43"/>
          <p:cNvGrpSpPr/>
          <p:nvPr/>
        </p:nvGrpSpPr>
        <p:grpSpPr>
          <a:xfrm rot="-660510">
            <a:off x="8464081" y="1278960"/>
            <a:ext cx="523162" cy="527643"/>
            <a:chOff x="1800663" y="1153014"/>
            <a:chExt cx="174987" cy="176486"/>
          </a:xfrm>
        </p:grpSpPr>
        <p:sp>
          <p:nvSpPr>
            <p:cNvPr id="678" name="Google Shape;678;p43"/>
            <p:cNvSpPr/>
            <p:nvPr/>
          </p:nvSpPr>
          <p:spPr>
            <a:xfrm>
              <a:off x="1811400" y="1165275"/>
              <a:ext cx="164250" cy="164225"/>
            </a:xfrm>
            <a:custGeom>
              <a:avLst/>
              <a:gdLst/>
              <a:ahLst/>
              <a:cxnLst/>
              <a:rect l="l" t="t" r="r" b="b"/>
              <a:pathLst>
                <a:path w="6570" h="6569" extrusionOk="0">
                  <a:moveTo>
                    <a:pt x="469" y="0"/>
                  </a:moveTo>
                  <a:cubicBezTo>
                    <a:pt x="210" y="0"/>
                    <a:pt x="0" y="210"/>
                    <a:pt x="0" y="469"/>
                  </a:cubicBezTo>
                  <a:lnTo>
                    <a:pt x="0" y="6100"/>
                  </a:lnTo>
                  <a:cubicBezTo>
                    <a:pt x="0" y="6359"/>
                    <a:pt x="210" y="6569"/>
                    <a:pt x="469" y="6569"/>
                  </a:cubicBezTo>
                  <a:lnTo>
                    <a:pt x="6100" y="6569"/>
                  </a:lnTo>
                  <a:cubicBezTo>
                    <a:pt x="6359" y="6569"/>
                    <a:pt x="6569" y="6359"/>
                    <a:pt x="6569" y="6100"/>
                  </a:cubicBezTo>
                  <a:lnTo>
                    <a:pt x="6569" y="469"/>
                  </a:lnTo>
                  <a:cubicBezTo>
                    <a:pt x="6569" y="211"/>
                    <a:pt x="6359" y="0"/>
                    <a:pt x="6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1800663" y="1153014"/>
              <a:ext cx="160251" cy="160275"/>
            </a:xfrm>
            <a:custGeom>
              <a:avLst/>
              <a:gdLst/>
              <a:ahLst/>
              <a:cxnLst/>
              <a:rect l="l" t="t" r="r" b="b"/>
              <a:pathLst>
                <a:path w="6569" h="6570" extrusionOk="0">
                  <a:moveTo>
                    <a:pt x="541" y="1"/>
                  </a:moveTo>
                  <a:cubicBezTo>
                    <a:pt x="243" y="1"/>
                    <a:pt x="0" y="244"/>
                    <a:pt x="0" y="543"/>
                  </a:cubicBezTo>
                  <a:lnTo>
                    <a:pt x="0" y="6028"/>
                  </a:lnTo>
                  <a:cubicBezTo>
                    <a:pt x="0" y="6327"/>
                    <a:pt x="243" y="6570"/>
                    <a:pt x="541" y="6570"/>
                  </a:cubicBezTo>
                  <a:lnTo>
                    <a:pt x="6027" y="6570"/>
                  </a:lnTo>
                  <a:cubicBezTo>
                    <a:pt x="6326" y="6570"/>
                    <a:pt x="6568" y="6327"/>
                    <a:pt x="6568" y="6028"/>
                  </a:cubicBezTo>
                  <a:lnTo>
                    <a:pt x="6568" y="543"/>
                  </a:lnTo>
                  <a:cubicBezTo>
                    <a:pt x="6568" y="244"/>
                    <a:pt x="6326" y="1"/>
                    <a:pt x="602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1844300" y="1176925"/>
              <a:ext cx="72800" cy="88625"/>
            </a:xfrm>
            <a:custGeom>
              <a:avLst/>
              <a:gdLst/>
              <a:ahLst/>
              <a:cxnLst/>
              <a:rect l="l" t="t" r="r" b="b"/>
              <a:pathLst>
                <a:path w="2912" h="3545" extrusionOk="0">
                  <a:moveTo>
                    <a:pt x="1443" y="285"/>
                  </a:moveTo>
                  <a:cubicBezTo>
                    <a:pt x="1903" y="285"/>
                    <a:pt x="2279" y="660"/>
                    <a:pt x="2279" y="1121"/>
                  </a:cubicBezTo>
                  <a:lnTo>
                    <a:pt x="2279" y="1497"/>
                  </a:lnTo>
                  <a:lnTo>
                    <a:pt x="606" y="1497"/>
                  </a:lnTo>
                  <a:lnTo>
                    <a:pt x="606" y="1121"/>
                  </a:lnTo>
                  <a:cubicBezTo>
                    <a:pt x="606" y="660"/>
                    <a:pt x="982" y="285"/>
                    <a:pt x="1443" y="285"/>
                  </a:cubicBezTo>
                  <a:close/>
                  <a:moveTo>
                    <a:pt x="1443" y="1"/>
                  </a:moveTo>
                  <a:cubicBezTo>
                    <a:pt x="825" y="1"/>
                    <a:pt x="322" y="503"/>
                    <a:pt x="322" y="1121"/>
                  </a:cubicBezTo>
                  <a:lnTo>
                    <a:pt x="322" y="1498"/>
                  </a:lnTo>
                  <a:lnTo>
                    <a:pt x="315" y="1498"/>
                  </a:lnTo>
                  <a:cubicBezTo>
                    <a:pt x="141" y="1498"/>
                    <a:pt x="1" y="1639"/>
                    <a:pt x="1" y="1812"/>
                  </a:cubicBezTo>
                  <a:lnTo>
                    <a:pt x="1" y="3230"/>
                  </a:lnTo>
                  <a:cubicBezTo>
                    <a:pt x="1" y="3404"/>
                    <a:pt x="141" y="3544"/>
                    <a:pt x="315" y="3544"/>
                  </a:cubicBezTo>
                  <a:lnTo>
                    <a:pt x="2596" y="3544"/>
                  </a:lnTo>
                  <a:cubicBezTo>
                    <a:pt x="2770" y="3544"/>
                    <a:pt x="2912" y="3404"/>
                    <a:pt x="2912" y="3230"/>
                  </a:cubicBezTo>
                  <a:lnTo>
                    <a:pt x="2912" y="1812"/>
                  </a:lnTo>
                  <a:cubicBezTo>
                    <a:pt x="2912" y="1639"/>
                    <a:pt x="2771" y="1498"/>
                    <a:pt x="2596" y="1498"/>
                  </a:cubicBezTo>
                  <a:lnTo>
                    <a:pt x="2562" y="1498"/>
                  </a:lnTo>
                  <a:lnTo>
                    <a:pt x="2562" y="1121"/>
                  </a:lnTo>
                  <a:cubicBezTo>
                    <a:pt x="2562" y="503"/>
                    <a:pt x="2060" y="1"/>
                    <a:pt x="1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1870975" y="1223425"/>
              <a:ext cx="18950" cy="31675"/>
            </a:xfrm>
            <a:custGeom>
              <a:avLst/>
              <a:gdLst/>
              <a:ahLst/>
              <a:cxnLst/>
              <a:rect l="l" t="t" r="r" b="b"/>
              <a:pathLst>
                <a:path w="758" h="1267" extrusionOk="0">
                  <a:moveTo>
                    <a:pt x="393" y="1"/>
                  </a:moveTo>
                  <a:cubicBezTo>
                    <a:pt x="368" y="1"/>
                    <a:pt x="343" y="3"/>
                    <a:pt x="318" y="8"/>
                  </a:cubicBezTo>
                  <a:cubicBezTo>
                    <a:pt x="179" y="36"/>
                    <a:pt x="64" y="149"/>
                    <a:pt x="35" y="288"/>
                  </a:cubicBezTo>
                  <a:cubicBezTo>
                    <a:pt x="0" y="454"/>
                    <a:pt x="80" y="606"/>
                    <a:pt x="208" y="681"/>
                  </a:cubicBezTo>
                  <a:cubicBezTo>
                    <a:pt x="234" y="697"/>
                    <a:pt x="249" y="726"/>
                    <a:pt x="241" y="754"/>
                  </a:cubicBezTo>
                  <a:lnTo>
                    <a:pt x="178" y="989"/>
                  </a:lnTo>
                  <a:cubicBezTo>
                    <a:pt x="140" y="1129"/>
                    <a:pt x="245" y="1266"/>
                    <a:pt x="390" y="1266"/>
                  </a:cubicBezTo>
                  <a:cubicBezTo>
                    <a:pt x="535" y="1266"/>
                    <a:pt x="639" y="1129"/>
                    <a:pt x="601" y="989"/>
                  </a:cubicBezTo>
                  <a:lnTo>
                    <a:pt x="539" y="757"/>
                  </a:lnTo>
                  <a:cubicBezTo>
                    <a:pt x="530" y="728"/>
                    <a:pt x="546" y="698"/>
                    <a:pt x="573" y="683"/>
                  </a:cubicBezTo>
                  <a:cubicBezTo>
                    <a:pt x="683" y="621"/>
                    <a:pt x="758" y="502"/>
                    <a:pt x="758" y="366"/>
                  </a:cubicBezTo>
                  <a:cubicBezTo>
                    <a:pt x="758" y="164"/>
                    <a:pt x="594" y="1"/>
                    <a:pt x="39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1844300" y="1271200"/>
              <a:ext cx="72800" cy="6775"/>
            </a:xfrm>
            <a:custGeom>
              <a:avLst/>
              <a:gdLst/>
              <a:ahLst/>
              <a:cxnLst/>
              <a:rect l="l" t="t" r="r" b="b"/>
              <a:pathLst>
                <a:path w="2912" h="271" extrusionOk="0">
                  <a:moveTo>
                    <a:pt x="135" y="1"/>
                  </a:moveTo>
                  <a:cubicBezTo>
                    <a:pt x="61" y="1"/>
                    <a:pt x="1" y="61"/>
                    <a:pt x="1" y="135"/>
                  </a:cubicBezTo>
                  <a:cubicBezTo>
                    <a:pt x="1" y="210"/>
                    <a:pt x="61" y="271"/>
                    <a:pt x="135" y="271"/>
                  </a:cubicBezTo>
                  <a:lnTo>
                    <a:pt x="2776" y="271"/>
                  </a:lnTo>
                  <a:cubicBezTo>
                    <a:pt x="2850" y="271"/>
                    <a:pt x="2912" y="210"/>
                    <a:pt x="2912" y="135"/>
                  </a:cubicBezTo>
                  <a:cubicBezTo>
                    <a:pt x="2912" y="61"/>
                    <a:pt x="2851" y="1"/>
                    <a:pt x="2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1844300" y="1282625"/>
              <a:ext cx="72800" cy="6750"/>
            </a:xfrm>
            <a:custGeom>
              <a:avLst/>
              <a:gdLst/>
              <a:ahLst/>
              <a:cxnLst/>
              <a:rect l="l" t="t" r="r" b="b"/>
              <a:pathLst>
                <a:path w="2912" h="270" extrusionOk="0">
                  <a:moveTo>
                    <a:pt x="135" y="1"/>
                  </a:moveTo>
                  <a:cubicBezTo>
                    <a:pt x="61" y="1"/>
                    <a:pt x="1" y="61"/>
                    <a:pt x="1" y="135"/>
                  </a:cubicBezTo>
                  <a:cubicBezTo>
                    <a:pt x="1" y="209"/>
                    <a:pt x="61" y="270"/>
                    <a:pt x="135" y="270"/>
                  </a:cubicBezTo>
                  <a:lnTo>
                    <a:pt x="2776" y="270"/>
                  </a:lnTo>
                  <a:cubicBezTo>
                    <a:pt x="2850" y="270"/>
                    <a:pt x="2912" y="209"/>
                    <a:pt x="2912" y="135"/>
                  </a:cubicBezTo>
                  <a:cubicBezTo>
                    <a:pt x="2912" y="61"/>
                    <a:pt x="2851" y="1"/>
                    <a:pt x="2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" grpId="0"/>
      <p:bldP spid="6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59"/>
          <p:cNvSpPr/>
          <p:nvPr/>
        </p:nvSpPr>
        <p:spPr>
          <a:xfrm>
            <a:off x="836577" y="3209525"/>
            <a:ext cx="2246400" cy="3657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59"/>
          <p:cNvSpPr txBox="1">
            <a:spLocks noGrp="1"/>
          </p:cNvSpPr>
          <p:nvPr>
            <p:ph type="title" idx="4294967295"/>
          </p:nvPr>
        </p:nvSpPr>
        <p:spPr>
          <a:xfrm>
            <a:off x="1188625" y="3215350"/>
            <a:ext cx="1542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HTML5</a:t>
            </a:r>
            <a:endParaRPr sz="2000"/>
          </a:p>
        </p:txBody>
      </p:sp>
      <p:sp>
        <p:nvSpPr>
          <p:cNvPr id="1468" name="Google Shape;1468;p59"/>
          <p:cNvSpPr/>
          <p:nvPr/>
        </p:nvSpPr>
        <p:spPr>
          <a:xfrm>
            <a:off x="3459477" y="3194883"/>
            <a:ext cx="2246400" cy="3657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59"/>
          <p:cNvSpPr txBox="1">
            <a:spLocks noGrp="1"/>
          </p:cNvSpPr>
          <p:nvPr>
            <p:ph type="title" idx="4294967295"/>
          </p:nvPr>
        </p:nvSpPr>
        <p:spPr>
          <a:xfrm>
            <a:off x="3837878" y="3189058"/>
            <a:ext cx="1542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/>
              <a:t>css</a:t>
            </a:r>
            <a:endParaRPr sz="3200" b="0"/>
          </a:p>
        </p:txBody>
      </p:sp>
      <p:sp>
        <p:nvSpPr>
          <p:cNvPr id="1471" name="Google Shape;1471;p59"/>
          <p:cNvSpPr/>
          <p:nvPr/>
        </p:nvSpPr>
        <p:spPr>
          <a:xfrm>
            <a:off x="6082377" y="3209525"/>
            <a:ext cx="2246400" cy="3657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59"/>
          <p:cNvSpPr txBox="1">
            <a:spLocks noGrp="1"/>
          </p:cNvSpPr>
          <p:nvPr>
            <p:ph type="title" idx="4294967295"/>
          </p:nvPr>
        </p:nvSpPr>
        <p:spPr>
          <a:xfrm>
            <a:off x="6434425" y="3215350"/>
            <a:ext cx="1542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JavaScript</a:t>
            </a:r>
            <a:endParaRPr sz="2000"/>
          </a:p>
        </p:txBody>
      </p:sp>
      <p:sp>
        <p:nvSpPr>
          <p:cNvPr id="1475" name="Google Shape;1475;p59"/>
          <p:cNvSpPr/>
          <p:nvPr/>
        </p:nvSpPr>
        <p:spPr>
          <a:xfrm>
            <a:off x="3459477" y="1533325"/>
            <a:ext cx="2246400" cy="3657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59"/>
          <p:cNvSpPr txBox="1">
            <a:spLocks noGrp="1"/>
          </p:cNvSpPr>
          <p:nvPr>
            <p:ph type="title" idx="4294967295"/>
          </p:nvPr>
        </p:nvSpPr>
        <p:spPr>
          <a:xfrm>
            <a:off x="3811525" y="1539150"/>
            <a:ext cx="1542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Q</a:t>
            </a:r>
            <a:r>
              <a:rPr lang="en" sz="1200"/>
              <a:t>uais tecnologias precisa saber?</a:t>
            </a:r>
            <a:endParaRPr sz="1200"/>
          </a:p>
        </p:txBody>
      </p:sp>
      <p:cxnSp>
        <p:nvCxnSpPr>
          <p:cNvPr id="1477" name="Google Shape;1477;p59"/>
          <p:cNvCxnSpPr>
            <a:cxnSpLocks/>
            <a:stCxn id="1475" idx="1"/>
          </p:cNvCxnSpPr>
          <p:nvPr/>
        </p:nvCxnSpPr>
        <p:spPr>
          <a:xfrm rot="10800000" flipV="1">
            <a:off x="3296357" y="1716174"/>
            <a:ext cx="163121" cy="623175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8" name="Google Shape;1478;p59"/>
          <p:cNvCxnSpPr>
            <a:cxnSpLocks/>
            <a:endCxn id="1466" idx="0"/>
          </p:cNvCxnSpPr>
          <p:nvPr/>
        </p:nvCxnSpPr>
        <p:spPr>
          <a:xfrm rot="10800000" flipV="1">
            <a:off x="1959776" y="2339348"/>
            <a:ext cx="1336581" cy="876001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3" name="Google Shape;1493;p59"/>
          <p:cNvCxnSpPr>
            <a:cxnSpLocks/>
            <a:endCxn id="1472" idx="0"/>
          </p:cNvCxnSpPr>
          <p:nvPr/>
        </p:nvCxnSpPr>
        <p:spPr>
          <a:xfrm>
            <a:off x="5843277" y="2339350"/>
            <a:ext cx="1362298" cy="8760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4" name="Google Shape;1494;p59"/>
          <p:cNvCxnSpPr>
            <a:cxnSpLocks/>
            <a:stCxn id="1476" idx="2"/>
            <a:endCxn id="1469" idx="0"/>
          </p:cNvCxnSpPr>
          <p:nvPr/>
        </p:nvCxnSpPr>
        <p:spPr>
          <a:xfrm>
            <a:off x="4582675" y="1904850"/>
            <a:ext cx="26353" cy="12842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5" name="Google Shape;1495;p59"/>
          <p:cNvCxnSpPr>
            <a:cxnSpLocks/>
            <a:stCxn id="1475" idx="3"/>
          </p:cNvCxnSpPr>
          <p:nvPr/>
        </p:nvCxnSpPr>
        <p:spPr>
          <a:xfrm>
            <a:off x="5705877" y="1716175"/>
            <a:ext cx="137400" cy="623175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12" name="Google Shape;151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030822">
            <a:off x="7719958" y="775718"/>
            <a:ext cx="2748486" cy="30492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3" name="Google Shape;1513;p59"/>
          <p:cNvGrpSpPr/>
          <p:nvPr/>
        </p:nvGrpSpPr>
        <p:grpSpPr>
          <a:xfrm rot="-858253">
            <a:off x="8092955" y="1914584"/>
            <a:ext cx="572134" cy="483947"/>
            <a:chOff x="1477075" y="1122475"/>
            <a:chExt cx="237775" cy="201125"/>
          </a:xfrm>
        </p:grpSpPr>
        <p:sp>
          <p:nvSpPr>
            <p:cNvPr id="1514" name="Google Shape;1514;p59"/>
            <p:cNvSpPr/>
            <p:nvPr/>
          </p:nvSpPr>
          <p:spPr>
            <a:xfrm>
              <a:off x="1513700" y="1122475"/>
              <a:ext cx="201150" cy="201125"/>
            </a:xfrm>
            <a:custGeom>
              <a:avLst/>
              <a:gdLst/>
              <a:ahLst/>
              <a:cxnLst/>
              <a:rect l="l" t="t" r="r" b="b"/>
              <a:pathLst>
                <a:path w="8046" h="8045" extrusionOk="0">
                  <a:moveTo>
                    <a:pt x="1560" y="0"/>
                  </a:moveTo>
                  <a:cubicBezTo>
                    <a:pt x="699" y="0"/>
                    <a:pt x="1" y="700"/>
                    <a:pt x="1" y="1561"/>
                  </a:cubicBezTo>
                  <a:lnTo>
                    <a:pt x="1" y="6485"/>
                  </a:lnTo>
                  <a:cubicBezTo>
                    <a:pt x="1" y="7347"/>
                    <a:pt x="699" y="8045"/>
                    <a:pt x="1560" y="8045"/>
                  </a:cubicBezTo>
                  <a:lnTo>
                    <a:pt x="6485" y="8045"/>
                  </a:lnTo>
                  <a:cubicBezTo>
                    <a:pt x="7347" y="8045"/>
                    <a:pt x="8045" y="7347"/>
                    <a:pt x="8045" y="6485"/>
                  </a:cubicBezTo>
                  <a:lnTo>
                    <a:pt x="8045" y="1561"/>
                  </a:lnTo>
                  <a:cubicBezTo>
                    <a:pt x="8045" y="700"/>
                    <a:pt x="7347" y="0"/>
                    <a:pt x="6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9"/>
            <p:cNvSpPr/>
            <p:nvPr/>
          </p:nvSpPr>
          <p:spPr>
            <a:xfrm>
              <a:off x="1477075" y="1122475"/>
              <a:ext cx="201100" cy="201125"/>
            </a:xfrm>
            <a:custGeom>
              <a:avLst/>
              <a:gdLst/>
              <a:ahLst/>
              <a:cxnLst/>
              <a:rect l="l" t="t" r="r" b="b"/>
              <a:pathLst>
                <a:path w="8044" h="8045" extrusionOk="0">
                  <a:moveTo>
                    <a:pt x="134" y="0"/>
                  </a:moveTo>
                  <a:cubicBezTo>
                    <a:pt x="59" y="0"/>
                    <a:pt x="0" y="60"/>
                    <a:pt x="0" y="133"/>
                  </a:cubicBezTo>
                  <a:lnTo>
                    <a:pt x="0" y="7912"/>
                  </a:lnTo>
                  <a:cubicBezTo>
                    <a:pt x="0" y="7986"/>
                    <a:pt x="59" y="8045"/>
                    <a:pt x="134" y="8045"/>
                  </a:cubicBezTo>
                  <a:lnTo>
                    <a:pt x="7911" y="8045"/>
                  </a:lnTo>
                  <a:cubicBezTo>
                    <a:pt x="7985" y="8045"/>
                    <a:pt x="8044" y="7986"/>
                    <a:pt x="8044" y="7912"/>
                  </a:cubicBezTo>
                  <a:lnTo>
                    <a:pt x="8044" y="133"/>
                  </a:lnTo>
                  <a:cubicBezTo>
                    <a:pt x="8044" y="60"/>
                    <a:pt x="7985" y="0"/>
                    <a:pt x="791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9"/>
            <p:cNvSpPr/>
            <p:nvPr/>
          </p:nvSpPr>
          <p:spPr>
            <a:xfrm>
              <a:off x="1553450" y="1147650"/>
              <a:ext cx="48350" cy="48350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7" y="0"/>
                  </a:moveTo>
                  <a:cubicBezTo>
                    <a:pt x="434" y="0"/>
                    <a:pt x="1" y="433"/>
                    <a:pt x="1" y="968"/>
                  </a:cubicBezTo>
                  <a:cubicBezTo>
                    <a:pt x="1" y="1501"/>
                    <a:pt x="434" y="1934"/>
                    <a:pt x="967" y="1934"/>
                  </a:cubicBezTo>
                  <a:cubicBezTo>
                    <a:pt x="1500" y="1934"/>
                    <a:pt x="1933" y="1501"/>
                    <a:pt x="1933" y="968"/>
                  </a:cubicBezTo>
                  <a:cubicBezTo>
                    <a:pt x="1933" y="433"/>
                    <a:pt x="1501" y="0"/>
                    <a:pt x="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9"/>
            <p:cNvSpPr/>
            <p:nvPr/>
          </p:nvSpPr>
          <p:spPr>
            <a:xfrm>
              <a:off x="1527250" y="1203250"/>
              <a:ext cx="100750" cy="91900"/>
            </a:xfrm>
            <a:custGeom>
              <a:avLst/>
              <a:gdLst/>
              <a:ahLst/>
              <a:cxnLst/>
              <a:rect l="l" t="t" r="r" b="b"/>
              <a:pathLst>
                <a:path w="4030" h="3676" extrusionOk="0">
                  <a:moveTo>
                    <a:pt x="2015" y="1"/>
                  </a:moveTo>
                  <a:cubicBezTo>
                    <a:pt x="902" y="1"/>
                    <a:pt x="0" y="903"/>
                    <a:pt x="0" y="2015"/>
                  </a:cubicBezTo>
                  <a:lnTo>
                    <a:pt x="0" y="3443"/>
                  </a:lnTo>
                  <a:cubicBezTo>
                    <a:pt x="0" y="3572"/>
                    <a:pt x="104" y="3675"/>
                    <a:pt x="233" y="3675"/>
                  </a:cubicBezTo>
                  <a:lnTo>
                    <a:pt x="3796" y="3675"/>
                  </a:lnTo>
                  <a:cubicBezTo>
                    <a:pt x="3925" y="3675"/>
                    <a:pt x="4030" y="3572"/>
                    <a:pt x="4030" y="3443"/>
                  </a:cubicBezTo>
                  <a:lnTo>
                    <a:pt x="4030" y="2015"/>
                  </a:lnTo>
                  <a:cubicBezTo>
                    <a:pt x="4030" y="903"/>
                    <a:pt x="3128" y="1"/>
                    <a:pt x="2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8" name="Google Shape;1518;p59"/>
          <p:cNvGrpSpPr/>
          <p:nvPr/>
        </p:nvGrpSpPr>
        <p:grpSpPr>
          <a:xfrm>
            <a:off x="-216868" y="4102380"/>
            <a:ext cx="1071786" cy="1002232"/>
            <a:chOff x="3385225" y="1725400"/>
            <a:chExt cx="698050" cy="652750"/>
          </a:xfrm>
        </p:grpSpPr>
        <p:sp>
          <p:nvSpPr>
            <p:cNvPr id="1519" name="Google Shape;1519;p59"/>
            <p:cNvSpPr/>
            <p:nvPr/>
          </p:nvSpPr>
          <p:spPr>
            <a:xfrm>
              <a:off x="3385225" y="1986375"/>
              <a:ext cx="514600" cy="391775"/>
            </a:xfrm>
            <a:custGeom>
              <a:avLst/>
              <a:gdLst/>
              <a:ahLst/>
              <a:cxnLst/>
              <a:rect l="l" t="t" r="r" b="b"/>
              <a:pathLst>
                <a:path w="20584" h="15671" extrusionOk="0">
                  <a:moveTo>
                    <a:pt x="2420" y="0"/>
                  </a:moveTo>
                  <a:lnTo>
                    <a:pt x="375" y="1304"/>
                  </a:lnTo>
                  <a:cubicBezTo>
                    <a:pt x="90" y="1486"/>
                    <a:pt x="1" y="1862"/>
                    <a:pt x="175" y="2153"/>
                  </a:cubicBezTo>
                  <a:lnTo>
                    <a:pt x="8078" y="15366"/>
                  </a:lnTo>
                  <a:cubicBezTo>
                    <a:pt x="8193" y="15558"/>
                    <a:pt x="8399" y="15671"/>
                    <a:pt x="8616" y="15671"/>
                  </a:cubicBezTo>
                  <a:cubicBezTo>
                    <a:pt x="8660" y="15671"/>
                    <a:pt x="8705" y="15666"/>
                    <a:pt x="8750" y="15656"/>
                  </a:cubicBezTo>
                  <a:lnTo>
                    <a:pt x="9796" y="15426"/>
                  </a:lnTo>
                  <a:lnTo>
                    <a:pt x="15151" y="11910"/>
                  </a:lnTo>
                  <a:lnTo>
                    <a:pt x="19211" y="13628"/>
                  </a:lnTo>
                  <a:cubicBezTo>
                    <a:pt x="19289" y="13661"/>
                    <a:pt x="19373" y="13678"/>
                    <a:pt x="19456" y="13678"/>
                  </a:cubicBezTo>
                  <a:cubicBezTo>
                    <a:pt x="19501" y="13678"/>
                    <a:pt x="19546" y="13673"/>
                    <a:pt x="19591" y="13664"/>
                  </a:cubicBezTo>
                  <a:lnTo>
                    <a:pt x="20583" y="1344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9"/>
            <p:cNvSpPr/>
            <p:nvPr/>
          </p:nvSpPr>
          <p:spPr>
            <a:xfrm>
              <a:off x="3406300" y="1725400"/>
              <a:ext cx="676975" cy="646000"/>
            </a:xfrm>
            <a:custGeom>
              <a:avLst/>
              <a:gdLst/>
              <a:ahLst/>
              <a:cxnLst/>
              <a:rect l="l" t="t" r="r" b="b"/>
              <a:pathLst>
                <a:path w="27079" h="25840" extrusionOk="0">
                  <a:moveTo>
                    <a:pt x="18522" y="1"/>
                  </a:moveTo>
                  <a:cubicBezTo>
                    <a:pt x="18367" y="1"/>
                    <a:pt x="18210" y="43"/>
                    <a:pt x="18068" y="131"/>
                  </a:cubicBezTo>
                  <a:lnTo>
                    <a:pt x="520" y="11099"/>
                  </a:lnTo>
                  <a:cubicBezTo>
                    <a:pt x="125" y="11345"/>
                    <a:pt x="0" y="11860"/>
                    <a:pt x="236" y="12261"/>
                  </a:cubicBezTo>
                  <a:lnTo>
                    <a:pt x="8000" y="25418"/>
                  </a:lnTo>
                  <a:cubicBezTo>
                    <a:pt x="8160" y="25689"/>
                    <a:pt x="8445" y="25839"/>
                    <a:pt x="8738" y="25839"/>
                  </a:cubicBezTo>
                  <a:cubicBezTo>
                    <a:pt x="8899" y="25839"/>
                    <a:pt x="9062" y="25793"/>
                    <a:pt x="9208" y="25698"/>
                  </a:cubicBezTo>
                  <a:lnTo>
                    <a:pt x="14594" y="22161"/>
                  </a:lnTo>
                  <a:cubicBezTo>
                    <a:pt x="14735" y="22068"/>
                    <a:pt x="14899" y="22021"/>
                    <a:pt x="15063" y="22021"/>
                  </a:cubicBezTo>
                  <a:cubicBezTo>
                    <a:pt x="15184" y="22021"/>
                    <a:pt x="15306" y="22047"/>
                    <a:pt x="15419" y="22099"/>
                  </a:cubicBezTo>
                  <a:lnTo>
                    <a:pt x="19191" y="23822"/>
                  </a:lnTo>
                  <a:cubicBezTo>
                    <a:pt x="19308" y="23875"/>
                    <a:pt x="19429" y="23900"/>
                    <a:pt x="19547" y="23900"/>
                  </a:cubicBezTo>
                  <a:cubicBezTo>
                    <a:pt x="19982" y="23900"/>
                    <a:pt x="20377" y="23563"/>
                    <a:pt x="20403" y="23089"/>
                  </a:cubicBezTo>
                  <a:lnTo>
                    <a:pt x="20640" y="18715"/>
                  </a:lnTo>
                  <a:cubicBezTo>
                    <a:pt x="20656" y="18437"/>
                    <a:pt x="20804" y="18184"/>
                    <a:pt x="21039" y="18037"/>
                  </a:cubicBezTo>
                  <a:lnTo>
                    <a:pt x="26563" y="14556"/>
                  </a:lnTo>
                  <a:cubicBezTo>
                    <a:pt x="26953" y="14311"/>
                    <a:pt x="27079" y="13799"/>
                    <a:pt x="26846" y="13400"/>
                  </a:cubicBezTo>
                  <a:lnTo>
                    <a:pt x="19262" y="425"/>
                  </a:lnTo>
                  <a:cubicBezTo>
                    <a:pt x="19102" y="152"/>
                    <a:pt x="18816" y="1"/>
                    <a:pt x="1852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1" name="Google Shape;1521;p59"/>
          <p:cNvGrpSpPr/>
          <p:nvPr/>
        </p:nvGrpSpPr>
        <p:grpSpPr>
          <a:xfrm>
            <a:off x="546300" y="4332484"/>
            <a:ext cx="525635" cy="542024"/>
            <a:chOff x="4035150" y="1187900"/>
            <a:chExt cx="311100" cy="320800"/>
          </a:xfrm>
        </p:grpSpPr>
        <p:sp>
          <p:nvSpPr>
            <p:cNvPr id="1522" name="Google Shape;1522;p59"/>
            <p:cNvSpPr/>
            <p:nvPr/>
          </p:nvSpPr>
          <p:spPr>
            <a:xfrm>
              <a:off x="4035150" y="1187900"/>
              <a:ext cx="148725" cy="318675"/>
            </a:xfrm>
            <a:custGeom>
              <a:avLst/>
              <a:gdLst/>
              <a:ahLst/>
              <a:cxnLst/>
              <a:rect l="l" t="t" r="r" b="b"/>
              <a:pathLst>
                <a:path w="5949" h="12747" extrusionOk="0">
                  <a:moveTo>
                    <a:pt x="2695" y="1"/>
                  </a:moveTo>
                  <a:cubicBezTo>
                    <a:pt x="2418" y="1"/>
                    <a:pt x="2169" y="191"/>
                    <a:pt x="2103" y="470"/>
                  </a:cubicBezTo>
                  <a:lnTo>
                    <a:pt x="77" y="9074"/>
                  </a:lnTo>
                  <a:cubicBezTo>
                    <a:pt x="1" y="9397"/>
                    <a:pt x="199" y="9723"/>
                    <a:pt x="522" y="9803"/>
                  </a:cubicBezTo>
                  <a:lnTo>
                    <a:pt x="2308" y="10248"/>
                  </a:lnTo>
                  <a:lnTo>
                    <a:pt x="2980" y="10344"/>
                  </a:lnTo>
                  <a:lnTo>
                    <a:pt x="3578" y="12143"/>
                  </a:lnTo>
                  <a:cubicBezTo>
                    <a:pt x="3650" y="12360"/>
                    <a:pt x="3836" y="12517"/>
                    <a:pt x="4062" y="12552"/>
                  </a:cubicBezTo>
                  <a:lnTo>
                    <a:pt x="5298" y="12747"/>
                  </a:lnTo>
                  <a:lnTo>
                    <a:pt x="5817" y="11544"/>
                  </a:lnTo>
                  <a:lnTo>
                    <a:pt x="5948" y="539"/>
                  </a:lnTo>
                  <a:lnTo>
                    <a:pt x="2797" y="9"/>
                  </a:lnTo>
                  <a:cubicBezTo>
                    <a:pt x="2763" y="3"/>
                    <a:pt x="2729" y="1"/>
                    <a:pt x="2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9"/>
            <p:cNvSpPr/>
            <p:nvPr/>
          </p:nvSpPr>
          <p:spPr>
            <a:xfrm>
              <a:off x="4074150" y="1194575"/>
              <a:ext cx="272100" cy="314125"/>
            </a:xfrm>
            <a:custGeom>
              <a:avLst/>
              <a:gdLst/>
              <a:ahLst/>
              <a:cxnLst/>
              <a:rect l="l" t="t" r="r" b="b"/>
              <a:pathLst>
                <a:path w="10884" h="12565" extrusionOk="0">
                  <a:moveTo>
                    <a:pt x="2950" y="1"/>
                  </a:moveTo>
                  <a:cubicBezTo>
                    <a:pt x="2672" y="1"/>
                    <a:pt x="2422" y="188"/>
                    <a:pt x="2350" y="466"/>
                  </a:cubicBezTo>
                  <a:lnTo>
                    <a:pt x="93" y="9191"/>
                  </a:lnTo>
                  <a:cubicBezTo>
                    <a:pt x="1" y="9549"/>
                    <a:pt x="240" y="9909"/>
                    <a:pt x="607" y="9961"/>
                  </a:cubicBezTo>
                  <a:lnTo>
                    <a:pt x="2581" y="10243"/>
                  </a:lnTo>
                  <a:cubicBezTo>
                    <a:pt x="2834" y="10279"/>
                    <a:pt x="3039" y="10466"/>
                    <a:pt x="3097" y="10715"/>
                  </a:cubicBezTo>
                  <a:lnTo>
                    <a:pt x="3423" y="12086"/>
                  </a:lnTo>
                  <a:cubicBezTo>
                    <a:pt x="3495" y="12391"/>
                    <a:pt x="3761" y="12565"/>
                    <a:pt x="4031" y="12565"/>
                  </a:cubicBezTo>
                  <a:cubicBezTo>
                    <a:pt x="4210" y="12565"/>
                    <a:pt x="4391" y="12488"/>
                    <a:pt x="4518" y="12324"/>
                  </a:cubicBezTo>
                  <a:lnTo>
                    <a:pt x="5545" y="10997"/>
                  </a:lnTo>
                  <a:cubicBezTo>
                    <a:pt x="5664" y="10843"/>
                    <a:pt x="5845" y="10756"/>
                    <a:pt x="6036" y="10756"/>
                  </a:cubicBezTo>
                  <a:cubicBezTo>
                    <a:pt x="6065" y="10756"/>
                    <a:pt x="6094" y="10758"/>
                    <a:pt x="6123" y="10762"/>
                  </a:cubicBezTo>
                  <a:lnTo>
                    <a:pt x="8129" y="11042"/>
                  </a:lnTo>
                  <a:cubicBezTo>
                    <a:pt x="8158" y="11046"/>
                    <a:pt x="8187" y="11048"/>
                    <a:pt x="8216" y="11048"/>
                  </a:cubicBezTo>
                  <a:cubicBezTo>
                    <a:pt x="8499" y="11048"/>
                    <a:pt x="8751" y="10853"/>
                    <a:pt x="8819" y="10569"/>
                  </a:cubicBezTo>
                  <a:lnTo>
                    <a:pt x="10803" y="2192"/>
                  </a:lnTo>
                  <a:cubicBezTo>
                    <a:pt x="10884" y="1850"/>
                    <a:pt x="10664" y="1508"/>
                    <a:pt x="10319" y="1440"/>
                  </a:cubicBezTo>
                  <a:lnTo>
                    <a:pt x="3072" y="13"/>
                  </a:lnTo>
                  <a:cubicBezTo>
                    <a:pt x="3031" y="4"/>
                    <a:pt x="2990" y="1"/>
                    <a:pt x="295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6" grpId="0"/>
      <p:bldP spid="1469" grpId="0"/>
      <p:bldP spid="1472" grpId="0"/>
      <p:bldP spid="14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5"/>
          <p:cNvSpPr txBox="1">
            <a:spLocks noGrp="1"/>
          </p:cNvSpPr>
          <p:nvPr>
            <p:ph type="title"/>
          </p:nvPr>
        </p:nvSpPr>
        <p:spPr>
          <a:xfrm>
            <a:off x="2391900" y="28806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</a:t>
            </a:r>
            <a:r>
              <a:rPr lang="en"/>
              <a:t>aculdade de Desenvolvedor Mobile</a:t>
            </a:r>
            <a:endParaRPr/>
          </a:p>
        </p:txBody>
      </p:sp>
      <p:cxnSp>
        <p:nvCxnSpPr>
          <p:cNvPr id="708" name="Google Shape;708;p45"/>
          <p:cNvCxnSpPr/>
          <p:nvPr/>
        </p:nvCxnSpPr>
        <p:spPr>
          <a:xfrm>
            <a:off x="2213404" y="4283225"/>
            <a:ext cx="467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45"/>
          <p:cNvSpPr/>
          <p:nvPr/>
        </p:nvSpPr>
        <p:spPr>
          <a:xfrm rot="-7081269">
            <a:off x="3603068" y="-568025"/>
            <a:ext cx="2373286" cy="1770916"/>
          </a:xfrm>
          <a:custGeom>
            <a:avLst/>
            <a:gdLst/>
            <a:ahLst/>
            <a:cxnLst/>
            <a:rect l="l" t="t" r="r" b="b"/>
            <a:pathLst>
              <a:path w="19438" h="14504" extrusionOk="0">
                <a:moveTo>
                  <a:pt x="1798" y="1"/>
                </a:moveTo>
                <a:cubicBezTo>
                  <a:pt x="987" y="1"/>
                  <a:pt x="61" y="33"/>
                  <a:pt x="61" y="33"/>
                </a:cubicBezTo>
                <a:cubicBezTo>
                  <a:pt x="61" y="33"/>
                  <a:pt x="1" y="312"/>
                  <a:pt x="378" y="349"/>
                </a:cubicBezTo>
                <a:cubicBezTo>
                  <a:pt x="755" y="385"/>
                  <a:pt x="1936" y="410"/>
                  <a:pt x="1936" y="410"/>
                </a:cubicBezTo>
                <a:cubicBezTo>
                  <a:pt x="1936" y="410"/>
                  <a:pt x="1631" y="1190"/>
                  <a:pt x="1583" y="1530"/>
                </a:cubicBezTo>
                <a:cubicBezTo>
                  <a:pt x="1539" y="1835"/>
                  <a:pt x="2041" y="2344"/>
                  <a:pt x="2862" y="2344"/>
                </a:cubicBezTo>
                <a:cubicBezTo>
                  <a:pt x="2959" y="2344"/>
                  <a:pt x="3060" y="2337"/>
                  <a:pt x="3166" y="2322"/>
                </a:cubicBezTo>
                <a:cubicBezTo>
                  <a:pt x="3166" y="2322"/>
                  <a:pt x="6343" y="8202"/>
                  <a:pt x="7220" y="9966"/>
                </a:cubicBezTo>
                <a:cubicBezTo>
                  <a:pt x="8096" y="11732"/>
                  <a:pt x="8901" y="13351"/>
                  <a:pt x="10653" y="14240"/>
                </a:cubicBezTo>
                <a:cubicBezTo>
                  <a:pt x="11016" y="14424"/>
                  <a:pt x="11380" y="14504"/>
                  <a:pt x="11738" y="14504"/>
                </a:cubicBezTo>
                <a:cubicBezTo>
                  <a:pt x="13113" y="14504"/>
                  <a:pt x="14413" y="13335"/>
                  <a:pt x="15291" y="12390"/>
                </a:cubicBezTo>
                <a:cubicBezTo>
                  <a:pt x="16399" y="11196"/>
                  <a:pt x="18286" y="9480"/>
                  <a:pt x="18286" y="9480"/>
                </a:cubicBezTo>
                <a:lnTo>
                  <a:pt x="19437" y="2589"/>
                </a:lnTo>
                <a:lnTo>
                  <a:pt x="19437" y="2589"/>
                </a:lnTo>
                <a:cubicBezTo>
                  <a:pt x="18140" y="3028"/>
                  <a:pt x="11931" y="9771"/>
                  <a:pt x="11931" y="9771"/>
                </a:cubicBezTo>
                <a:lnTo>
                  <a:pt x="4919" y="1895"/>
                </a:lnTo>
                <a:cubicBezTo>
                  <a:pt x="4919" y="1895"/>
                  <a:pt x="3458" y="106"/>
                  <a:pt x="2801" y="33"/>
                </a:cubicBezTo>
                <a:cubicBezTo>
                  <a:pt x="2582" y="9"/>
                  <a:pt x="2204" y="1"/>
                  <a:pt x="1798" y="1"/>
                </a:cubicBezTo>
                <a:close/>
              </a:path>
            </a:pathLst>
          </a:custGeom>
          <a:solidFill>
            <a:srgbClr val="E58D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Google Shape;710;p45"/>
          <p:cNvGrpSpPr/>
          <p:nvPr/>
        </p:nvGrpSpPr>
        <p:grpSpPr>
          <a:xfrm>
            <a:off x="6681009" y="1780914"/>
            <a:ext cx="1267086" cy="1372120"/>
            <a:chOff x="3330225" y="2727100"/>
            <a:chExt cx="1565850" cy="1695650"/>
          </a:xfrm>
        </p:grpSpPr>
        <p:sp>
          <p:nvSpPr>
            <p:cNvPr id="711" name="Google Shape;711;p45"/>
            <p:cNvSpPr/>
            <p:nvPr/>
          </p:nvSpPr>
          <p:spPr>
            <a:xfrm>
              <a:off x="3802300" y="2727100"/>
              <a:ext cx="1093775" cy="1695650"/>
            </a:xfrm>
            <a:custGeom>
              <a:avLst/>
              <a:gdLst/>
              <a:ahLst/>
              <a:cxnLst/>
              <a:rect l="l" t="t" r="r" b="b"/>
              <a:pathLst>
                <a:path w="43751" h="67826" extrusionOk="0">
                  <a:moveTo>
                    <a:pt x="4559" y="1"/>
                  </a:moveTo>
                  <a:cubicBezTo>
                    <a:pt x="4500" y="1"/>
                    <a:pt x="4442" y="3"/>
                    <a:pt x="4383" y="8"/>
                  </a:cubicBezTo>
                  <a:lnTo>
                    <a:pt x="1" y="367"/>
                  </a:lnTo>
                  <a:lnTo>
                    <a:pt x="37043" y="39288"/>
                  </a:lnTo>
                  <a:lnTo>
                    <a:pt x="16103" y="67826"/>
                  </a:lnTo>
                  <a:lnTo>
                    <a:pt x="20501" y="67540"/>
                  </a:lnTo>
                  <a:cubicBezTo>
                    <a:pt x="21117" y="67499"/>
                    <a:pt x="21686" y="67197"/>
                    <a:pt x="22066" y="66710"/>
                  </a:cubicBezTo>
                  <a:lnTo>
                    <a:pt x="43078" y="39695"/>
                  </a:lnTo>
                  <a:cubicBezTo>
                    <a:pt x="43750" y="38829"/>
                    <a:pt x="43669" y="37598"/>
                    <a:pt x="42888" y="36830"/>
                  </a:cubicBezTo>
                  <a:lnTo>
                    <a:pt x="6073" y="621"/>
                  </a:lnTo>
                  <a:cubicBezTo>
                    <a:pt x="5667" y="222"/>
                    <a:pt x="5123" y="1"/>
                    <a:pt x="4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5"/>
            <p:cNvSpPr/>
            <p:nvPr/>
          </p:nvSpPr>
          <p:spPr>
            <a:xfrm>
              <a:off x="3330225" y="2736275"/>
              <a:ext cx="1441600" cy="1686475"/>
            </a:xfrm>
            <a:custGeom>
              <a:avLst/>
              <a:gdLst/>
              <a:ahLst/>
              <a:cxnLst/>
              <a:rect l="l" t="t" r="r" b="b"/>
              <a:pathLst>
                <a:path w="57664" h="67459" extrusionOk="0">
                  <a:moveTo>
                    <a:pt x="18556" y="0"/>
                  </a:moveTo>
                  <a:cubicBezTo>
                    <a:pt x="17739" y="0"/>
                    <a:pt x="16929" y="407"/>
                    <a:pt x="16462" y="1180"/>
                  </a:cubicBezTo>
                  <a:lnTo>
                    <a:pt x="561" y="27532"/>
                  </a:lnTo>
                  <a:cubicBezTo>
                    <a:pt x="0" y="28461"/>
                    <a:pt x="120" y="29648"/>
                    <a:pt x="855" y="30446"/>
                  </a:cubicBezTo>
                  <a:lnTo>
                    <a:pt x="11200" y="41684"/>
                  </a:lnTo>
                  <a:cubicBezTo>
                    <a:pt x="11615" y="42135"/>
                    <a:pt x="11845" y="42726"/>
                    <a:pt x="11845" y="43338"/>
                  </a:cubicBezTo>
                  <a:lnTo>
                    <a:pt x="11845" y="53301"/>
                  </a:lnTo>
                  <a:cubicBezTo>
                    <a:pt x="11845" y="54676"/>
                    <a:pt x="12967" y="55744"/>
                    <a:pt x="14281" y="55744"/>
                  </a:cubicBezTo>
                  <a:cubicBezTo>
                    <a:pt x="14442" y="55744"/>
                    <a:pt x="14606" y="55728"/>
                    <a:pt x="14772" y="55694"/>
                  </a:cubicBezTo>
                  <a:lnTo>
                    <a:pt x="21041" y="54423"/>
                  </a:lnTo>
                  <a:cubicBezTo>
                    <a:pt x="21203" y="54390"/>
                    <a:pt x="21365" y="54374"/>
                    <a:pt x="21526" y="54374"/>
                  </a:cubicBezTo>
                  <a:cubicBezTo>
                    <a:pt x="22209" y="54374"/>
                    <a:pt x="22869" y="54660"/>
                    <a:pt x="23337" y="55177"/>
                  </a:cubicBezTo>
                  <a:lnTo>
                    <a:pt x="33726" y="66656"/>
                  </a:lnTo>
                  <a:cubicBezTo>
                    <a:pt x="34212" y="67193"/>
                    <a:pt x="34874" y="67458"/>
                    <a:pt x="35534" y="67458"/>
                  </a:cubicBezTo>
                  <a:cubicBezTo>
                    <a:pt x="36261" y="67458"/>
                    <a:pt x="36986" y="67137"/>
                    <a:pt x="37472" y="66504"/>
                  </a:cubicBezTo>
                  <a:lnTo>
                    <a:pt x="56924" y="41162"/>
                  </a:lnTo>
                  <a:cubicBezTo>
                    <a:pt x="57664" y="40197"/>
                    <a:pt x="57583" y="38837"/>
                    <a:pt x="56733" y="37968"/>
                  </a:cubicBezTo>
                  <a:lnTo>
                    <a:pt x="20298" y="734"/>
                  </a:lnTo>
                  <a:cubicBezTo>
                    <a:pt x="19813" y="239"/>
                    <a:pt x="19182" y="0"/>
                    <a:pt x="1855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45"/>
          <p:cNvGrpSpPr/>
          <p:nvPr/>
        </p:nvGrpSpPr>
        <p:grpSpPr>
          <a:xfrm>
            <a:off x="2213404" y="1500448"/>
            <a:ext cx="438934" cy="410449"/>
            <a:chOff x="3385225" y="1725400"/>
            <a:chExt cx="698050" cy="652750"/>
          </a:xfrm>
        </p:grpSpPr>
        <p:sp>
          <p:nvSpPr>
            <p:cNvPr id="714" name="Google Shape;714;p45"/>
            <p:cNvSpPr/>
            <p:nvPr/>
          </p:nvSpPr>
          <p:spPr>
            <a:xfrm>
              <a:off x="3385225" y="1986375"/>
              <a:ext cx="514600" cy="391775"/>
            </a:xfrm>
            <a:custGeom>
              <a:avLst/>
              <a:gdLst/>
              <a:ahLst/>
              <a:cxnLst/>
              <a:rect l="l" t="t" r="r" b="b"/>
              <a:pathLst>
                <a:path w="20584" h="15671" extrusionOk="0">
                  <a:moveTo>
                    <a:pt x="2420" y="0"/>
                  </a:moveTo>
                  <a:lnTo>
                    <a:pt x="375" y="1304"/>
                  </a:lnTo>
                  <a:cubicBezTo>
                    <a:pt x="90" y="1486"/>
                    <a:pt x="1" y="1862"/>
                    <a:pt x="175" y="2153"/>
                  </a:cubicBezTo>
                  <a:lnTo>
                    <a:pt x="8078" y="15366"/>
                  </a:lnTo>
                  <a:cubicBezTo>
                    <a:pt x="8193" y="15558"/>
                    <a:pt x="8399" y="15671"/>
                    <a:pt x="8616" y="15671"/>
                  </a:cubicBezTo>
                  <a:cubicBezTo>
                    <a:pt x="8660" y="15671"/>
                    <a:pt x="8705" y="15666"/>
                    <a:pt x="8750" y="15656"/>
                  </a:cubicBezTo>
                  <a:lnTo>
                    <a:pt x="9796" y="15426"/>
                  </a:lnTo>
                  <a:lnTo>
                    <a:pt x="15151" y="11910"/>
                  </a:lnTo>
                  <a:lnTo>
                    <a:pt x="19211" y="13628"/>
                  </a:lnTo>
                  <a:cubicBezTo>
                    <a:pt x="19289" y="13661"/>
                    <a:pt x="19373" y="13678"/>
                    <a:pt x="19456" y="13678"/>
                  </a:cubicBezTo>
                  <a:cubicBezTo>
                    <a:pt x="19501" y="13678"/>
                    <a:pt x="19546" y="13673"/>
                    <a:pt x="19591" y="13664"/>
                  </a:cubicBezTo>
                  <a:lnTo>
                    <a:pt x="20583" y="1344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5"/>
            <p:cNvSpPr/>
            <p:nvPr/>
          </p:nvSpPr>
          <p:spPr>
            <a:xfrm>
              <a:off x="3406300" y="1725400"/>
              <a:ext cx="676975" cy="646000"/>
            </a:xfrm>
            <a:custGeom>
              <a:avLst/>
              <a:gdLst/>
              <a:ahLst/>
              <a:cxnLst/>
              <a:rect l="l" t="t" r="r" b="b"/>
              <a:pathLst>
                <a:path w="27079" h="25840" extrusionOk="0">
                  <a:moveTo>
                    <a:pt x="18522" y="1"/>
                  </a:moveTo>
                  <a:cubicBezTo>
                    <a:pt x="18367" y="1"/>
                    <a:pt x="18210" y="43"/>
                    <a:pt x="18068" y="131"/>
                  </a:cubicBezTo>
                  <a:lnTo>
                    <a:pt x="520" y="11099"/>
                  </a:lnTo>
                  <a:cubicBezTo>
                    <a:pt x="125" y="11345"/>
                    <a:pt x="0" y="11860"/>
                    <a:pt x="236" y="12261"/>
                  </a:cubicBezTo>
                  <a:lnTo>
                    <a:pt x="8000" y="25418"/>
                  </a:lnTo>
                  <a:cubicBezTo>
                    <a:pt x="8160" y="25689"/>
                    <a:pt x="8445" y="25839"/>
                    <a:pt x="8738" y="25839"/>
                  </a:cubicBezTo>
                  <a:cubicBezTo>
                    <a:pt x="8899" y="25839"/>
                    <a:pt x="9062" y="25793"/>
                    <a:pt x="9208" y="25698"/>
                  </a:cubicBezTo>
                  <a:lnTo>
                    <a:pt x="14594" y="22161"/>
                  </a:lnTo>
                  <a:cubicBezTo>
                    <a:pt x="14735" y="22068"/>
                    <a:pt x="14899" y="22021"/>
                    <a:pt x="15063" y="22021"/>
                  </a:cubicBezTo>
                  <a:cubicBezTo>
                    <a:pt x="15184" y="22021"/>
                    <a:pt x="15306" y="22047"/>
                    <a:pt x="15419" y="22099"/>
                  </a:cubicBezTo>
                  <a:lnTo>
                    <a:pt x="19191" y="23822"/>
                  </a:lnTo>
                  <a:cubicBezTo>
                    <a:pt x="19308" y="23875"/>
                    <a:pt x="19429" y="23900"/>
                    <a:pt x="19547" y="23900"/>
                  </a:cubicBezTo>
                  <a:cubicBezTo>
                    <a:pt x="19982" y="23900"/>
                    <a:pt x="20377" y="23563"/>
                    <a:pt x="20403" y="23089"/>
                  </a:cubicBezTo>
                  <a:lnTo>
                    <a:pt x="20640" y="18715"/>
                  </a:lnTo>
                  <a:cubicBezTo>
                    <a:pt x="20656" y="18437"/>
                    <a:pt x="20804" y="18184"/>
                    <a:pt x="21039" y="18037"/>
                  </a:cubicBezTo>
                  <a:lnTo>
                    <a:pt x="26563" y="14556"/>
                  </a:lnTo>
                  <a:cubicBezTo>
                    <a:pt x="26953" y="14311"/>
                    <a:pt x="27079" y="13799"/>
                    <a:pt x="26846" y="13400"/>
                  </a:cubicBezTo>
                  <a:lnTo>
                    <a:pt x="19262" y="425"/>
                  </a:lnTo>
                  <a:cubicBezTo>
                    <a:pt x="19102" y="152"/>
                    <a:pt x="18816" y="1"/>
                    <a:pt x="1852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45"/>
          <p:cNvGrpSpPr/>
          <p:nvPr/>
        </p:nvGrpSpPr>
        <p:grpSpPr>
          <a:xfrm>
            <a:off x="248361" y="2986205"/>
            <a:ext cx="1267090" cy="1205729"/>
            <a:chOff x="1667725" y="2994800"/>
            <a:chExt cx="1109925" cy="1056175"/>
          </a:xfrm>
        </p:grpSpPr>
        <p:sp>
          <p:nvSpPr>
            <p:cNvPr id="717" name="Google Shape;717;p45"/>
            <p:cNvSpPr/>
            <p:nvPr/>
          </p:nvSpPr>
          <p:spPr>
            <a:xfrm>
              <a:off x="1667725" y="2994800"/>
              <a:ext cx="922550" cy="895350"/>
            </a:xfrm>
            <a:custGeom>
              <a:avLst/>
              <a:gdLst/>
              <a:ahLst/>
              <a:cxnLst/>
              <a:rect l="l" t="t" r="r" b="b"/>
              <a:pathLst>
                <a:path w="36902" h="35814" extrusionOk="0">
                  <a:moveTo>
                    <a:pt x="31342" y="1"/>
                  </a:moveTo>
                  <a:cubicBezTo>
                    <a:pt x="31091" y="1"/>
                    <a:pt x="30836" y="58"/>
                    <a:pt x="30598" y="178"/>
                  </a:cubicBezTo>
                  <a:lnTo>
                    <a:pt x="1129" y="14977"/>
                  </a:lnTo>
                  <a:cubicBezTo>
                    <a:pt x="343" y="15372"/>
                    <a:pt x="0" y="16312"/>
                    <a:pt x="349" y="17120"/>
                  </a:cubicBezTo>
                  <a:lnTo>
                    <a:pt x="2221" y="21464"/>
                  </a:lnTo>
                  <a:lnTo>
                    <a:pt x="4583" y="25134"/>
                  </a:lnTo>
                  <a:lnTo>
                    <a:pt x="1344" y="29269"/>
                  </a:lnTo>
                  <a:cubicBezTo>
                    <a:pt x="1087" y="29718"/>
                    <a:pt x="1055" y="30263"/>
                    <a:pt x="1258" y="30739"/>
                  </a:cubicBezTo>
                  <a:lnTo>
                    <a:pt x="3428" y="35813"/>
                  </a:lnTo>
                  <a:lnTo>
                    <a:pt x="11343" y="30399"/>
                  </a:lnTo>
                  <a:lnTo>
                    <a:pt x="36902" y="8671"/>
                  </a:lnTo>
                  <a:lnTo>
                    <a:pt x="35560" y="5194"/>
                  </a:lnTo>
                  <a:lnTo>
                    <a:pt x="32745" y="771"/>
                  </a:lnTo>
                  <a:cubicBezTo>
                    <a:pt x="32431" y="277"/>
                    <a:pt x="31894" y="1"/>
                    <a:pt x="31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5"/>
            <p:cNvSpPr/>
            <p:nvPr/>
          </p:nvSpPr>
          <p:spPr>
            <a:xfrm>
              <a:off x="1734575" y="3140200"/>
              <a:ext cx="1043075" cy="910775"/>
            </a:xfrm>
            <a:custGeom>
              <a:avLst/>
              <a:gdLst/>
              <a:ahLst/>
              <a:cxnLst/>
              <a:rect l="l" t="t" r="r" b="b"/>
              <a:pathLst>
                <a:path w="41723" h="36431" extrusionOk="0">
                  <a:moveTo>
                    <a:pt x="31989" y="1"/>
                  </a:moveTo>
                  <a:cubicBezTo>
                    <a:pt x="31746" y="1"/>
                    <a:pt x="31499" y="54"/>
                    <a:pt x="31264" y="169"/>
                  </a:cubicBezTo>
                  <a:lnTo>
                    <a:pt x="1222" y="14830"/>
                  </a:lnTo>
                  <a:cubicBezTo>
                    <a:pt x="330" y="15265"/>
                    <a:pt x="18" y="16381"/>
                    <a:pt x="555" y="17215"/>
                  </a:cubicBezTo>
                  <a:lnTo>
                    <a:pt x="4126" y="22763"/>
                  </a:lnTo>
                  <a:cubicBezTo>
                    <a:pt x="4532" y="23392"/>
                    <a:pt x="4464" y="24215"/>
                    <a:pt x="3961" y="24771"/>
                  </a:cubicBezTo>
                  <a:lnTo>
                    <a:pt x="978" y="28064"/>
                  </a:lnTo>
                  <a:cubicBezTo>
                    <a:pt x="0" y="29144"/>
                    <a:pt x="797" y="30832"/>
                    <a:pt x="2191" y="30832"/>
                  </a:cubicBezTo>
                  <a:cubicBezTo>
                    <a:pt x="2256" y="30832"/>
                    <a:pt x="2322" y="30829"/>
                    <a:pt x="2389" y="30821"/>
                  </a:cubicBezTo>
                  <a:lnTo>
                    <a:pt x="7556" y="30245"/>
                  </a:lnTo>
                  <a:cubicBezTo>
                    <a:pt x="7618" y="30238"/>
                    <a:pt x="7679" y="30235"/>
                    <a:pt x="7741" y="30235"/>
                  </a:cubicBezTo>
                  <a:cubicBezTo>
                    <a:pt x="8298" y="30235"/>
                    <a:pt x="8824" y="30516"/>
                    <a:pt x="9131" y="30992"/>
                  </a:cubicBezTo>
                  <a:lnTo>
                    <a:pt x="12154" y="35673"/>
                  </a:lnTo>
                  <a:cubicBezTo>
                    <a:pt x="12468" y="36160"/>
                    <a:pt x="13000" y="36431"/>
                    <a:pt x="13546" y="36431"/>
                  </a:cubicBezTo>
                  <a:cubicBezTo>
                    <a:pt x="13789" y="36431"/>
                    <a:pt x="14034" y="36378"/>
                    <a:pt x="14265" y="36266"/>
                  </a:cubicBezTo>
                  <a:lnTo>
                    <a:pt x="40587" y="23554"/>
                  </a:lnTo>
                  <a:cubicBezTo>
                    <a:pt x="41363" y="23178"/>
                    <a:pt x="41722" y="22270"/>
                    <a:pt x="41411" y="21465"/>
                  </a:cubicBezTo>
                  <a:lnTo>
                    <a:pt x="33536" y="1061"/>
                  </a:lnTo>
                  <a:cubicBezTo>
                    <a:pt x="33280" y="399"/>
                    <a:pt x="32650" y="1"/>
                    <a:pt x="3198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45"/>
          <p:cNvGrpSpPr/>
          <p:nvPr/>
        </p:nvGrpSpPr>
        <p:grpSpPr>
          <a:xfrm>
            <a:off x="8129075" y="3964550"/>
            <a:ext cx="311100" cy="320800"/>
            <a:chOff x="4035150" y="1187900"/>
            <a:chExt cx="311100" cy="320800"/>
          </a:xfrm>
        </p:grpSpPr>
        <p:sp>
          <p:nvSpPr>
            <p:cNvPr id="720" name="Google Shape;720;p45"/>
            <p:cNvSpPr/>
            <p:nvPr/>
          </p:nvSpPr>
          <p:spPr>
            <a:xfrm>
              <a:off x="4035150" y="1187900"/>
              <a:ext cx="148725" cy="318675"/>
            </a:xfrm>
            <a:custGeom>
              <a:avLst/>
              <a:gdLst/>
              <a:ahLst/>
              <a:cxnLst/>
              <a:rect l="l" t="t" r="r" b="b"/>
              <a:pathLst>
                <a:path w="5949" h="12747" extrusionOk="0">
                  <a:moveTo>
                    <a:pt x="2695" y="1"/>
                  </a:moveTo>
                  <a:cubicBezTo>
                    <a:pt x="2418" y="1"/>
                    <a:pt x="2169" y="191"/>
                    <a:pt x="2103" y="470"/>
                  </a:cubicBezTo>
                  <a:lnTo>
                    <a:pt x="77" y="9074"/>
                  </a:lnTo>
                  <a:cubicBezTo>
                    <a:pt x="1" y="9397"/>
                    <a:pt x="199" y="9723"/>
                    <a:pt x="522" y="9803"/>
                  </a:cubicBezTo>
                  <a:lnTo>
                    <a:pt x="2308" y="10248"/>
                  </a:lnTo>
                  <a:lnTo>
                    <a:pt x="2980" y="10344"/>
                  </a:lnTo>
                  <a:lnTo>
                    <a:pt x="3578" y="12143"/>
                  </a:lnTo>
                  <a:cubicBezTo>
                    <a:pt x="3650" y="12360"/>
                    <a:pt x="3836" y="12517"/>
                    <a:pt x="4062" y="12552"/>
                  </a:cubicBezTo>
                  <a:lnTo>
                    <a:pt x="5298" y="12747"/>
                  </a:lnTo>
                  <a:lnTo>
                    <a:pt x="5817" y="11544"/>
                  </a:lnTo>
                  <a:lnTo>
                    <a:pt x="5948" y="539"/>
                  </a:lnTo>
                  <a:lnTo>
                    <a:pt x="2797" y="9"/>
                  </a:lnTo>
                  <a:cubicBezTo>
                    <a:pt x="2763" y="3"/>
                    <a:pt x="2729" y="1"/>
                    <a:pt x="2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5"/>
            <p:cNvSpPr/>
            <p:nvPr/>
          </p:nvSpPr>
          <p:spPr>
            <a:xfrm>
              <a:off x="4074150" y="1194575"/>
              <a:ext cx="272100" cy="314125"/>
            </a:xfrm>
            <a:custGeom>
              <a:avLst/>
              <a:gdLst/>
              <a:ahLst/>
              <a:cxnLst/>
              <a:rect l="l" t="t" r="r" b="b"/>
              <a:pathLst>
                <a:path w="10884" h="12565" extrusionOk="0">
                  <a:moveTo>
                    <a:pt x="2950" y="1"/>
                  </a:moveTo>
                  <a:cubicBezTo>
                    <a:pt x="2672" y="1"/>
                    <a:pt x="2422" y="188"/>
                    <a:pt x="2350" y="466"/>
                  </a:cubicBezTo>
                  <a:lnTo>
                    <a:pt x="93" y="9191"/>
                  </a:lnTo>
                  <a:cubicBezTo>
                    <a:pt x="1" y="9549"/>
                    <a:pt x="240" y="9909"/>
                    <a:pt x="607" y="9961"/>
                  </a:cubicBezTo>
                  <a:lnTo>
                    <a:pt x="2581" y="10243"/>
                  </a:lnTo>
                  <a:cubicBezTo>
                    <a:pt x="2834" y="10279"/>
                    <a:pt x="3039" y="10466"/>
                    <a:pt x="3097" y="10715"/>
                  </a:cubicBezTo>
                  <a:lnTo>
                    <a:pt x="3423" y="12086"/>
                  </a:lnTo>
                  <a:cubicBezTo>
                    <a:pt x="3495" y="12391"/>
                    <a:pt x="3761" y="12565"/>
                    <a:pt x="4031" y="12565"/>
                  </a:cubicBezTo>
                  <a:cubicBezTo>
                    <a:pt x="4210" y="12565"/>
                    <a:pt x="4391" y="12488"/>
                    <a:pt x="4518" y="12324"/>
                  </a:cubicBezTo>
                  <a:lnTo>
                    <a:pt x="5545" y="10997"/>
                  </a:lnTo>
                  <a:cubicBezTo>
                    <a:pt x="5664" y="10843"/>
                    <a:pt x="5845" y="10756"/>
                    <a:pt x="6036" y="10756"/>
                  </a:cubicBezTo>
                  <a:cubicBezTo>
                    <a:pt x="6065" y="10756"/>
                    <a:pt x="6094" y="10758"/>
                    <a:pt x="6123" y="10762"/>
                  </a:cubicBezTo>
                  <a:lnTo>
                    <a:pt x="8129" y="11042"/>
                  </a:lnTo>
                  <a:cubicBezTo>
                    <a:pt x="8158" y="11046"/>
                    <a:pt x="8187" y="11048"/>
                    <a:pt x="8216" y="11048"/>
                  </a:cubicBezTo>
                  <a:cubicBezTo>
                    <a:pt x="8499" y="11048"/>
                    <a:pt x="8751" y="10853"/>
                    <a:pt x="8819" y="10569"/>
                  </a:cubicBezTo>
                  <a:lnTo>
                    <a:pt x="10803" y="2192"/>
                  </a:lnTo>
                  <a:cubicBezTo>
                    <a:pt x="10884" y="1850"/>
                    <a:pt x="10664" y="1508"/>
                    <a:pt x="10319" y="1440"/>
                  </a:cubicBezTo>
                  <a:lnTo>
                    <a:pt x="3072" y="13"/>
                  </a:lnTo>
                  <a:cubicBezTo>
                    <a:pt x="3031" y="4"/>
                    <a:pt x="2990" y="1"/>
                    <a:pt x="295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6"/>
          <p:cNvSpPr/>
          <p:nvPr/>
        </p:nvSpPr>
        <p:spPr>
          <a:xfrm>
            <a:off x="3156336" y="4179092"/>
            <a:ext cx="580480" cy="580557"/>
          </a:xfrm>
          <a:custGeom>
            <a:avLst/>
            <a:gdLst/>
            <a:ahLst/>
            <a:cxnLst/>
            <a:rect l="l" t="t" r="r" b="b"/>
            <a:pathLst>
              <a:path w="17707" h="17708" extrusionOk="0">
                <a:moveTo>
                  <a:pt x="8854" y="1"/>
                </a:moveTo>
                <a:cubicBezTo>
                  <a:pt x="6506" y="1"/>
                  <a:pt x="4254" y="934"/>
                  <a:pt x="2594" y="2594"/>
                </a:cubicBezTo>
                <a:cubicBezTo>
                  <a:pt x="934" y="4254"/>
                  <a:pt x="1" y="6506"/>
                  <a:pt x="1" y="8854"/>
                </a:cubicBezTo>
                <a:cubicBezTo>
                  <a:pt x="1" y="11202"/>
                  <a:pt x="934" y="13454"/>
                  <a:pt x="2594" y="15115"/>
                </a:cubicBezTo>
                <a:cubicBezTo>
                  <a:pt x="4254" y="16775"/>
                  <a:pt x="6506" y="17707"/>
                  <a:pt x="8854" y="17707"/>
                </a:cubicBezTo>
                <a:cubicBezTo>
                  <a:pt x="11202" y="17707"/>
                  <a:pt x="13453" y="16775"/>
                  <a:pt x="15115" y="15115"/>
                </a:cubicBezTo>
                <a:cubicBezTo>
                  <a:pt x="16775" y="13454"/>
                  <a:pt x="17707" y="11202"/>
                  <a:pt x="17707" y="8854"/>
                </a:cubicBezTo>
                <a:cubicBezTo>
                  <a:pt x="17707" y="6506"/>
                  <a:pt x="16775" y="4254"/>
                  <a:pt x="15115" y="2594"/>
                </a:cubicBezTo>
                <a:cubicBezTo>
                  <a:pt x="13453" y="934"/>
                  <a:pt x="11202" y="1"/>
                  <a:pt x="885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46"/>
          <p:cNvSpPr txBox="1">
            <a:spLocks noGrp="1"/>
          </p:cNvSpPr>
          <p:nvPr>
            <p:ph type="title"/>
          </p:nvPr>
        </p:nvSpPr>
        <p:spPr>
          <a:xfrm>
            <a:off x="461597" y="1164346"/>
            <a:ext cx="5726100" cy="10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Sobre a faculdade:</a:t>
            </a:r>
            <a:endParaRPr sz="3600"/>
          </a:p>
        </p:txBody>
      </p:sp>
      <p:sp>
        <p:nvSpPr>
          <p:cNvPr id="728" name="Google Shape;728;p46"/>
          <p:cNvSpPr txBox="1">
            <a:spLocks noGrp="1"/>
          </p:cNvSpPr>
          <p:nvPr>
            <p:ph type="subTitle" idx="1"/>
          </p:nvPr>
        </p:nvSpPr>
        <p:spPr>
          <a:xfrm>
            <a:off x="615951" y="2019747"/>
            <a:ext cx="54822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O curso de Desenvolvimento Mobile prepara profissionais para atuar na criação de aplicativos para dispositivos móveis. A graduação é oferecida no grau de Tecnólogo e dura, pelo menos, 2 anos (4 semestres). O curso tem uma abordagem teórica e prática, mas é especialmente voltado para os desafios do profissional no mercado de trabalho.</a:t>
            </a:r>
            <a:endParaRPr sz="1800" b="1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29" name="Google Shape;729;p46"/>
          <p:cNvSpPr/>
          <p:nvPr/>
        </p:nvSpPr>
        <p:spPr>
          <a:xfrm>
            <a:off x="-28575" y="-57150"/>
            <a:ext cx="748500" cy="86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6"/>
          <p:cNvSpPr/>
          <p:nvPr/>
        </p:nvSpPr>
        <p:spPr>
          <a:xfrm>
            <a:off x="-28575" y="4324350"/>
            <a:ext cx="748500" cy="86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2" name="Google Shape;732;p46"/>
          <p:cNvGrpSpPr/>
          <p:nvPr/>
        </p:nvGrpSpPr>
        <p:grpSpPr>
          <a:xfrm>
            <a:off x="560625" y="495775"/>
            <a:ext cx="698050" cy="652750"/>
            <a:chOff x="3385225" y="1725400"/>
            <a:chExt cx="698050" cy="652750"/>
          </a:xfrm>
        </p:grpSpPr>
        <p:sp>
          <p:nvSpPr>
            <p:cNvPr id="733" name="Google Shape;733;p46"/>
            <p:cNvSpPr/>
            <p:nvPr/>
          </p:nvSpPr>
          <p:spPr>
            <a:xfrm>
              <a:off x="3385225" y="1986375"/>
              <a:ext cx="514600" cy="391775"/>
            </a:xfrm>
            <a:custGeom>
              <a:avLst/>
              <a:gdLst/>
              <a:ahLst/>
              <a:cxnLst/>
              <a:rect l="l" t="t" r="r" b="b"/>
              <a:pathLst>
                <a:path w="20584" h="15671" extrusionOk="0">
                  <a:moveTo>
                    <a:pt x="2420" y="0"/>
                  </a:moveTo>
                  <a:lnTo>
                    <a:pt x="375" y="1304"/>
                  </a:lnTo>
                  <a:cubicBezTo>
                    <a:pt x="90" y="1486"/>
                    <a:pt x="1" y="1862"/>
                    <a:pt x="175" y="2153"/>
                  </a:cubicBezTo>
                  <a:lnTo>
                    <a:pt x="8078" y="15366"/>
                  </a:lnTo>
                  <a:cubicBezTo>
                    <a:pt x="8193" y="15558"/>
                    <a:pt x="8399" y="15671"/>
                    <a:pt x="8616" y="15671"/>
                  </a:cubicBezTo>
                  <a:cubicBezTo>
                    <a:pt x="8660" y="15671"/>
                    <a:pt x="8705" y="15666"/>
                    <a:pt x="8750" y="15656"/>
                  </a:cubicBezTo>
                  <a:lnTo>
                    <a:pt x="9796" y="15426"/>
                  </a:lnTo>
                  <a:lnTo>
                    <a:pt x="15151" y="11910"/>
                  </a:lnTo>
                  <a:lnTo>
                    <a:pt x="19211" y="13628"/>
                  </a:lnTo>
                  <a:cubicBezTo>
                    <a:pt x="19289" y="13661"/>
                    <a:pt x="19373" y="13678"/>
                    <a:pt x="19456" y="13678"/>
                  </a:cubicBezTo>
                  <a:cubicBezTo>
                    <a:pt x="19501" y="13678"/>
                    <a:pt x="19546" y="13673"/>
                    <a:pt x="19591" y="13664"/>
                  </a:cubicBezTo>
                  <a:lnTo>
                    <a:pt x="20583" y="1344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6"/>
            <p:cNvSpPr/>
            <p:nvPr/>
          </p:nvSpPr>
          <p:spPr>
            <a:xfrm>
              <a:off x="3406300" y="1725400"/>
              <a:ext cx="676975" cy="646000"/>
            </a:xfrm>
            <a:custGeom>
              <a:avLst/>
              <a:gdLst/>
              <a:ahLst/>
              <a:cxnLst/>
              <a:rect l="l" t="t" r="r" b="b"/>
              <a:pathLst>
                <a:path w="27079" h="25840" extrusionOk="0">
                  <a:moveTo>
                    <a:pt x="18522" y="1"/>
                  </a:moveTo>
                  <a:cubicBezTo>
                    <a:pt x="18367" y="1"/>
                    <a:pt x="18210" y="43"/>
                    <a:pt x="18068" y="131"/>
                  </a:cubicBezTo>
                  <a:lnTo>
                    <a:pt x="520" y="11099"/>
                  </a:lnTo>
                  <a:cubicBezTo>
                    <a:pt x="125" y="11345"/>
                    <a:pt x="0" y="11860"/>
                    <a:pt x="236" y="12261"/>
                  </a:cubicBezTo>
                  <a:lnTo>
                    <a:pt x="8000" y="25418"/>
                  </a:lnTo>
                  <a:cubicBezTo>
                    <a:pt x="8160" y="25689"/>
                    <a:pt x="8445" y="25839"/>
                    <a:pt x="8738" y="25839"/>
                  </a:cubicBezTo>
                  <a:cubicBezTo>
                    <a:pt x="8899" y="25839"/>
                    <a:pt x="9062" y="25793"/>
                    <a:pt x="9208" y="25698"/>
                  </a:cubicBezTo>
                  <a:lnTo>
                    <a:pt x="14594" y="22161"/>
                  </a:lnTo>
                  <a:cubicBezTo>
                    <a:pt x="14735" y="22068"/>
                    <a:pt x="14899" y="22021"/>
                    <a:pt x="15063" y="22021"/>
                  </a:cubicBezTo>
                  <a:cubicBezTo>
                    <a:pt x="15184" y="22021"/>
                    <a:pt x="15306" y="22047"/>
                    <a:pt x="15419" y="22099"/>
                  </a:cubicBezTo>
                  <a:lnTo>
                    <a:pt x="19191" y="23822"/>
                  </a:lnTo>
                  <a:cubicBezTo>
                    <a:pt x="19308" y="23875"/>
                    <a:pt x="19429" y="23900"/>
                    <a:pt x="19547" y="23900"/>
                  </a:cubicBezTo>
                  <a:cubicBezTo>
                    <a:pt x="19982" y="23900"/>
                    <a:pt x="20377" y="23563"/>
                    <a:pt x="20403" y="23089"/>
                  </a:cubicBezTo>
                  <a:lnTo>
                    <a:pt x="20640" y="18715"/>
                  </a:lnTo>
                  <a:cubicBezTo>
                    <a:pt x="20656" y="18437"/>
                    <a:pt x="20804" y="18184"/>
                    <a:pt x="21039" y="18037"/>
                  </a:cubicBezTo>
                  <a:lnTo>
                    <a:pt x="26563" y="14556"/>
                  </a:lnTo>
                  <a:cubicBezTo>
                    <a:pt x="26953" y="14311"/>
                    <a:pt x="27079" y="13799"/>
                    <a:pt x="26846" y="13400"/>
                  </a:cubicBezTo>
                  <a:lnTo>
                    <a:pt x="19262" y="425"/>
                  </a:lnTo>
                  <a:cubicBezTo>
                    <a:pt x="19102" y="152"/>
                    <a:pt x="18816" y="1"/>
                    <a:pt x="1852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46"/>
          <p:cNvGrpSpPr/>
          <p:nvPr/>
        </p:nvGrpSpPr>
        <p:grpSpPr>
          <a:xfrm rot="-305254">
            <a:off x="1163251" y="780123"/>
            <a:ext cx="414659" cy="350710"/>
            <a:chOff x="1488250" y="1650750"/>
            <a:chExt cx="211450" cy="178850"/>
          </a:xfrm>
        </p:grpSpPr>
        <p:sp>
          <p:nvSpPr>
            <p:cNvPr id="736" name="Google Shape;736;p46"/>
            <p:cNvSpPr/>
            <p:nvPr/>
          </p:nvSpPr>
          <p:spPr>
            <a:xfrm>
              <a:off x="15208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388" y="0"/>
                  </a:moveTo>
                  <a:cubicBezTo>
                    <a:pt x="621" y="0"/>
                    <a:pt x="0" y="621"/>
                    <a:pt x="0" y="1387"/>
                  </a:cubicBezTo>
                  <a:lnTo>
                    <a:pt x="0" y="5766"/>
                  </a:lnTo>
                  <a:cubicBezTo>
                    <a:pt x="0" y="6532"/>
                    <a:pt x="621" y="7153"/>
                    <a:pt x="1388" y="7153"/>
                  </a:cubicBezTo>
                  <a:lnTo>
                    <a:pt x="5766" y="7153"/>
                  </a:lnTo>
                  <a:cubicBezTo>
                    <a:pt x="6532" y="7153"/>
                    <a:pt x="7153" y="6532"/>
                    <a:pt x="7153" y="5766"/>
                  </a:cubicBezTo>
                  <a:lnTo>
                    <a:pt x="7153" y="1387"/>
                  </a:lnTo>
                  <a:cubicBezTo>
                    <a:pt x="7153" y="621"/>
                    <a:pt x="6532" y="0"/>
                    <a:pt x="57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4882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03" y="0"/>
                  </a:moveTo>
                  <a:cubicBezTo>
                    <a:pt x="46" y="0"/>
                    <a:pt x="1" y="46"/>
                    <a:pt x="1" y="102"/>
                  </a:cubicBezTo>
                  <a:lnTo>
                    <a:pt x="1" y="7050"/>
                  </a:lnTo>
                  <a:cubicBezTo>
                    <a:pt x="1" y="7106"/>
                    <a:pt x="46" y="7153"/>
                    <a:pt x="103" y="7153"/>
                  </a:cubicBezTo>
                  <a:lnTo>
                    <a:pt x="7052" y="7153"/>
                  </a:lnTo>
                  <a:cubicBezTo>
                    <a:pt x="7108" y="7153"/>
                    <a:pt x="7153" y="7106"/>
                    <a:pt x="7153" y="7050"/>
                  </a:cubicBezTo>
                  <a:lnTo>
                    <a:pt x="7153" y="102"/>
                  </a:lnTo>
                  <a:cubicBezTo>
                    <a:pt x="7153" y="46"/>
                    <a:pt x="7108" y="0"/>
                    <a:pt x="70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1549425" y="1705750"/>
              <a:ext cx="61650" cy="68825"/>
            </a:xfrm>
            <a:custGeom>
              <a:avLst/>
              <a:gdLst/>
              <a:ahLst/>
              <a:cxnLst/>
              <a:rect l="l" t="t" r="r" b="b"/>
              <a:pathLst>
                <a:path w="2466" h="2753" extrusionOk="0">
                  <a:moveTo>
                    <a:pt x="191" y="1"/>
                  </a:moveTo>
                  <a:cubicBezTo>
                    <a:pt x="91" y="1"/>
                    <a:pt x="0" y="80"/>
                    <a:pt x="0" y="192"/>
                  </a:cubicBezTo>
                  <a:lnTo>
                    <a:pt x="0" y="2562"/>
                  </a:lnTo>
                  <a:cubicBezTo>
                    <a:pt x="0" y="2673"/>
                    <a:pt x="92" y="2752"/>
                    <a:pt x="191" y="2752"/>
                  </a:cubicBezTo>
                  <a:cubicBezTo>
                    <a:pt x="223" y="2752"/>
                    <a:pt x="255" y="2744"/>
                    <a:pt x="286" y="2727"/>
                  </a:cubicBezTo>
                  <a:lnTo>
                    <a:pt x="2338" y="1541"/>
                  </a:lnTo>
                  <a:cubicBezTo>
                    <a:pt x="2465" y="1468"/>
                    <a:pt x="2465" y="1285"/>
                    <a:pt x="2338" y="1212"/>
                  </a:cubicBezTo>
                  <a:lnTo>
                    <a:pt x="286" y="27"/>
                  </a:lnTo>
                  <a:cubicBezTo>
                    <a:pt x="255" y="9"/>
                    <a:pt x="223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6"/>
          <p:cNvGrpSpPr/>
          <p:nvPr/>
        </p:nvGrpSpPr>
        <p:grpSpPr>
          <a:xfrm rot="759692">
            <a:off x="2831715" y="4491456"/>
            <a:ext cx="485067" cy="489221"/>
            <a:chOff x="1800663" y="1153014"/>
            <a:chExt cx="174987" cy="176486"/>
          </a:xfrm>
        </p:grpSpPr>
        <p:sp>
          <p:nvSpPr>
            <p:cNvPr id="740" name="Google Shape;740;p46"/>
            <p:cNvSpPr/>
            <p:nvPr/>
          </p:nvSpPr>
          <p:spPr>
            <a:xfrm>
              <a:off x="1811400" y="1165275"/>
              <a:ext cx="164250" cy="164225"/>
            </a:xfrm>
            <a:custGeom>
              <a:avLst/>
              <a:gdLst/>
              <a:ahLst/>
              <a:cxnLst/>
              <a:rect l="l" t="t" r="r" b="b"/>
              <a:pathLst>
                <a:path w="6570" h="6569" extrusionOk="0">
                  <a:moveTo>
                    <a:pt x="469" y="0"/>
                  </a:moveTo>
                  <a:cubicBezTo>
                    <a:pt x="210" y="0"/>
                    <a:pt x="0" y="210"/>
                    <a:pt x="0" y="469"/>
                  </a:cubicBezTo>
                  <a:lnTo>
                    <a:pt x="0" y="6100"/>
                  </a:lnTo>
                  <a:cubicBezTo>
                    <a:pt x="0" y="6359"/>
                    <a:pt x="210" y="6569"/>
                    <a:pt x="469" y="6569"/>
                  </a:cubicBezTo>
                  <a:lnTo>
                    <a:pt x="6100" y="6569"/>
                  </a:lnTo>
                  <a:cubicBezTo>
                    <a:pt x="6359" y="6569"/>
                    <a:pt x="6569" y="6359"/>
                    <a:pt x="6569" y="6100"/>
                  </a:cubicBezTo>
                  <a:lnTo>
                    <a:pt x="6569" y="469"/>
                  </a:lnTo>
                  <a:cubicBezTo>
                    <a:pt x="6569" y="211"/>
                    <a:pt x="6359" y="0"/>
                    <a:pt x="6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6"/>
            <p:cNvSpPr/>
            <p:nvPr/>
          </p:nvSpPr>
          <p:spPr>
            <a:xfrm>
              <a:off x="1800663" y="1153014"/>
              <a:ext cx="160251" cy="160275"/>
            </a:xfrm>
            <a:custGeom>
              <a:avLst/>
              <a:gdLst/>
              <a:ahLst/>
              <a:cxnLst/>
              <a:rect l="l" t="t" r="r" b="b"/>
              <a:pathLst>
                <a:path w="6569" h="6570" extrusionOk="0">
                  <a:moveTo>
                    <a:pt x="541" y="1"/>
                  </a:moveTo>
                  <a:cubicBezTo>
                    <a:pt x="243" y="1"/>
                    <a:pt x="0" y="244"/>
                    <a:pt x="0" y="543"/>
                  </a:cubicBezTo>
                  <a:lnTo>
                    <a:pt x="0" y="6028"/>
                  </a:lnTo>
                  <a:cubicBezTo>
                    <a:pt x="0" y="6327"/>
                    <a:pt x="243" y="6570"/>
                    <a:pt x="541" y="6570"/>
                  </a:cubicBezTo>
                  <a:lnTo>
                    <a:pt x="6027" y="6570"/>
                  </a:lnTo>
                  <a:cubicBezTo>
                    <a:pt x="6326" y="6570"/>
                    <a:pt x="6568" y="6327"/>
                    <a:pt x="6568" y="6028"/>
                  </a:cubicBezTo>
                  <a:lnTo>
                    <a:pt x="6568" y="543"/>
                  </a:lnTo>
                  <a:cubicBezTo>
                    <a:pt x="6568" y="244"/>
                    <a:pt x="6326" y="1"/>
                    <a:pt x="602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6"/>
            <p:cNvSpPr/>
            <p:nvPr/>
          </p:nvSpPr>
          <p:spPr>
            <a:xfrm>
              <a:off x="1844300" y="1176925"/>
              <a:ext cx="72800" cy="88625"/>
            </a:xfrm>
            <a:custGeom>
              <a:avLst/>
              <a:gdLst/>
              <a:ahLst/>
              <a:cxnLst/>
              <a:rect l="l" t="t" r="r" b="b"/>
              <a:pathLst>
                <a:path w="2912" h="3545" extrusionOk="0">
                  <a:moveTo>
                    <a:pt x="1443" y="285"/>
                  </a:moveTo>
                  <a:cubicBezTo>
                    <a:pt x="1903" y="285"/>
                    <a:pt x="2279" y="660"/>
                    <a:pt x="2279" y="1121"/>
                  </a:cubicBezTo>
                  <a:lnTo>
                    <a:pt x="2279" y="1497"/>
                  </a:lnTo>
                  <a:lnTo>
                    <a:pt x="606" y="1497"/>
                  </a:lnTo>
                  <a:lnTo>
                    <a:pt x="606" y="1121"/>
                  </a:lnTo>
                  <a:cubicBezTo>
                    <a:pt x="606" y="660"/>
                    <a:pt x="982" y="285"/>
                    <a:pt x="1443" y="285"/>
                  </a:cubicBezTo>
                  <a:close/>
                  <a:moveTo>
                    <a:pt x="1443" y="1"/>
                  </a:moveTo>
                  <a:cubicBezTo>
                    <a:pt x="825" y="1"/>
                    <a:pt x="322" y="503"/>
                    <a:pt x="322" y="1121"/>
                  </a:cubicBezTo>
                  <a:lnTo>
                    <a:pt x="322" y="1498"/>
                  </a:lnTo>
                  <a:lnTo>
                    <a:pt x="315" y="1498"/>
                  </a:lnTo>
                  <a:cubicBezTo>
                    <a:pt x="141" y="1498"/>
                    <a:pt x="1" y="1639"/>
                    <a:pt x="1" y="1812"/>
                  </a:cubicBezTo>
                  <a:lnTo>
                    <a:pt x="1" y="3230"/>
                  </a:lnTo>
                  <a:cubicBezTo>
                    <a:pt x="1" y="3404"/>
                    <a:pt x="141" y="3544"/>
                    <a:pt x="315" y="3544"/>
                  </a:cubicBezTo>
                  <a:lnTo>
                    <a:pt x="2596" y="3544"/>
                  </a:lnTo>
                  <a:cubicBezTo>
                    <a:pt x="2770" y="3544"/>
                    <a:pt x="2912" y="3404"/>
                    <a:pt x="2912" y="3230"/>
                  </a:cubicBezTo>
                  <a:lnTo>
                    <a:pt x="2912" y="1812"/>
                  </a:lnTo>
                  <a:cubicBezTo>
                    <a:pt x="2912" y="1639"/>
                    <a:pt x="2771" y="1498"/>
                    <a:pt x="2596" y="1498"/>
                  </a:cubicBezTo>
                  <a:lnTo>
                    <a:pt x="2562" y="1498"/>
                  </a:lnTo>
                  <a:lnTo>
                    <a:pt x="2562" y="1121"/>
                  </a:lnTo>
                  <a:cubicBezTo>
                    <a:pt x="2562" y="503"/>
                    <a:pt x="2060" y="1"/>
                    <a:pt x="1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6"/>
            <p:cNvSpPr/>
            <p:nvPr/>
          </p:nvSpPr>
          <p:spPr>
            <a:xfrm>
              <a:off x="1870975" y="1223425"/>
              <a:ext cx="18950" cy="31675"/>
            </a:xfrm>
            <a:custGeom>
              <a:avLst/>
              <a:gdLst/>
              <a:ahLst/>
              <a:cxnLst/>
              <a:rect l="l" t="t" r="r" b="b"/>
              <a:pathLst>
                <a:path w="758" h="1267" extrusionOk="0">
                  <a:moveTo>
                    <a:pt x="393" y="1"/>
                  </a:moveTo>
                  <a:cubicBezTo>
                    <a:pt x="368" y="1"/>
                    <a:pt x="343" y="3"/>
                    <a:pt x="318" y="8"/>
                  </a:cubicBezTo>
                  <a:cubicBezTo>
                    <a:pt x="179" y="36"/>
                    <a:pt x="64" y="149"/>
                    <a:pt x="35" y="288"/>
                  </a:cubicBezTo>
                  <a:cubicBezTo>
                    <a:pt x="0" y="454"/>
                    <a:pt x="80" y="606"/>
                    <a:pt x="208" y="681"/>
                  </a:cubicBezTo>
                  <a:cubicBezTo>
                    <a:pt x="234" y="697"/>
                    <a:pt x="249" y="726"/>
                    <a:pt x="241" y="754"/>
                  </a:cubicBezTo>
                  <a:lnTo>
                    <a:pt x="178" y="989"/>
                  </a:lnTo>
                  <a:cubicBezTo>
                    <a:pt x="140" y="1129"/>
                    <a:pt x="245" y="1266"/>
                    <a:pt x="390" y="1266"/>
                  </a:cubicBezTo>
                  <a:cubicBezTo>
                    <a:pt x="535" y="1266"/>
                    <a:pt x="639" y="1129"/>
                    <a:pt x="601" y="989"/>
                  </a:cubicBezTo>
                  <a:lnTo>
                    <a:pt x="539" y="757"/>
                  </a:lnTo>
                  <a:cubicBezTo>
                    <a:pt x="530" y="728"/>
                    <a:pt x="546" y="698"/>
                    <a:pt x="573" y="683"/>
                  </a:cubicBezTo>
                  <a:cubicBezTo>
                    <a:pt x="683" y="621"/>
                    <a:pt x="758" y="502"/>
                    <a:pt x="758" y="366"/>
                  </a:cubicBezTo>
                  <a:cubicBezTo>
                    <a:pt x="758" y="164"/>
                    <a:pt x="594" y="1"/>
                    <a:pt x="39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6"/>
            <p:cNvSpPr/>
            <p:nvPr/>
          </p:nvSpPr>
          <p:spPr>
            <a:xfrm>
              <a:off x="1844300" y="1271200"/>
              <a:ext cx="72800" cy="6775"/>
            </a:xfrm>
            <a:custGeom>
              <a:avLst/>
              <a:gdLst/>
              <a:ahLst/>
              <a:cxnLst/>
              <a:rect l="l" t="t" r="r" b="b"/>
              <a:pathLst>
                <a:path w="2912" h="271" extrusionOk="0">
                  <a:moveTo>
                    <a:pt x="135" y="1"/>
                  </a:moveTo>
                  <a:cubicBezTo>
                    <a:pt x="61" y="1"/>
                    <a:pt x="1" y="61"/>
                    <a:pt x="1" y="135"/>
                  </a:cubicBezTo>
                  <a:cubicBezTo>
                    <a:pt x="1" y="210"/>
                    <a:pt x="61" y="271"/>
                    <a:pt x="135" y="271"/>
                  </a:cubicBezTo>
                  <a:lnTo>
                    <a:pt x="2776" y="271"/>
                  </a:lnTo>
                  <a:cubicBezTo>
                    <a:pt x="2850" y="271"/>
                    <a:pt x="2912" y="210"/>
                    <a:pt x="2912" y="135"/>
                  </a:cubicBezTo>
                  <a:cubicBezTo>
                    <a:pt x="2912" y="61"/>
                    <a:pt x="2851" y="1"/>
                    <a:pt x="2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6"/>
            <p:cNvSpPr/>
            <p:nvPr/>
          </p:nvSpPr>
          <p:spPr>
            <a:xfrm>
              <a:off x="1844300" y="1282625"/>
              <a:ext cx="72800" cy="6750"/>
            </a:xfrm>
            <a:custGeom>
              <a:avLst/>
              <a:gdLst/>
              <a:ahLst/>
              <a:cxnLst/>
              <a:rect l="l" t="t" r="r" b="b"/>
              <a:pathLst>
                <a:path w="2912" h="270" extrusionOk="0">
                  <a:moveTo>
                    <a:pt x="135" y="1"/>
                  </a:moveTo>
                  <a:cubicBezTo>
                    <a:pt x="61" y="1"/>
                    <a:pt x="1" y="61"/>
                    <a:pt x="1" y="135"/>
                  </a:cubicBezTo>
                  <a:cubicBezTo>
                    <a:pt x="1" y="209"/>
                    <a:pt x="61" y="270"/>
                    <a:pt x="135" y="270"/>
                  </a:cubicBezTo>
                  <a:lnTo>
                    <a:pt x="2776" y="270"/>
                  </a:lnTo>
                  <a:cubicBezTo>
                    <a:pt x="2850" y="270"/>
                    <a:pt x="2912" y="209"/>
                    <a:pt x="2912" y="135"/>
                  </a:cubicBezTo>
                  <a:cubicBezTo>
                    <a:pt x="2912" y="61"/>
                    <a:pt x="2851" y="1"/>
                    <a:pt x="2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46"/>
          <p:cNvGrpSpPr/>
          <p:nvPr/>
        </p:nvGrpSpPr>
        <p:grpSpPr>
          <a:xfrm>
            <a:off x="7106399" y="2102014"/>
            <a:ext cx="1184252" cy="1282420"/>
            <a:chOff x="3330225" y="2727100"/>
            <a:chExt cx="1565850" cy="1695650"/>
          </a:xfrm>
        </p:grpSpPr>
        <p:sp>
          <p:nvSpPr>
            <p:cNvPr id="747" name="Google Shape;747;p46"/>
            <p:cNvSpPr/>
            <p:nvPr/>
          </p:nvSpPr>
          <p:spPr>
            <a:xfrm>
              <a:off x="3802300" y="2727100"/>
              <a:ext cx="1093775" cy="1695650"/>
            </a:xfrm>
            <a:custGeom>
              <a:avLst/>
              <a:gdLst/>
              <a:ahLst/>
              <a:cxnLst/>
              <a:rect l="l" t="t" r="r" b="b"/>
              <a:pathLst>
                <a:path w="43751" h="67826" extrusionOk="0">
                  <a:moveTo>
                    <a:pt x="4559" y="1"/>
                  </a:moveTo>
                  <a:cubicBezTo>
                    <a:pt x="4500" y="1"/>
                    <a:pt x="4442" y="3"/>
                    <a:pt x="4383" y="8"/>
                  </a:cubicBezTo>
                  <a:lnTo>
                    <a:pt x="1" y="367"/>
                  </a:lnTo>
                  <a:lnTo>
                    <a:pt x="37043" y="39288"/>
                  </a:lnTo>
                  <a:lnTo>
                    <a:pt x="16103" y="67826"/>
                  </a:lnTo>
                  <a:lnTo>
                    <a:pt x="20501" y="67540"/>
                  </a:lnTo>
                  <a:cubicBezTo>
                    <a:pt x="21117" y="67499"/>
                    <a:pt x="21686" y="67197"/>
                    <a:pt x="22066" y="66710"/>
                  </a:cubicBezTo>
                  <a:lnTo>
                    <a:pt x="43078" y="39695"/>
                  </a:lnTo>
                  <a:cubicBezTo>
                    <a:pt x="43750" y="38829"/>
                    <a:pt x="43669" y="37598"/>
                    <a:pt x="42888" y="36830"/>
                  </a:cubicBezTo>
                  <a:lnTo>
                    <a:pt x="6073" y="621"/>
                  </a:lnTo>
                  <a:cubicBezTo>
                    <a:pt x="5667" y="222"/>
                    <a:pt x="5123" y="1"/>
                    <a:pt x="4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6"/>
            <p:cNvSpPr/>
            <p:nvPr/>
          </p:nvSpPr>
          <p:spPr>
            <a:xfrm>
              <a:off x="3330225" y="2736275"/>
              <a:ext cx="1441600" cy="1686475"/>
            </a:xfrm>
            <a:custGeom>
              <a:avLst/>
              <a:gdLst/>
              <a:ahLst/>
              <a:cxnLst/>
              <a:rect l="l" t="t" r="r" b="b"/>
              <a:pathLst>
                <a:path w="57664" h="67459" extrusionOk="0">
                  <a:moveTo>
                    <a:pt x="18556" y="0"/>
                  </a:moveTo>
                  <a:cubicBezTo>
                    <a:pt x="17739" y="0"/>
                    <a:pt x="16929" y="407"/>
                    <a:pt x="16462" y="1180"/>
                  </a:cubicBezTo>
                  <a:lnTo>
                    <a:pt x="561" y="27532"/>
                  </a:lnTo>
                  <a:cubicBezTo>
                    <a:pt x="0" y="28461"/>
                    <a:pt x="120" y="29648"/>
                    <a:pt x="855" y="30446"/>
                  </a:cubicBezTo>
                  <a:lnTo>
                    <a:pt x="11200" y="41684"/>
                  </a:lnTo>
                  <a:cubicBezTo>
                    <a:pt x="11615" y="42135"/>
                    <a:pt x="11845" y="42726"/>
                    <a:pt x="11845" y="43338"/>
                  </a:cubicBezTo>
                  <a:lnTo>
                    <a:pt x="11845" y="53301"/>
                  </a:lnTo>
                  <a:cubicBezTo>
                    <a:pt x="11845" y="54676"/>
                    <a:pt x="12967" y="55744"/>
                    <a:pt x="14281" y="55744"/>
                  </a:cubicBezTo>
                  <a:cubicBezTo>
                    <a:pt x="14442" y="55744"/>
                    <a:pt x="14606" y="55728"/>
                    <a:pt x="14772" y="55694"/>
                  </a:cubicBezTo>
                  <a:lnTo>
                    <a:pt x="21041" y="54423"/>
                  </a:lnTo>
                  <a:cubicBezTo>
                    <a:pt x="21203" y="54390"/>
                    <a:pt x="21365" y="54374"/>
                    <a:pt x="21526" y="54374"/>
                  </a:cubicBezTo>
                  <a:cubicBezTo>
                    <a:pt x="22209" y="54374"/>
                    <a:pt x="22869" y="54660"/>
                    <a:pt x="23337" y="55177"/>
                  </a:cubicBezTo>
                  <a:lnTo>
                    <a:pt x="33726" y="66656"/>
                  </a:lnTo>
                  <a:cubicBezTo>
                    <a:pt x="34212" y="67193"/>
                    <a:pt x="34874" y="67458"/>
                    <a:pt x="35534" y="67458"/>
                  </a:cubicBezTo>
                  <a:cubicBezTo>
                    <a:pt x="36261" y="67458"/>
                    <a:pt x="36986" y="67137"/>
                    <a:pt x="37472" y="66504"/>
                  </a:cubicBezTo>
                  <a:lnTo>
                    <a:pt x="56924" y="41162"/>
                  </a:lnTo>
                  <a:cubicBezTo>
                    <a:pt x="57664" y="40197"/>
                    <a:pt x="57583" y="38837"/>
                    <a:pt x="56733" y="37968"/>
                  </a:cubicBezTo>
                  <a:lnTo>
                    <a:pt x="20298" y="734"/>
                  </a:lnTo>
                  <a:cubicBezTo>
                    <a:pt x="19813" y="239"/>
                    <a:pt x="19182" y="0"/>
                    <a:pt x="1855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" grpId="0"/>
      <p:bldP spid="72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5" name="Google Shape;1455;p58"/>
          <p:cNvGrpSpPr/>
          <p:nvPr/>
        </p:nvGrpSpPr>
        <p:grpSpPr>
          <a:xfrm rot="793327">
            <a:off x="4212438" y="741953"/>
            <a:ext cx="565757" cy="583398"/>
            <a:chOff x="3558900" y="847226"/>
            <a:chExt cx="634954" cy="654753"/>
          </a:xfrm>
        </p:grpSpPr>
        <p:sp>
          <p:nvSpPr>
            <p:cNvPr id="1456" name="Google Shape;1456;p58"/>
            <p:cNvSpPr/>
            <p:nvPr/>
          </p:nvSpPr>
          <p:spPr>
            <a:xfrm>
              <a:off x="3558900" y="847226"/>
              <a:ext cx="303548" cy="650416"/>
            </a:xfrm>
            <a:custGeom>
              <a:avLst/>
              <a:gdLst/>
              <a:ahLst/>
              <a:cxnLst/>
              <a:rect l="l" t="t" r="r" b="b"/>
              <a:pathLst>
                <a:path w="5949" h="12747" extrusionOk="0">
                  <a:moveTo>
                    <a:pt x="2695" y="1"/>
                  </a:moveTo>
                  <a:cubicBezTo>
                    <a:pt x="2418" y="1"/>
                    <a:pt x="2169" y="191"/>
                    <a:pt x="2103" y="470"/>
                  </a:cubicBezTo>
                  <a:lnTo>
                    <a:pt x="77" y="9074"/>
                  </a:lnTo>
                  <a:cubicBezTo>
                    <a:pt x="1" y="9397"/>
                    <a:pt x="199" y="9723"/>
                    <a:pt x="522" y="9803"/>
                  </a:cubicBezTo>
                  <a:lnTo>
                    <a:pt x="2308" y="10248"/>
                  </a:lnTo>
                  <a:lnTo>
                    <a:pt x="2980" y="10344"/>
                  </a:lnTo>
                  <a:lnTo>
                    <a:pt x="3578" y="12143"/>
                  </a:lnTo>
                  <a:cubicBezTo>
                    <a:pt x="3650" y="12360"/>
                    <a:pt x="3836" y="12517"/>
                    <a:pt x="4062" y="12552"/>
                  </a:cubicBezTo>
                  <a:lnTo>
                    <a:pt x="5298" y="12747"/>
                  </a:lnTo>
                  <a:lnTo>
                    <a:pt x="5817" y="11544"/>
                  </a:lnTo>
                  <a:lnTo>
                    <a:pt x="5948" y="539"/>
                  </a:lnTo>
                  <a:lnTo>
                    <a:pt x="2797" y="9"/>
                  </a:lnTo>
                  <a:cubicBezTo>
                    <a:pt x="2763" y="3"/>
                    <a:pt x="2729" y="1"/>
                    <a:pt x="2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8"/>
            <p:cNvSpPr/>
            <p:nvPr/>
          </p:nvSpPr>
          <p:spPr>
            <a:xfrm>
              <a:off x="3638498" y="860850"/>
              <a:ext cx="555356" cy="641129"/>
            </a:xfrm>
            <a:custGeom>
              <a:avLst/>
              <a:gdLst/>
              <a:ahLst/>
              <a:cxnLst/>
              <a:rect l="l" t="t" r="r" b="b"/>
              <a:pathLst>
                <a:path w="10884" h="12565" extrusionOk="0">
                  <a:moveTo>
                    <a:pt x="2950" y="1"/>
                  </a:moveTo>
                  <a:cubicBezTo>
                    <a:pt x="2672" y="1"/>
                    <a:pt x="2422" y="188"/>
                    <a:pt x="2350" y="466"/>
                  </a:cubicBezTo>
                  <a:lnTo>
                    <a:pt x="93" y="9191"/>
                  </a:lnTo>
                  <a:cubicBezTo>
                    <a:pt x="1" y="9549"/>
                    <a:pt x="240" y="9909"/>
                    <a:pt x="607" y="9961"/>
                  </a:cubicBezTo>
                  <a:lnTo>
                    <a:pt x="2581" y="10243"/>
                  </a:lnTo>
                  <a:cubicBezTo>
                    <a:pt x="2834" y="10279"/>
                    <a:pt x="3039" y="10466"/>
                    <a:pt x="3097" y="10715"/>
                  </a:cubicBezTo>
                  <a:lnTo>
                    <a:pt x="3423" y="12086"/>
                  </a:lnTo>
                  <a:cubicBezTo>
                    <a:pt x="3495" y="12391"/>
                    <a:pt x="3761" y="12565"/>
                    <a:pt x="4031" y="12565"/>
                  </a:cubicBezTo>
                  <a:cubicBezTo>
                    <a:pt x="4210" y="12565"/>
                    <a:pt x="4391" y="12488"/>
                    <a:pt x="4518" y="12324"/>
                  </a:cubicBezTo>
                  <a:lnTo>
                    <a:pt x="5545" y="10997"/>
                  </a:lnTo>
                  <a:cubicBezTo>
                    <a:pt x="5664" y="10843"/>
                    <a:pt x="5845" y="10756"/>
                    <a:pt x="6036" y="10756"/>
                  </a:cubicBezTo>
                  <a:cubicBezTo>
                    <a:pt x="6065" y="10756"/>
                    <a:pt x="6094" y="10758"/>
                    <a:pt x="6123" y="10762"/>
                  </a:cubicBezTo>
                  <a:lnTo>
                    <a:pt x="8129" y="11042"/>
                  </a:lnTo>
                  <a:cubicBezTo>
                    <a:pt x="8158" y="11046"/>
                    <a:pt x="8187" y="11048"/>
                    <a:pt x="8216" y="11048"/>
                  </a:cubicBezTo>
                  <a:cubicBezTo>
                    <a:pt x="8499" y="11048"/>
                    <a:pt x="8751" y="10853"/>
                    <a:pt x="8819" y="10569"/>
                  </a:cubicBezTo>
                  <a:lnTo>
                    <a:pt x="10803" y="2192"/>
                  </a:lnTo>
                  <a:cubicBezTo>
                    <a:pt x="10884" y="1850"/>
                    <a:pt x="10664" y="1508"/>
                    <a:pt x="10319" y="1440"/>
                  </a:cubicBezTo>
                  <a:lnTo>
                    <a:pt x="3072" y="13"/>
                  </a:lnTo>
                  <a:cubicBezTo>
                    <a:pt x="3031" y="4"/>
                    <a:pt x="2990" y="1"/>
                    <a:pt x="295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5" name="Google Shape;1445;p58"/>
          <p:cNvGrpSpPr/>
          <p:nvPr/>
        </p:nvGrpSpPr>
        <p:grpSpPr>
          <a:xfrm rot="-3224141">
            <a:off x="135739" y="4117219"/>
            <a:ext cx="887547" cy="786329"/>
            <a:chOff x="1399025" y="2076850"/>
            <a:chExt cx="943725" cy="836100"/>
          </a:xfrm>
        </p:grpSpPr>
        <p:sp>
          <p:nvSpPr>
            <p:cNvPr id="1446" name="Google Shape;1446;p58"/>
            <p:cNvSpPr/>
            <p:nvPr/>
          </p:nvSpPr>
          <p:spPr>
            <a:xfrm>
              <a:off x="1415050" y="2076850"/>
              <a:ext cx="927700" cy="836100"/>
            </a:xfrm>
            <a:custGeom>
              <a:avLst/>
              <a:gdLst/>
              <a:ahLst/>
              <a:cxnLst/>
              <a:rect l="l" t="t" r="r" b="b"/>
              <a:pathLst>
                <a:path w="37108" h="33444" extrusionOk="0">
                  <a:moveTo>
                    <a:pt x="10840" y="1"/>
                  </a:moveTo>
                  <a:cubicBezTo>
                    <a:pt x="10782" y="1"/>
                    <a:pt x="10723" y="7"/>
                    <a:pt x="10665" y="20"/>
                  </a:cubicBezTo>
                  <a:lnTo>
                    <a:pt x="9858" y="200"/>
                  </a:lnTo>
                  <a:lnTo>
                    <a:pt x="9929" y="1064"/>
                  </a:lnTo>
                  <a:lnTo>
                    <a:pt x="0" y="17920"/>
                  </a:lnTo>
                  <a:lnTo>
                    <a:pt x="9635" y="23529"/>
                  </a:lnTo>
                  <a:lnTo>
                    <a:pt x="10511" y="29352"/>
                  </a:lnTo>
                  <a:lnTo>
                    <a:pt x="10787" y="30590"/>
                  </a:lnTo>
                  <a:lnTo>
                    <a:pt x="11502" y="30590"/>
                  </a:lnTo>
                  <a:cubicBezTo>
                    <a:pt x="11603" y="30590"/>
                    <a:pt x="11702" y="30571"/>
                    <a:pt x="11796" y="30535"/>
                  </a:cubicBezTo>
                  <a:lnTo>
                    <a:pt x="17685" y="28214"/>
                  </a:lnTo>
                  <a:lnTo>
                    <a:pt x="25990" y="33444"/>
                  </a:lnTo>
                  <a:lnTo>
                    <a:pt x="26843" y="33294"/>
                  </a:lnTo>
                  <a:cubicBezTo>
                    <a:pt x="27076" y="33253"/>
                    <a:pt x="27280" y="33112"/>
                    <a:pt x="27399" y="32907"/>
                  </a:cubicBezTo>
                  <a:lnTo>
                    <a:pt x="36887" y="16622"/>
                  </a:lnTo>
                  <a:cubicBezTo>
                    <a:pt x="37108" y="16244"/>
                    <a:pt x="36985" y="15758"/>
                    <a:pt x="36610" y="15531"/>
                  </a:cubicBezTo>
                  <a:lnTo>
                    <a:pt x="11257" y="117"/>
                  </a:lnTo>
                  <a:cubicBezTo>
                    <a:pt x="11131" y="40"/>
                    <a:pt x="10986" y="1"/>
                    <a:pt x="10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8"/>
            <p:cNvSpPr/>
            <p:nvPr/>
          </p:nvSpPr>
          <p:spPr>
            <a:xfrm>
              <a:off x="1399025" y="2080575"/>
              <a:ext cx="921075" cy="832375"/>
            </a:xfrm>
            <a:custGeom>
              <a:avLst/>
              <a:gdLst/>
              <a:ahLst/>
              <a:cxnLst/>
              <a:rect l="l" t="t" r="r" b="b"/>
              <a:pathLst>
                <a:path w="36843" h="33295" extrusionOk="0">
                  <a:moveTo>
                    <a:pt x="10808" y="1"/>
                  </a:moveTo>
                  <a:cubicBezTo>
                    <a:pt x="10469" y="1"/>
                    <a:pt x="10139" y="175"/>
                    <a:pt x="9955" y="488"/>
                  </a:cubicBezTo>
                  <a:lnTo>
                    <a:pt x="278" y="16915"/>
                  </a:lnTo>
                  <a:cubicBezTo>
                    <a:pt x="0" y="17387"/>
                    <a:pt x="158" y="17996"/>
                    <a:pt x="632" y="18271"/>
                  </a:cubicBezTo>
                  <a:lnTo>
                    <a:pt x="8998" y="23142"/>
                  </a:lnTo>
                  <a:cubicBezTo>
                    <a:pt x="9257" y="23293"/>
                    <a:pt x="9433" y="23553"/>
                    <a:pt x="9478" y="23849"/>
                  </a:cubicBezTo>
                  <a:lnTo>
                    <a:pt x="10344" y="29602"/>
                  </a:lnTo>
                  <a:cubicBezTo>
                    <a:pt x="10419" y="30103"/>
                    <a:pt x="10850" y="30445"/>
                    <a:pt x="11321" y="30445"/>
                  </a:cubicBezTo>
                  <a:cubicBezTo>
                    <a:pt x="11443" y="30445"/>
                    <a:pt x="11567" y="30422"/>
                    <a:pt x="11689" y="30373"/>
                  </a:cubicBezTo>
                  <a:lnTo>
                    <a:pt x="17001" y="28250"/>
                  </a:lnTo>
                  <a:cubicBezTo>
                    <a:pt x="17119" y="28202"/>
                    <a:pt x="17243" y="28179"/>
                    <a:pt x="17367" y="28179"/>
                  </a:cubicBezTo>
                  <a:cubicBezTo>
                    <a:pt x="17546" y="28179"/>
                    <a:pt x="17724" y="28227"/>
                    <a:pt x="17881" y="28322"/>
                  </a:cubicBezTo>
                  <a:lnTo>
                    <a:pt x="25834" y="33151"/>
                  </a:lnTo>
                  <a:cubicBezTo>
                    <a:pt x="25995" y="33249"/>
                    <a:pt x="26172" y="33295"/>
                    <a:pt x="26347" y="33295"/>
                  </a:cubicBezTo>
                  <a:cubicBezTo>
                    <a:pt x="26687" y="33295"/>
                    <a:pt x="27020" y="33119"/>
                    <a:pt x="27203" y="32802"/>
                  </a:cubicBezTo>
                  <a:lnTo>
                    <a:pt x="36572" y="16630"/>
                  </a:lnTo>
                  <a:cubicBezTo>
                    <a:pt x="36842" y="16163"/>
                    <a:pt x="36690" y="15568"/>
                    <a:pt x="36231" y="15288"/>
                  </a:cubicBezTo>
                  <a:lnTo>
                    <a:pt x="11321" y="145"/>
                  </a:lnTo>
                  <a:cubicBezTo>
                    <a:pt x="11160" y="47"/>
                    <a:pt x="10983" y="1"/>
                    <a:pt x="108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5" name="Google Shape;1315;p58"/>
          <p:cNvSpPr/>
          <p:nvPr/>
        </p:nvSpPr>
        <p:spPr>
          <a:xfrm>
            <a:off x="720000" y="3037500"/>
            <a:ext cx="2458200" cy="134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58"/>
          <p:cNvSpPr/>
          <p:nvPr/>
        </p:nvSpPr>
        <p:spPr>
          <a:xfrm>
            <a:off x="3350788" y="3037500"/>
            <a:ext cx="2458200" cy="134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58"/>
          <p:cNvSpPr/>
          <p:nvPr/>
        </p:nvSpPr>
        <p:spPr>
          <a:xfrm>
            <a:off x="5981600" y="3037500"/>
            <a:ext cx="2458200" cy="134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58"/>
          <p:cNvSpPr/>
          <p:nvPr/>
        </p:nvSpPr>
        <p:spPr>
          <a:xfrm>
            <a:off x="6060990" y="3180425"/>
            <a:ext cx="1828800" cy="3657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58"/>
          <p:cNvSpPr/>
          <p:nvPr/>
        </p:nvSpPr>
        <p:spPr>
          <a:xfrm>
            <a:off x="3452815" y="3180425"/>
            <a:ext cx="1828800" cy="3657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58"/>
          <p:cNvSpPr/>
          <p:nvPr/>
        </p:nvSpPr>
        <p:spPr>
          <a:xfrm>
            <a:off x="787090" y="3180425"/>
            <a:ext cx="1828800" cy="3657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58"/>
          <p:cNvSpPr/>
          <p:nvPr/>
        </p:nvSpPr>
        <p:spPr>
          <a:xfrm>
            <a:off x="720000" y="1540425"/>
            <a:ext cx="2458200" cy="134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58"/>
          <p:cNvSpPr txBox="1">
            <a:spLocks noGrp="1"/>
          </p:cNvSpPr>
          <p:nvPr>
            <p:ph type="subTitle" idx="1"/>
          </p:nvPr>
        </p:nvSpPr>
        <p:spPr>
          <a:xfrm>
            <a:off x="729925" y="2301301"/>
            <a:ext cx="2458200" cy="3381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>
                <a:solidFill>
                  <a:srgbClr val="222222"/>
                </a:solidFill>
                <a:effectLst/>
                <a:latin typeface="Myanmar Text" panose="020B0502040204020203" pitchFamily="34" charset="0"/>
                <a:cs typeface="Myanmar Text" panose="020B0502040204020203" pitchFamily="34" charset="0"/>
              </a:rPr>
              <a:t>Ela está no mercado desde 2011 e também fica localizada em São Paulo. Desenvolve aplicativos para empresas pequenas e grandes, então tudo depende da sua necessidade.</a:t>
            </a:r>
            <a:endParaRPr sz="1000"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sp>
        <p:nvSpPr>
          <p:cNvPr id="1326" name="Google Shape;1326;p58"/>
          <p:cNvSpPr/>
          <p:nvPr/>
        </p:nvSpPr>
        <p:spPr>
          <a:xfrm>
            <a:off x="3350788" y="1540425"/>
            <a:ext cx="2458200" cy="134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58"/>
          <p:cNvSpPr txBox="1">
            <a:spLocks noGrp="1"/>
          </p:cNvSpPr>
          <p:nvPr>
            <p:ph type="subTitle" idx="4"/>
          </p:nvPr>
        </p:nvSpPr>
        <p:spPr>
          <a:xfrm>
            <a:off x="3246767" y="2167570"/>
            <a:ext cx="2606374" cy="6276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sz="1000" b="0" i="0">
                <a:solidFill>
                  <a:srgbClr val="222222"/>
                </a:solidFill>
                <a:effectLst/>
                <a:latin typeface="Myanmar Text" panose="020B0502040204020203" pitchFamily="34" charset="0"/>
                <a:cs typeface="Myanmar Text" panose="020B0502040204020203" pitchFamily="34" charset="0"/>
              </a:rPr>
              <a:t>Com mais de 12 anos no mercado. Ela está localizada Fortaleza/CE e cria diversos tipos </a:t>
            </a:r>
            <a:r>
              <a:rPr lang="pt-BR" sz="1000">
                <a:solidFill>
                  <a:srgbClr val="222222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de aplicativos </a:t>
            </a:r>
            <a:r>
              <a:rPr lang="pt-BR" sz="1000" b="0" i="0">
                <a:solidFill>
                  <a:srgbClr val="222222"/>
                </a:solidFill>
                <a:effectLst/>
                <a:latin typeface="Myanmar Text" panose="020B0502040204020203" pitchFamily="34" charset="0"/>
                <a:cs typeface="Myanmar Text" panose="020B0502040204020203" pitchFamily="34" charset="0"/>
              </a:rPr>
              <a:t>para smartphones e tablets.</a:t>
            </a:r>
            <a:endParaRPr sz="1000"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sp>
        <p:nvSpPr>
          <p:cNvPr id="1328" name="Google Shape;1328;p58"/>
          <p:cNvSpPr/>
          <p:nvPr/>
        </p:nvSpPr>
        <p:spPr>
          <a:xfrm>
            <a:off x="5981601" y="1540425"/>
            <a:ext cx="2458200" cy="134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58"/>
          <p:cNvSpPr txBox="1">
            <a:spLocks noGrp="1"/>
          </p:cNvSpPr>
          <p:nvPr>
            <p:ph type="subTitle" idx="13"/>
          </p:nvPr>
        </p:nvSpPr>
        <p:spPr>
          <a:xfrm>
            <a:off x="5870480" y="2248956"/>
            <a:ext cx="268044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>
                <a:solidFill>
                  <a:srgbClr val="222222"/>
                </a:solidFill>
                <a:effectLst/>
                <a:latin typeface="Myanmar Text" panose="020B0502040204020203" pitchFamily="34" charset="0"/>
                <a:cs typeface="Myanmar Text" panose="020B0502040204020203" pitchFamily="34" charset="0"/>
              </a:rPr>
              <a:t>Essa é uma das melhores empresas para criação de aplicativos no Brasil, tanto que ela já fez projetos incríveis para grandes marcas. Como Rock in Rio, MaxMilhas, Reclame Aqui e outras empresas.</a:t>
            </a:r>
            <a:endParaRPr sz="1000"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sp>
        <p:nvSpPr>
          <p:cNvPr id="1330" name="Google Shape;1330;p58"/>
          <p:cNvSpPr/>
          <p:nvPr/>
        </p:nvSpPr>
        <p:spPr>
          <a:xfrm>
            <a:off x="6060990" y="1700600"/>
            <a:ext cx="1828800" cy="3657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58"/>
          <p:cNvSpPr/>
          <p:nvPr/>
        </p:nvSpPr>
        <p:spPr>
          <a:xfrm>
            <a:off x="3452815" y="1700600"/>
            <a:ext cx="1828800" cy="3657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58"/>
          <p:cNvSpPr/>
          <p:nvPr/>
        </p:nvSpPr>
        <p:spPr>
          <a:xfrm>
            <a:off x="787090" y="1700600"/>
            <a:ext cx="1828800" cy="3657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58"/>
          <p:cNvSpPr txBox="1">
            <a:spLocks noGrp="1"/>
          </p:cNvSpPr>
          <p:nvPr>
            <p:ph type="title"/>
          </p:nvPr>
        </p:nvSpPr>
        <p:spPr>
          <a:xfrm>
            <a:off x="259644" y="268628"/>
            <a:ext cx="5693494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</a:rPr>
              <a:t>E</a:t>
            </a:r>
            <a:r>
              <a:rPr lang="en" sz="2800">
                <a:solidFill>
                  <a:schemeClr val="lt1"/>
                </a:solidFill>
              </a:rPr>
              <a:t>mpresas brasileiras e internacionas de Desenvedor Mobile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337" name="Google Shape;1337;p58"/>
          <p:cNvSpPr txBox="1">
            <a:spLocks noGrp="1"/>
          </p:cNvSpPr>
          <p:nvPr>
            <p:ph type="title" idx="2"/>
          </p:nvPr>
        </p:nvSpPr>
        <p:spPr>
          <a:xfrm>
            <a:off x="945588" y="1706425"/>
            <a:ext cx="1542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b="1" i="0">
                <a:solidFill>
                  <a:srgbClr val="222222"/>
                </a:solidFill>
                <a:effectLst/>
                <a:latin typeface="Raleway" panose="020B0604020202020204" pitchFamily="2" charset="0"/>
              </a:rPr>
              <a:t> </a:t>
            </a:r>
            <a:r>
              <a:rPr lang="pt-BR" b="1" i="0">
                <a:solidFill>
                  <a:schemeClr val="tx1"/>
                </a:solidFill>
                <a:effectLst/>
                <a:latin typeface="Raleway" panose="020B0604020202020204" pitchFamily="2" charset="0"/>
              </a:rPr>
              <a:t>DevMaker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338" name="Google Shape;1338;p58"/>
          <p:cNvSpPr txBox="1">
            <a:spLocks noGrp="1"/>
          </p:cNvSpPr>
          <p:nvPr>
            <p:ph type="title" idx="3"/>
          </p:nvPr>
        </p:nvSpPr>
        <p:spPr>
          <a:xfrm>
            <a:off x="3580874" y="1706425"/>
            <a:ext cx="154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b="1" i="0">
                <a:solidFill>
                  <a:schemeClr val="tx1"/>
                </a:solidFill>
                <a:effectLst/>
                <a:latin typeface="Raleway" pitchFamily="2" charset="0"/>
              </a:rPr>
              <a:t>Deway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339" name="Google Shape;1339;p58"/>
          <p:cNvSpPr txBox="1">
            <a:spLocks noGrp="1"/>
          </p:cNvSpPr>
          <p:nvPr>
            <p:ph type="title" idx="5"/>
          </p:nvPr>
        </p:nvSpPr>
        <p:spPr>
          <a:xfrm>
            <a:off x="945588" y="3180425"/>
            <a:ext cx="154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b="0" i="0">
                <a:solidFill>
                  <a:srgbClr val="7A7A7A"/>
                </a:solidFill>
                <a:effectLst/>
                <a:latin typeface="Poppins" panose="020B0502040204020203" pitchFamily="2" charset="0"/>
              </a:rPr>
              <a:t> </a:t>
            </a:r>
            <a:r>
              <a:rPr lang="pt-BR" i="0">
                <a:solidFill>
                  <a:schemeClr val="tx1"/>
                </a:solidFill>
                <a:effectLst/>
                <a:latin typeface="Raleway" pitchFamily="2" charset="0"/>
              </a:rPr>
              <a:t>Fueled</a:t>
            </a:r>
            <a:endParaRPr>
              <a:solidFill>
                <a:schemeClr val="tx1"/>
              </a:solidFill>
              <a:latin typeface="Raleway" pitchFamily="2" charset="0"/>
            </a:endParaRPr>
          </a:p>
        </p:txBody>
      </p:sp>
      <p:sp>
        <p:nvSpPr>
          <p:cNvPr id="1340" name="Google Shape;1340;p58"/>
          <p:cNvSpPr txBox="1">
            <a:spLocks noGrp="1"/>
          </p:cNvSpPr>
          <p:nvPr>
            <p:ph type="subTitle" idx="6"/>
          </p:nvPr>
        </p:nvSpPr>
        <p:spPr>
          <a:xfrm>
            <a:off x="716580" y="3710437"/>
            <a:ext cx="2471545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i="0">
                <a:solidFill>
                  <a:schemeClr val="tx1"/>
                </a:solidFill>
                <a:effectLst/>
                <a:latin typeface="Myanmar Text" panose="020B0502040204020203" pitchFamily="34" charset="0"/>
                <a:cs typeface="Myanmar Text" panose="020B0502040204020203" pitchFamily="34" charset="0"/>
              </a:rPr>
              <a:t>Uma das principais referências no desenvolvimento mobile, a Fueled já recebeu prêmios mundiais por seus projetos. Entre eles, destacamos seus projetos na área do ecommerce mobile, com dois de seus projetos recebendo destaques na App Store.</a:t>
            </a:r>
            <a:endParaRPr sz="900">
              <a:solidFill>
                <a:schemeClr val="tx1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sp>
        <p:nvSpPr>
          <p:cNvPr id="1341" name="Google Shape;1341;p58"/>
          <p:cNvSpPr txBox="1">
            <a:spLocks noGrp="1"/>
          </p:cNvSpPr>
          <p:nvPr>
            <p:ph type="title" idx="7"/>
          </p:nvPr>
        </p:nvSpPr>
        <p:spPr>
          <a:xfrm>
            <a:off x="3447011" y="3180425"/>
            <a:ext cx="1940413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800" i="0">
                <a:solidFill>
                  <a:schemeClr val="tx1"/>
                </a:solidFill>
                <a:effectLst/>
                <a:latin typeface="Raleway" pitchFamily="2" charset="0"/>
              </a:rPr>
              <a:t>Arka Softwares</a:t>
            </a:r>
          </a:p>
        </p:txBody>
      </p:sp>
      <p:sp>
        <p:nvSpPr>
          <p:cNvPr id="1342" name="Google Shape;1342;p58"/>
          <p:cNvSpPr txBox="1">
            <a:spLocks noGrp="1"/>
          </p:cNvSpPr>
          <p:nvPr>
            <p:ph type="subTitle" idx="8"/>
          </p:nvPr>
        </p:nvSpPr>
        <p:spPr>
          <a:xfrm>
            <a:off x="3350788" y="3709050"/>
            <a:ext cx="2509767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>
                <a:solidFill>
                  <a:schemeClr val="tx1"/>
                </a:solidFill>
                <a:effectLst/>
                <a:latin typeface="Myanmar Text" panose="020B0502040204020203" pitchFamily="34" charset="0"/>
                <a:cs typeface="Myanmar Text" panose="020B0502040204020203" pitchFamily="34" charset="0"/>
              </a:rPr>
              <a:t>Seus principais projetos também são bastante variados, indo desde lojas virtuais de diversos setores, reprodutores de mídia e apps para fazer reservas em hotéis específicos, entre outros.</a:t>
            </a:r>
            <a:endParaRPr sz="1000">
              <a:solidFill>
                <a:schemeClr val="tx1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sp>
        <p:nvSpPr>
          <p:cNvPr id="1343" name="Google Shape;1343;p58"/>
          <p:cNvSpPr txBox="1">
            <a:spLocks noGrp="1"/>
          </p:cNvSpPr>
          <p:nvPr>
            <p:ph type="title" idx="9"/>
          </p:nvPr>
        </p:nvSpPr>
        <p:spPr>
          <a:xfrm>
            <a:off x="6216141" y="1700600"/>
            <a:ext cx="154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b="1" i="0">
                <a:solidFill>
                  <a:schemeClr val="tx1"/>
                </a:solidFill>
                <a:effectLst/>
                <a:latin typeface="Raleway" pitchFamily="2" charset="0"/>
              </a:rPr>
              <a:t>Jera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344" name="Google Shape;1344;p58"/>
          <p:cNvSpPr txBox="1">
            <a:spLocks noGrp="1"/>
          </p:cNvSpPr>
          <p:nvPr>
            <p:ph type="title" idx="14"/>
          </p:nvPr>
        </p:nvSpPr>
        <p:spPr>
          <a:xfrm>
            <a:off x="6216141" y="3180425"/>
            <a:ext cx="154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i="0">
                <a:solidFill>
                  <a:schemeClr val="tx1"/>
                </a:solidFill>
                <a:effectLst/>
                <a:latin typeface="Raleway" pitchFamily="2" charset="0"/>
              </a:rPr>
              <a:t> Prismetric</a:t>
            </a:r>
            <a:endParaRPr>
              <a:solidFill>
                <a:schemeClr val="tx1"/>
              </a:solidFill>
              <a:latin typeface="Raleway" pitchFamily="2" charset="0"/>
            </a:endParaRPr>
          </a:p>
        </p:txBody>
      </p:sp>
      <p:sp>
        <p:nvSpPr>
          <p:cNvPr id="1345" name="Google Shape;1345;p58"/>
          <p:cNvSpPr txBox="1">
            <a:spLocks noGrp="1"/>
          </p:cNvSpPr>
          <p:nvPr>
            <p:ph type="subTitle" idx="15"/>
          </p:nvPr>
        </p:nvSpPr>
        <p:spPr>
          <a:xfrm>
            <a:off x="6183083" y="3722048"/>
            <a:ext cx="2167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>
                <a:solidFill>
                  <a:schemeClr val="tx1"/>
                </a:solidFill>
                <a:effectLst/>
                <a:latin typeface="Myanmar Text" panose="020B0502040204020203" pitchFamily="34" charset="0"/>
                <a:cs typeface="Myanmar Text" panose="020B0502040204020203" pitchFamily="34" charset="0"/>
              </a:rPr>
              <a:t>A Prismetric também é uma das únicas na área que também desenvolve jogos para seus contratantes, seguindo diversos gêneros.</a:t>
            </a:r>
            <a:endParaRPr sz="1000">
              <a:solidFill>
                <a:schemeClr val="tx1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grpSp>
        <p:nvGrpSpPr>
          <p:cNvPr id="1346" name="Google Shape;1346;p58"/>
          <p:cNvGrpSpPr/>
          <p:nvPr/>
        </p:nvGrpSpPr>
        <p:grpSpPr>
          <a:xfrm>
            <a:off x="5361400" y="1744331"/>
            <a:ext cx="376918" cy="289904"/>
            <a:chOff x="4790614" y="1595931"/>
            <a:chExt cx="376918" cy="289904"/>
          </a:xfrm>
        </p:grpSpPr>
        <p:sp>
          <p:nvSpPr>
            <p:cNvPr id="1347" name="Google Shape;1347;p58"/>
            <p:cNvSpPr/>
            <p:nvPr/>
          </p:nvSpPr>
          <p:spPr>
            <a:xfrm>
              <a:off x="4796766" y="1602547"/>
              <a:ext cx="364150" cy="276943"/>
            </a:xfrm>
            <a:custGeom>
              <a:avLst/>
              <a:gdLst/>
              <a:ahLst/>
              <a:cxnLst/>
              <a:rect l="l" t="t" r="r" b="b"/>
              <a:pathLst>
                <a:path w="9412" h="7158" extrusionOk="0">
                  <a:moveTo>
                    <a:pt x="8762" y="0"/>
                  </a:moveTo>
                  <a:lnTo>
                    <a:pt x="649" y="0"/>
                  </a:lnTo>
                  <a:cubicBezTo>
                    <a:pt x="290" y="0"/>
                    <a:pt x="0" y="290"/>
                    <a:pt x="0" y="649"/>
                  </a:cubicBezTo>
                  <a:lnTo>
                    <a:pt x="0" y="5188"/>
                  </a:lnTo>
                  <a:cubicBezTo>
                    <a:pt x="0" y="5546"/>
                    <a:pt x="290" y="5837"/>
                    <a:pt x="649" y="5837"/>
                  </a:cubicBezTo>
                  <a:lnTo>
                    <a:pt x="2754" y="5837"/>
                  </a:lnTo>
                  <a:cubicBezTo>
                    <a:pt x="2862" y="5837"/>
                    <a:pt x="2967" y="5872"/>
                    <a:pt x="3053" y="5939"/>
                  </a:cubicBezTo>
                  <a:lnTo>
                    <a:pt x="4500" y="7064"/>
                  </a:lnTo>
                  <a:cubicBezTo>
                    <a:pt x="4621" y="7158"/>
                    <a:pt x="4790" y="7158"/>
                    <a:pt x="4911" y="7064"/>
                  </a:cubicBezTo>
                  <a:lnTo>
                    <a:pt x="6359" y="5939"/>
                  </a:lnTo>
                  <a:cubicBezTo>
                    <a:pt x="6444" y="5872"/>
                    <a:pt x="6549" y="5837"/>
                    <a:pt x="6658" y="5837"/>
                  </a:cubicBezTo>
                  <a:lnTo>
                    <a:pt x="8762" y="5837"/>
                  </a:lnTo>
                  <a:cubicBezTo>
                    <a:pt x="9120" y="5837"/>
                    <a:pt x="9411" y="5546"/>
                    <a:pt x="9411" y="5188"/>
                  </a:cubicBezTo>
                  <a:lnTo>
                    <a:pt x="9411" y="648"/>
                  </a:lnTo>
                  <a:cubicBezTo>
                    <a:pt x="9411" y="290"/>
                    <a:pt x="9120" y="0"/>
                    <a:pt x="8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8"/>
            <p:cNvSpPr/>
            <p:nvPr/>
          </p:nvSpPr>
          <p:spPr>
            <a:xfrm>
              <a:off x="4969517" y="1828342"/>
              <a:ext cx="84925" cy="51187"/>
            </a:xfrm>
            <a:custGeom>
              <a:avLst/>
              <a:gdLst/>
              <a:ahLst/>
              <a:cxnLst/>
              <a:rect l="l" t="t" r="r" b="b"/>
              <a:pathLst>
                <a:path w="2195" h="1323" extrusionOk="0">
                  <a:moveTo>
                    <a:pt x="1409" y="103"/>
                  </a:moveTo>
                  <a:lnTo>
                    <a:pt x="0" y="1200"/>
                  </a:lnTo>
                  <a:lnTo>
                    <a:pt x="38" y="1229"/>
                  </a:lnTo>
                  <a:cubicBezTo>
                    <a:pt x="159" y="1323"/>
                    <a:pt x="328" y="1323"/>
                    <a:pt x="450" y="1229"/>
                  </a:cubicBezTo>
                  <a:lnTo>
                    <a:pt x="1897" y="103"/>
                  </a:lnTo>
                  <a:cubicBezTo>
                    <a:pt x="1982" y="36"/>
                    <a:pt x="2087" y="1"/>
                    <a:pt x="2195" y="1"/>
                  </a:cubicBezTo>
                  <a:lnTo>
                    <a:pt x="1709" y="1"/>
                  </a:lnTo>
                  <a:cubicBezTo>
                    <a:pt x="1601" y="1"/>
                    <a:pt x="1496" y="36"/>
                    <a:pt x="1409" y="1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8"/>
            <p:cNvSpPr/>
            <p:nvPr/>
          </p:nvSpPr>
          <p:spPr>
            <a:xfrm>
              <a:off x="5116268" y="1602509"/>
              <a:ext cx="44648" cy="225872"/>
            </a:xfrm>
            <a:custGeom>
              <a:avLst/>
              <a:gdLst/>
              <a:ahLst/>
              <a:cxnLst/>
              <a:rect l="l" t="t" r="r" b="b"/>
              <a:pathLst>
                <a:path w="1154" h="5838" extrusionOk="0">
                  <a:moveTo>
                    <a:pt x="1153" y="650"/>
                  </a:moveTo>
                  <a:cubicBezTo>
                    <a:pt x="1153" y="291"/>
                    <a:pt x="862" y="0"/>
                    <a:pt x="504" y="0"/>
                  </a:cubicBezTo>
                  <a:lnTo>
                    <a:pt x="0" y="0"/>
                  </a:lnTo>
                  <a:cubicBezTo>
                    <a:pt x="363" y="0"/>
                    <a:pt x="659" y="291"/>
                    <a:pt x="659" y="649"/>
                  </a:cubicBezTo>
                  <a:lnTo>
                    <a:pt x="659" y="5189"/>
                  </a:lnTo>
                  <a:cubicBezTo>
                    <a:pt x="659" y="5548"/>
                    <a:pt x="363" y="5838"/>
                    <a:pt x="0" y="5838"/>
                  </a:cubicBezTo>
                  <a:lnTo>
                    <a:pt x="504" y="5838"/>
                  </a:lnTo>
                  <a:cubicBezTo>
                    <a:pt x="862" y="5838"/>
                    <a:pt x="1153" y="5547"/>
                    <a:pt x="1153" y="5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8"/>
            <p:cNvSpPr/>
            <p:nvPr/>
          </p:nvSpPr>
          <p:spPr>
            <a:xfrm>
              <a:off x="4840834" y="1646383"/>
              <a:ext cx="163233" cy="148260"/>
            </a:xfrm>
            <a:custGeom>
              <a:avLst/>
              <a:gdLst/>
              <a:ahLst/>
              <a:cxnLst/>
              <a:rect l="l" t="t" r="r" b="b"/>
              <a:pathLst>
                <a:path w="4219" h="3832" extrusionOk="0">
                  <a:moveTo>
                    <a:pt x="4219" y="1865"/>
                  </a:moveTo>
                  <a:cubicBezTo>
                    <a:pt x="4217" y="2283"/>
                    <a:pt x="4062" y="2685"/>
                    <a:pt x="3785" y="2997"/>
                  </a:cubicBezTo>
                  <a:cubicBezTo>
                    <a:pt x="3753" y="3035"/>
                    <a:pt x="3738" y="3085"/>
                    <a:pt x="3747" y="3135"/>
                  </a:cubicBezTo>
                  <a:lnTo>
                    <a:pt x="3843" y="3630"/>
                  </a:lnTo>
                  <a:cubicBezTo>
                    <a:pt x="3854" y="3686"/>
                    <a:pt x="3836" y="3743"/>
                    <a:pt x="3793" y="3782"/>
                  </a:cubicBezTo>
                  <a:cubicBezTo>
                    <a:pt x="3751" y="3819"/>
                    <a:pt x="3692" y="3832"/>
                    <a:pt x="3637" y="3816"/>
                  </a:cubicBezTo>
                  <a:lnTo>
                    <a:pt x="2951" y="3609"/>
                  </a:lnTo>
                  <a:cubicBezTo>
                    <a:pt x="2920" y="3600"/>
                    <a:pt x="2886" y="3601"/>
                    <a:pt x="2856" y="3611"/>
                  </a:cubicBezTo>
                  <a:cubicBezTo>
                    <a:pt x="2615" y="3691"/>
                    <a:pt x="2363" y="3732"/>
                    <a:pt x="2110" y="3731"/>
                  </a:cubicBezTo>
                  <a:cubicBezTo>
                    <a:pt x="945" y="3731"/>
                    <a:pt x="1" y="2896"/>
                    <a:pt x="1" y="1865"/>
                  </a:cubicBezTo>
                  <a:cubicBezTo>
                    <a:pt x="1" y="835"/>
                    <a:pt x="945" y="0"/>
                    <a:pt x="2110" y="0"/>
                  </a:cubicBezTo>
                  <a:cubicBezTo>
                    <a:pt x="3275" y="0"/>
                    <a:pt x="4219" y="835"/>
                    <a:pt x="4219" y="18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8"/>
            <p:cNvSpPr/>
            <p:nvPr/>
          </p:nvSpPr>
          <p:spPr>
            <a:xfrm>
              <a:off x="4913029" y="1646383"/>
              <a:ext cx="91038" cy="148260"/>
            </a:xfrm>
            <a:custGeom>
              <a:avLst/>
              <a:gdLst/>
              <a:ahLst/>
              <a:cxnLst/>
              <a:rect l="l" t="t" r="r" b="b"/>
              <a:pathLst>
                <a:path w="2353" h="3832" extrusionOk="0">
                  <a:moveTo>
                    <a:pt x="1881" y="3134"/>
                  </a:moveTo>
                  <a:cubicBezTo>
                    <a:pt x="1872" y="3084"/>
                    <a:pt x="1887" y="3034"/>
                    <a:pt x="1919" y="2996"/>
                  </a:cubicBezTo>
                  <a:cubicBezTo>
                    <a:pt x="2196" y="2684"/>
                    <a:pt x="2351" y="2283"/>
                    <a:pt x="2353" y="1865"/>
                  </a:cubicBezTo>
                  <a:cubicBezTo>
                    <a:pt x="2353" y="835"/>
                    <a:pt x="1409" y="0"/>
                    <a:pt x="244" y="0"/>
                  </a:cubicBezTo>
                  <a:cubicBezTo>
                    <a:pt x="162" y="0"/>
                    <a:pt x="82" y="4"/>
                    <a:pt x="1" y="14"/>
                  </a:cubicBezTo>
                  <a:cubicBezTo>
                    <a:pt x="1051" y="120"/>
                    <a:pt x="1866" y="909"/>
                    <a:pt x="1866" y="1866"/>
                  </a:cubicBezTo>
                  <a:cubicBezTo>
                    <a:pt x="1864" y="2283"/>
                    <a:pt x="1710" y="2685"/>
                    <a:pt x="1433" y="2997"/>
                  </a:cubicBezTo>
                  <a:cubicBezTo>
                    <a:pt x="1399" y="3035"/>
                    <a:pt x="1386" y="3085"/>
                    <a:pt x="1394" y="3135"/>
                  </a:cubicBezTo>
                  <a:lnTo>
                    <a:pt x="1491" y="3630"/>
                  </a:lnTo>
                  <a:cubicBezTo>
                    <a:pt x="1497" y="3663"/>
                    <a:pt x="1492" y="3698"/>
                    <a:pt x="1478" y="3728"/>
                  </a:cubicBezTo>
                  <a:lnTo>
                    <a:pt x="1771" y="3816"/>
                  </a:lnTo>
                  <a:cubicBezTo>
                    <a:pt x="1826" y="3832"/>
                    <a:pt x="1885" y="3819"/>
                    <a:pt x="1927" y="3781"/>
                  </a:cubicBezTo>
                  <a:cubicBezTo>
                    <a:pt x="1969" y="3743"/>
                    <a:pt x="1988" y="3686"/>
                    <a:pt x="1977" y="36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8"/>
            <p:cNvSpPr/>
            <p:nvPr/>
          </p:nvSpPr>
          <p:spPr>
            <a:xfrm>
              <a:off x="4796766" y="1602509"/>
              <a:ext cx="44648" cy="225872"/>
            </a:xfrm>
            <a:custGeom>
              <a:avLst/>
              <a:gdLst/>
              <a:ahLst/>
              <a:cxnLst/>
              <a:rect l="l" t="t" r="r" b="b"/>
              <a:pathLst>
                <a:path w="1154" h="5838" extrusionOk="0">
                  <a:moveTo>
                    <a:pt x="0" y="5189"/>
                  </a:moveTo>
                  <a:cubicBezTo>
                    <a:pt x="0" y="5547"/>
                    <a:pt x="290" y="5838"/>
                    <a:pt x="649" y="5838"/>
                  </a:cubicBezTo>
                  <a:lnTo>
                    <a:pt x="1153" y="5838"/>
                  </a:lnTo>
                  <a:cubicBezTo>
                    <a:pt x="790" y="5838"/>
                    <a:pt x="495" y="5547"/>
                    <a:pt x="495" y="5189"/>
                  </a:cubicBezTo>
                  <a:lnTo>
                    <a:pt x="495" y="649"/>
                  </a:lnTo>
                  <a:cubicBezTo>
                    <a:pt x="495" y="291"/>
                    <a:pt x="790" y="0"/>
                    <a:pt x="1153" y="0"/>
                  </a:cubicBezTo>
                  <a:lnTo>
                    <a:pt x="649" y="0"/>
                  </a:lnTo>
                  <a:cubicBezTo>
                    <a:pt x="290" y="0"/>
                    <a:pt x="0" y="291"/>
                    <a:pt x="0" y="6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8"/>
            <p:cNvSpPr/>
            <p:nvPr/>
          </p:nvSpPr>
          <p:spPr>
            <a:xfrm>
              <a:off x="5117042" y="1602547"/>
              <a:ext cx="18881" cy="39"/>
            </a:xfrm>
            <a:custGeom>
              <a:avLst/>
              <a:gdLst/>
              <a:ahLst/>
              <a:cxnLst/>
              <a:rect l="l" t="t" r="r" b="b"/>
              <a:pathLst>
                <a:path w="488" h="1" extrusionOk="0">
                  <a:moveTo>
                    <a:pt x="487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8"/>
            <p:cNvSpPr/>
            <p:nvPr/>
          </p:nvSpPr>
          <p:spPr>
            <a:xfrm>
              <a:off x="4790885" y="1753322"/>
              <a:ext cx="12536" cy="50026"/>
            </a:xfrm>
            <a:custGeom>
              <a:avLst/>
              <a:gdLst/>
              <a:ahLst/>
              <a:cxnLst/>
              <a:rect l="l" t="t" r="r" b="b"/>
              <a:pathLst>
                <a:path w="324" h="1293" extrusionOk="0">
                  <a:moveTo>
                    <a:pt x="0" y="0"/>
                  </a:moveTo>
                  <a:lnTo>
                    <a:pt x="324" y="0"/>
                  </a:lnTo>
                  <a:lnTo>
                    <a:pt x="324" y="1293"/>
                  </a:lnTo>
                  <a:lnTo>
                    <a:pt x="0" y="12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8"/>
            <p:cNvSpPr/>
            <p:nvPr/>
          </p:nvSpPr>
          <p:spPr>
            <a:xfrm>
              <a:off x="4790614" y="1771855"/>
              <a:ext cx="12613" cy="12613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5" y="163"/>
                  </a:moveTo>
                  <a:cubicBezTo>
                    <a:pt x="325" y="253"/>
                    <a:pt x="253" y="325"/>
                    <a:pt x="163" y="325"/>
                  </a:cubicBezTo>
                  <a:cubicBezTo>
                    <a:pt x="73" y="325"/>
                    <a:pt x="1" y="253"/>
                    <a:pt x="1" y="163"/>
                  </a:cubicBezTo>
                  <a:cubicBezTo>
                    <a:pt x="1" y="73"/>
                    <a:pt x="73" y="1"/>
                    <a:pt x="163" y="1"/>
                  </a:cubicBezTo>
                  <a:cubicBezTo>
                    <a:pt x="253" y="1"/>
                    <a:pt x="325" y="73"/>
                    <a:pt x="325" y="1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8"/>
            <p:cNvSpPr/>
            <p:nvPr/>
          </p:nvSpPr>
          <p:spPr>
            <a:xfrm>
              <a:off x="4790614" y="1595931"/>
              <a:ext cx="376918" cy="289904"/>
            </a:xfrm>
            <a:custGeom>
              <a:avLst/>
              <a:gdLst/>
              <a:ahLst/>
              <a:cxnLst/>
              <a:rect l="l" t="t" r="r" b="b"/>
              <a:pathLst>
                <a:path w="9742" h="7493" extrusionOk="0">
                  <a:moveTo>
                    <a:pt x="8931" y="0"/>
                  </a:moveTo>
                  <a:lnTo>
                    <a:pt x="815" y="0"/>
                  </a:lnTo>
                  <a:cubicBezTo>
                    <a:pt x="369" y="0"/>
                    <a:pt x="7" y="363"/>
                    <a:pt x="7" y="811"/>
                  </a:cubicBezTo>
                  <a:lnTo>
                    <a:pt x="7" y="4050"/>
                  </a:lnTo>
                  <a:cubicBezTo>
                    <a:pt x="7" y="4132"/>
                    <a:pt x="65" y="4205"/>
                    <a:pt x="145" y="4216"/>
                  </a:cubicBezTo>
                  <a:cubicBezTo>
                    <a:pt x="244" y="4231"/>
                    <a:pt x="331" y="4153"/>
                    <a:pt x="331" y="4055"/>
                  </a:cubicBezTo>
                  <a:lnTo>
                    <a:pt x="331" y="810"/>
                  </a:lnTo>
                  <a:cubicBezTo>
                    <a:pt x="331" y="541"/>
                    <a:pt x="548" y="322"/>
                    <a:pt x="817" y="322"/>
                  </a:cubicBezTo>
                  <a:lnTo>
                    <a:pt x="8932" y="322"/>
                  </a:lnTo>
                  <a:cubicBezTo>
                    <a:pt x="9201" y="322"/>
                    <a:pt x="9418" y="541"/>
                    <a:pt x="9418" y="810"/>
                  </a:cubicBezTo>
                  <a:lnTo>
                    <a:pt x="9418" y="5360"/>
                  </a:lnTo>
                  <a:cubicBezTo>
                    <a:pt x="9418" y="5360"/>
                    <a:pt x="9193" y="5847"/>
                    <a:pt x="8924" y="5855"/>
                  </a:cubicBezTo>
                  <a:lnTo>
                    <a:pt x="6820" y="5855"/>
                  </a:lnTo>
                  <a:cubicBezTo>
                    <a:pt x="6675" y="5847"/>
                    <a:pt x="6535" y="5895"/>
                    <a:pt x="6421" y="5983"/>
                  </a:cubicBezTo>
                  <a:lnTo>
                    <a:pt x="4974" y="7109"/>
                  </a:lnTo>
                  <a:cubicBezTo>
                    <a:pt x="4912" y="7157"/>
                    <a:pt x="4825" y="7157"/>
                    <a:pt x="4763" y="7109"/>
                  </a:cubicBezTo>
                  <a:lnTo>
                    <a:pt x="3316" y="5983"/>
                  </a:lnTo>
                  <a:cubicBezTo>
                    <a:pt x="3201" y="5895"/>
                    <a:pt x="3061" y="5847"/>
                    <a:pt x="2916" y="5855"/>
                  </a:cubicBezTo>
                  <a:lnTo>
                    <a:pt x="811" y="5855"/>
                  </a:lnTo>
                  <a:cubicBezTo>
                    <a:pt x="543" y="5847"/>
                    <a:pt x="325" y="5628"/>
                    <a:pt x="325" y="5360"/>
                  </a:cubicBezTo>
                  <a:cubicBezTo>
                    <a:pt x="325" y="5270"/>
                    <a:pt x="253" y="5198"/>
                    <a:pt x="163" y="5198"/>
                  </a:cubicBezTo>
                  <a:cubicBezTo>
                    <a:pt x="73" y="5198"/>
                    <a:pt x="1" y="5270"/>
                    <a:pt x="1" y="5360"/>
                  </a:cubicBezTo>
                  <a:cubicBezTo>
                    <a:pt x="1" y="5808"/>
                    <a:pt x="811" y="6160"/>
                    <a:pt x="811" y="6160"/>
                  </a:cubicBezTo>
                  <a:lnTo>
                    <a:pt x="2929" y="6160"/>
                  </a:lnTo>
                  <a:cubicBezTo>
                    <a:pt x="3001" y="6160"/>
                    <a:pt x="3071" y="6184"/>
                    <a:pt x="3128" y="6228"/>
                  </a:cubicBezTo>
                  <a:lnTo>
                    <a:pt x="4574" y="7353"/>
                  </a:lnTo>
                  <a:cubicBezTo>
                    <a:pt x="4753" y="7492"/>
                    <a:pt x="5004" y="7492"/>
                    <a:pt x="5184" y="7353"/>
                  </a:cubicBezTo>
                  <a:lnTo>
                    <a:pt x="6629" y="6228"/>
                  </a:lnTo>
                  <a:cubicBezTo>
                    <a:pt x="6687" y="6184"/>
                    <a:pt x="6756" y="6160"/>
                    <a:pt x="6828" y="6160"/>
                  </a:cubicBezTo>
                  <a:lnTo>
                    <a:pt x="8931" y="6160"/>
                  </a:lnTo>
                  <a:cubicBezTo>
                    <a:pt x="9378" y="6159"/>
                    <a:pt x="9740" y="5796"/>
                    <a:pt x="9741" y="5349"/>
                  </a:cubicBezTo>
                  <a:lnTo>
                    <a:pt x="9741" y="811"/>
                  </a:lnTo>
                  <a:cubicBezTo>
                    <a:pt x="9741" y="363"/>
                    <a:pt x="9379" y="0"/>
                    <a:pt x="89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8"/>
            <p:cNvSpPr/>
            <p:nvPr/>
          </p:nvSpPr>
          <p:spPr>
            <a:xfrm>
              <a:off x="4834527" y="1640076"/>
              <a:ext cx="175846" cy="160525"/>
            </a:xfrm>
            <a:custGeom>
              <a:avLst/>
              <a:gdLst/>
              <a:ahLst/>
              <a:cxnLst/>
              <a:rect l="l" t="t" r="r" b="b"/>
              <a:pathLst>
                <a:path w="4545" h="4149" extrusionOk="0">
                  <a:moveTo>
                    <a:pt x="2272" y="325"/>
                  </a:moveTo>
                  <a:cubicBezTo>
                    <a:pt x="3346" y="325"/>
                    <a:pt x="4219" y="1089"/>
                    <a:pt x="4219" y="2028"/>
                  </a:cubicBezTo>
                  <a:cubicBezTo>
                    <a:pt x="4218" y="2407"/>
                    <a:pt x="4077" y="2772"/>
                    <a:pt x="3825" y="3054"/>
                  </a:cubicBezTo>
                  <a:cubicBezTo>
                    <a:pt x="3759" y="3129"/>
                    <a:pt x="3732" y="3231"/>
                    <a:pt x="3751" y="3328"/>
                  </a:cubicBezTo>
                  <a:lnTo>
                    <a:pt x="3846" y="3824"/>
                  </a:lnTo>
                  <a:lnTo>
                    <a:pt x="3161" y="3617"/>
                  </a:lnTo>
                  <a:cubicBezTo>
                    <a:pt x="3131" y="3608"/>
                    <a:pt x="3100" y="3604"/>
                    <a:pt x="3069" y="3604"/>
                  </a:cubicBezTo>
                  <a:cubicBezTo>
                    <a:pt x="3034" y="3604"/>
                    <a:pt x="3000" y="3609"/>
                    <a:pt x="2967" y="3620"/>
                  </a:cubicBezTo>
                  <a:cubicBezTo>
                    <a:pt x="2743" y="3695"/>
                    <a:pt x="2509" y="3732"/>
                    <a:pt x="2272" y="3732"/>
                  </a:cubicBezTo>
                  <a:cubicBezTo>
                    <a:pt x="1199" y="3732"/>
                    <a:pt x="325" y="2968"/>
                    <a:pt x="325" y="2028"/>
                  </a:cubicBezTo>
                  <a:cubicBezTo>
                    <a:pt x="325" y="1089"/>
                    <a:pt x="1199" y="325"/>
                    <a:pt x="2272" y="325"/>
                  </a:cubicBezTo>
                  <a:close/>
                  <a:moveTo>
                    <a:pt x="2272" y="1"/>
                  </a:moveTo>
                  <a:cubicBezTo>
                    <a:pt x="1021" y="1"/>
                    <a:pt x="1" y="910"/>
                    <a:pt x="1" y="2028"/>
                  </a:cubicBezTo>
                  <a:cubicBezTo>
                    <a:pt x="1" y="3147"/>
                    <a:pt x="1021" y="4057"/>
                    <a:pt x="2272" y="4057"/>
                  </a:cubicBezTo>
                  <a:cubicBezTo>
                    <a:pt x="2543" y="4057"/>
                    <a:pt x="2811" y="4014"/>
                    <a:pt x="3067" y="3928"/>
                  </a:cubicBezTo>
                  <a:lnTo>
                    <a:pt x="3754" y="4135"/>
                  </a:lnTo>
                  <a:cubicBezTo>
                    <a:pt x="3784" y="4144"/>
                    <a:pt x="3816" y="4148"/>
                    <a:pt x="3848" y="4148"/>
                  </a:cubicBezTo>
                  <a:cubicBezTo>
                    <a:pt x="3945" y="4148"/>
                    <a:pt x="4036" y="4105"/>
                    <a:pt x="4097" y="4030"/>
                  </a:cubicBezTo>
                  <a:cubicBezTo>
                    <a:pt x="4159" y="3955"/>
                    <a:pt x="4184" y="3857"/>
                    <a:pt x="4166" y="3762"/>
                  </a:cubicBezTo>
                  <a:lnTo>
                    <a:pt x="4071" y="3266"/>
                  </a:lnTo>
                  <a:cubicBezTo>
                    <a:pt x="4374" y="2925"/>
                    <a:pt x="4543" y="2485"/>
                    <a:pt x="4544" y="2028"/>
                  </a:cubicBezTo>
                  <a:cubicBezTo>
                    <a:pt x="4545" y="910"/>
                    <a:pt x="3525" y="1"/>
                    <a:pt x="2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8"/>
            <p:cNvSpPr/>
            <p:nvPr/>
          </p:nvSpPr>
          <p:spPr>
            <a:xfrm>
              <a:off x="4815840" y="1621621"/>
              <a:ext cx="31532" cy="31532"/>
            </a:xfrm>
            <a:custGeom>
              <a:avLst/>
              <a:gdLst/>
              <a:ahLst/>
              <a:cxnLst/>
              <a:rect l="l" t="t" r="r" b="b"/>
              <a:pathLst>
                <a:path w="815" h="815" extrusionOk="0">
                  <a:moveTo>
                    <a:pt x="648" y="1"/>
                  </a:moveTo>
                  <a:lnTo>
                    <a:pt x="164" y="1"/>
                  </a:lnTo>
                  <a:cubicBezTo>
                    <a:pt x="74" y="1"/>
                    <a:pt x="1" y="73"/>
                    <a:pt x="1" y="164"/>
                  </a:cubicBezTo>
                  <a:lnTo>
                    <a:pt x="1" y="641"/>
                  </a:lnTo>
                  <a:cubicBezTo>
                    <a:pt x="1" y="727"/>
                    <a:pt x="66" y="803"/>
                    <a:pt x="153" y="808"/>
                  </a:cubicBezTo>
                  <a:cubicBezTo>
                    <a:pt x="247" y="815"/>
                    <a:pt x="324" y="740"/>
                    <a:pt x="324" y="648"/>
                  </a:cubicBezTo>
                  <a:lnTo>
                    <a:pt x="324" y="324"/>
                  </a:lnTo>
                  <a:lnTo>
                    <a:pt x="641" y="324"/>
                  </a:lnTo>
                  <a:cubicBezTo>
                    <a:pt x="729" y="324"/>
                    <a:pt x="804" y="259"/>
                    <a:pt x="809" y="173"/>
                  </a:cubicBezTo>
                  <a:cubicBezTo>
                    <a:pt x="815" y="78"/>
                    <a:pt x="740" y="1"/>
                    <a:pt x="6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8"/>
            <p:cNvSpPr/>
            <p:nvPr/>
          </p:nvSpPr>
          <p:spPr>
            <a:xfrm>
              <a:off x="5054287" y="1658686"/>
              <a:ext cx="44107" cy="106978"/>
            </a:xfrm>
            <a:custGeom>
              <a:avLst/>
              <a:gdLst/>
              <a:ahLst/>
              <a:cxnLst/>
              <a:rect l="l" t="t" r="r" b="b"/>
              <a:pathLst>
                <a:path w="1140" h="2765" extrusionOk="0">
                  <a:moveTo>
                    <a:pt x="988" y="2759"/>
                  </a:moveTo>
                  <a:cubicBezTo>
                    <a:pt x="1074" y="2754"/>
                    <a:pt x="1139" y="2678"/>
                    <a:pt x="1139" y="2591"/>
                  </a:cubicBezTo>
                  <a:lnTo>
                    <a:pt x="1139" y="174"/>
                  </a:lnTo>
                  <a:cubicBezTo>
                    <a:pt x="1139" y="112"/>
                    <a:pt x="1103" y="55"/>
                    <a:pt x="1048" y="28"/>
                  </a:cubicBezTo>
                  <a:cubicBezTo>
                    <a:pt x="991" y="0"/>
                    <a:pt x="925" y="9"/>
                    <a:pt x="877" y="48"/>
                  </a:cubicBezTo>
                  <a:lnTo>
                    <a:pt x="68" y="693"/>
                  </a:lnTo>
                  <a:cubicBezTo>
                    <a:pt x="23" y="730"/>
                    <a:pt x="1" y="787"/>
                    <a:pt x="9" y="845"/>
                  </a:cubicBezTo>
                  <a:cubicBezTo>
                    <a:pt x="19" y="901"/>
                    <a:pt x="56" y="950"/>
                    <a:pt x="111" y="971"/>
                  </a:cubicBezTo>
                  <a:cubicBezTo>
                    <a:pt x="165" y="992"/>
                    <a:pt x="226" y="982"/>
                    <a:pt x="271" y="947"/>
                  </a:cubicBezTo>
                  <a:lnTo>
                    <a:pt x="816" y="510"/>
                  </a:lnTo>
                  <a:lnTo>
                    <a:pt x="816" y="2597"/>
                  </a:lnTo>
                  <a:cubicBezTo>
                    <a:pt x="816" y="2690"/>
                    <a:pt x="893" y="2764"/>
                    <a:pt x="988" y="27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0" name="Google Shape;1360;p58"/>
          <p:cNvGrpSpPr/>
          <p:nvPr/>
        </p:nvGrpSpPr>
        <p:grpSpPr>
          <a:xfrm>
            <a:off x="7973404" y="1744331"/>
            <a:ext cx="376879" cy="289904"/>
            <a:chOff x="5604729" y="1595931"/>
            <a:chExt cx="376879" cy="289904"/>
          </a:xfrm>
        </p:grpSpPr>
        <p:sp>
          <p:nvSpPr>
            <p:cNvPr id="1361" name="Google Shape;1361;p58"/>
            <p:cNvSpPr/>
            <p:nvPr/>
          </p:nvSpPr>
          <p:spPr>
            <a:xfrm>
              <a:off x="5610803" y="1602509"/>
              <a:ext cx="364189" cy="276982"/>
            </a:xfrm>
            <a:custGeom>
              <a:avLst/>
              <a:gdLst/>
              <a:ahLst/>
              <a:cxnLst/>
              <a:rect l="l" t="t" r="r" b="b"/>
              <a:pathLst>
                <a:path w="9413" h="7159" extrusionOk="0">
                  <a:moveTo>
                    <a:pt x="8764" y="0"/>
                  </a:moveTo>
                  <a:lnTo>
                    <a:pt x="650" y="0"/>
                  </a:lnTo>
                  <a:cubicBezTo>
                    <a:pt x="292" y="0"/>
                    <a:pt x="1" y="291"/>
                    <a:pt x="1" y="649"/>
                  </a:cubicBezTo>
                  <a:lnTo>
                    <a:pt x="1" y="5189"/>
                  </a:lnTo>
                  <a:cubicBezTo>
                    <a:pt x="1" y="5547"/>
                    <a:pt x="292" y="5838"/>
                    <a:pt x="650" y="5838"/>
                  </a:cubicBezTo>
                  <a:lnTo>
                    <a:pt x="2755" y="5838"/>
                  </a:lnTo>
                  <a:cubicBezTo>
                    <a:pt x="2863" y="5838"/>
                    <a:pt x="2968" y="5873"/>
                    <a:pt x="3053" y="5939"/>
                  </a:cubicBezTo>
                  <a:lnTo>
                    <a:pt x="4501" y="7065"/>
                  </a:lnTo>
                  <a:cubicBezTo>
                    <a:pt x="4622" y="7159"/>
                    <a:pt x="4791" y="7159"/>
                    <a:pt x="4912" y="7065"/>
                  </a:cubicBezTo>
                  <a:lnTo>
                    <a:pt x="6360" y="5939"/>
                  </a:lnTo>
                  <a:cubicBezTo>
                    <a:pt x="6445" y="5873"/>
                    <a:pt x="6550" y="5838"/>
                    <a:pt x="6658" y="5838"/>
                  </a:cubicBezTo>
                  <a:lnTo>
                    <a:pt x="8764" y="5838"/>
                  </a:lnTo>
                  <a:cubicBezTo>
                    <a:pt x="9122" y="5838"/>
                    <a:pt x="9413" y="5547"/>
                    <a:pt x="9413" y="5189"/>
                  </a:cubicBezTo>
                  <a:lnTo>
                    <a:pt x="9413" y="649"/>
                  </a:lnTo>
                  <a:cubicBezTo>
                    <a:pt x="9413" y="291"/>
                    <a:pt x="9122" y="0"/>
                    <a:pt x="8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8"/>
            <p:cNvSpPr/>
            <p:nvPr/>
          </p:nvSpPr>
          <p:spPr>
            <a:xfrm>
              <a:off x="5783593" y="1828342"/>
              <a:ext cx="84963" cy="51187"/>
            </a:xfrm>
            <a:custGeom>
              <a:avLst/>
              <a:gdLst/>
              <a:ahLst/>
              <a:cxnLst/>
              <a:rect l="l" t="t" r="r" b="b"/>
              <a:pathLst>
                <a:path w="2196" h="1323" extrusionOk="0">
                  <a:moveTo>
                    <a:pt x="1410" y="103"/>
                  </a:moveTo>
                  <a:lnTo>
                    <a:pt x="1" y="1200"/>
                  </a:lnTo>
                  <a:lnTo>
                    <a:pt x="38" y="1229"/>
                  </a:lnTo>
                  <a:cubicBezTo>
                    <a:pt x="159" y="1323"/>
                    <a:pt x="328" y="1323"/>
                    <a:pt x="449" y="1229"/>
                  </a:cubicBezTo>
                  <a:lnTo>
                    <a:pt x="1896" y="103"/>
                  </a:lnTo>
                  <a:cubicBezTo>
                    <a:pt x="1982" y="36"/>
                    <a:pt x="2087" y="1"/>
                    <a:pt x="2195" y="1"/>
                  </a:cubicBezTo>
                  <a:lnTo>
                    <a:pt x="1709" y="1"/>
                  </a:lnTo>
                  <a:cubicBezTo>
                    <a:pt x="1601" y="1"/>
                    <a:pt x="1496" y="36"/>
                    <a:pt x="1410" y="1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8"/>
            <p:cNvSpPr/>
            <p:nvPr/>
          </p:nvSpPr>
          <p:spPr>
            <a:xfrm>
              <a:off x="5930306" y="1602509"/>
              <a:ext cx="44687" cy="225872"/>
            </a:xfrm>
            <a:custGeom>
              <a:avLst/>
              <a:gdLst/>
              <a:ahLst/>
              <a:cxnLst/>
              <a:rect l="l" t="t" r="r" b="b"/>
              <a:pathLst>
                <a:path w="1155" h="5838" extrusionOk="0">
                  <a:moveTo>
                    <a:pt x="1155" y="650"/>
                  </a:moveTo>
                  <a:cubicBezTo>
                    <a:pt x="1155" y="291"/>
                    <a:pt x="864" y="0"/>
                    <a:pt x="506" y="0"/>
                  </a:cubicBezTo>
                  <a:lnTo>
                    <a:pt x="1" y="0"/>
                  </a:lnTo>
                  <a:cubicBezTo>
                    <a:pt x="365" y="0"/>
                    <a:pt x="660" y="291"/>
                    <a:pt x="660" y="649"/>
                  </a:cubicBezTo>
                  <a:lnTo>
                    <a:pt x="660" y="5189"/>
                  </a:lnTo>
                  <a:cubicBezTo>
                    <a:pt x="660" y="5548"/>
                    <a:pt x="365" y="5838"/>
                    <a:pt x="1" y="5838"/>
                  </a:cubicBezTo>
                  <a:lnTo>
                    <a:pt x="506" y="5838"/>
                  </a:lnTo>
                  <a:cubicBezTo>
                    <a:pt x="864" y="5838"/>
                    <a:pt x="1155" y="5547"/>
                    <a:pt x="1155" y="5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8"/>
            <p:cNvSpPr/>
            <p:nvPr/>
          </p:nvSpPr>
          <p:spPr>
            <a:xfrm>
              <a:off x="5692594" y="1640076"/>
              <a:ext cx="87904" cy="87904"/>
            </a:xfrm>
            <a:custGeom>
              <a:avLst/>
              <a:gdLst/>
              <a:ahLst/>
              <a:cxnLst/>
              <a:rect l="l" t="t" r="r" b="b"/>
              <a:pathLst>
                <a:path w="2272" h="2272" extrusionOk="0">
                  <a:moveTo>
                    <a:pt x="2272" y="1136"/>
                  </a:moveTo>
                  <a:cubicBezTo>
                    <a:pt x="2272" y="1763"/>
                    <a:pt x="1763" y="2272"/>
                    <a:pt x="1136" y="2272"/>
                  </a:cubicBezTo>
                  <a:cubicBezTo>
                    <a:pt x="509" y="2272"/>
                    <a:pt x="1" y="1763"/>
                    <a:pt x="1" y="1136"/>
                  </a:cubicBezTo>
                  <a:cubicBezTo>
                    <a:pt x="1" y="509"/>
                    <a:pt x="509" y="1"/>
                    <a:pt x="1136" y="1"/>
                  </a:cubicBezTo>
                  <a:cubicBezTo>
                    <a:pt x="1763" y="1"/>
                    <a:pt x="2272" y="509"/>
                    <a:pt x="2272" y="11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8"/>
            <p:cNvSpPr/>
            <p:nvPr/>
          </p:nvSpPr>
          <p:spPr>
            <a:xfrm>
              <a:off x="5727106" y="1640038"/>
              <a:ext cx="56410" cy="90573"/>
            </a:xfrm>
            <a:custGeom>
              <a:avLst/>
              <a:gdLst/>
              <a:ahLst/>
              <a:cxnLst/>
              <a:rect l="l" t="t" r="r" b="b"/>
              <a:pathLst>
                <a:path w="1458" h="2341" extrusionOk="0">
                  <a:moveTo>
                    <a:pt x="244" y="2"/>
                  </a:moveTo>
                  <a:cubicBezTo>
                    <a:pt x="162" y="2"/>
                    <a:pt x="80" y="11"/>
                    <a:pt x="0" y="29"/>
                  </a:cubicBezTo>
                  <a:cubicBezTo>
                    <a:pt x="521" y="143"/>
                    <a:pt x="890" y="604"/>
                    <a:pt x="890" y="1138"/>
                  </a:cubicBezTo>
                  <a:cubicBezTo>
                    <a:pt x="890" y="1670"/>
                    <a:pt x="521" y="2131"/>
                    <a:pt x="0" y="2247"/>
                  </a:cubicBezTo>
                  <a:cubicBezTo>
                    <a:pt x="425" y="2340"/>
                    <a:pt x="867" y="2183"/>
                    <a:pt x="1137" y="1841"/>
                  </a:cubicBezTo>
                  <a:cubicBezTo>
                    <a:pt x="1407" y="1499"/>
                    <a:pt x="1458" y="1033"/>
                    <a:pt x="1267" y="641"/>
                  </a:cubicBezTo>
                  <a:cubicBezTo>
                    <a:pt x="1076" y="249"/>
                    <a:pt x="679" y="0"/>
                    <a:pt x="244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8"/>
            <p:cNvSpPr/>
            <p:nvPr/>
          </p:nvSpPr>
          <p:spPr>
            <a:xfrm>
              <a:off x="5667446" y="1727555"/>
              <a:ext cx="138317" cy="69178"/>
            </a:xfrm>
            <a:custGeom>
              <a:avLst/>
              <a:gdLst/>
              <a:ahLst/>
              <a:cxnLst/>
              <a:rect l="l" t="t" r="r" b="b"/>
              <a:pathLst>
                <a:path w="3575" h="1788" extrusionOk="0">
                  <a:moveTo>
                    <a:pt x="2277" y="0"/>
                  </a:moveTo>
                  <a:cubicBezTo>
                    <a:pt x="2994" y="0"/>
                    <a:pt x="3575" y="582"/>
                    <a:pt x="3575" y="1298"/>
                  </a:cubicBezTo>
                  <a:lnTo>
                    <a:pt x="3575" y="1463"/>
                  </a:lnTo>
                  <a:cubicBezTo>
                    <a:pt x="3575" y="1643"/>
                    <a:pt x="3430" y="1788"/>
                    <a:pt x="3250" y="1788"/>
                  </a:cubicBezTo>
                  <a:lnTo>
                    <a:pt x="326" y="1788"/>
                  </a:lnTo>
                  <a:cubicBezTo>
                    <a:pt x="146" y="1788"/>
                    <a:pt x="2" y="1643"/>
                    <a:pt x="1" y="1463"/>
                  </a:cubicBezTo>
                  <a:lnTo>
                    <a:pt x="1" y="1298"/>
                  </a:lnTo>
                  <a:cubicBezTo>
                    <a:pt x="1" y="582"/>
                    <a:pt x="582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8"/>
            <p:cNvSpPr/>
            <p:nvPr/>
          </p:nvSpPr>
          <p:spPr>
            <a:xfrm>
              <a:off x="5735617" y="1727555"/>
              <a:ext cx="70145" cy="69178"/>
            </a:xfrm>
            <a:custGeom>
              <a:avLst/>
              <a:gdLst/>
              <a:ahLst/>
              <a:cxnLst/>
              <a:rect l="l" t="t" r="r" b="b"/>
              <a:pathLst>
                <a:path w="1813" h="1788" extrusionOk="0">
                  <a:moveTo>
                    <a:pt x="1813" y="1298"/>
                  </a:moveTo>
                  <a:cubicBezTo>
                    <a:pt x="1813" y="582"/>
                    <a:pt x="1232" y="0"/>
                    <a:pt x="515" y="0"/>
                  </a:cubicBezTo>
                  <a:lnTo>
                    <a:pt x="1" y="0"/>
                  </a:lnTo>
                  <a:cubicBezTo>
                    <a:pt x="729" y="0"/>
                    <a:pt x="1319" y="583"/>
                    <a:pt x="1319" y="1300"/>
                  </a:cubicBezTo>
                  <a:lnTo>
                    <a:pt x="1319" y="1463"/>
                  </a:lnTo>
                  <a:cubicBezTo>
                    <a:pt x="1318" y="1643"/>
                    <a:pt x="1171" y="1788"/>
                    <a:pt x="990" y="1788"/>
                  </a:cubicBezTo>
                  <a:lnTo>
                    <a:pt x="1484" y="1788"/>
                  </a:lnTo>
                  <a:cubicBezTo>
                    <a:pt x="1666" y="1788"/>
                    <a:pt x="1813" y="1643"/>
                    <a:pt x="1813" y="1463"/>
                  </a:cubicBezTo>
                  <a:lnTo>
                    <a:pt x="1813" y="12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8"/>
            <p:cNvSpPr/>
            <p:nvPr/>
          </p:nvSpPr>
          <p:spPr>
            <a:xfrm>
              <a:off x="5610803" y="1602509"/>
              <a:ext cx="44687" cy="225872"/>
            </a:xfrm>
            <a:custGeom>
              <a:avLst/>
              <a:gdLst/>
              <a:ahLst/>
              <a:cxnLst/>
              <a:rect l="l" t="t" r="r" b="b"/>
              <a:pathLst>
                <a:path w="1155" h="5838" extrusionOk="0">
                  <a:moveTo>
                    <a:pt x="1" y="5189"/>
                  </a:moveTo>
                  <a:cubicBezTo>
                    <a:pt x="1" y="5547"/>
                    <a:pt x="292" y="5838"/>
                    <a:pt x="650" y="5838"/>
                  </a:cubicBezTo>
                  <a:lnTo>
                    <a:pt x="1155" y="5838"/>
                  </a:lnTo>
                  <a:cubicBezTo>
                    <a:pt x="790" y="5838"/>
                    <a:pt x="495" y="5547"/>
                    <a:pt x="495" y="5189"/>
                  </a:cubicBezTo>
                  <a:lnTo>
                    <a:pt x="495" y="649"/>
                  </a:lnTo>
                  <a:cubicBezTo>
                    <a:pt x="495" y="291"/>
                    <a:pt x="790" y="0"/>
                    <a:pt x="1155" y="0"/>
                  </a:cubicBezTo>
                  <a:lnTo>
                    <a:pt x="650" y="0"/>
                  </a:lnTo>
                  <a:cubicBezTo>
                    <a:pt x="292" y="0"/>
                    <a:pt x="1" y="291"/>
                    <a:pt x="1" y="6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8"/>
            <p:cNvSpPr/>
            <p:nvPr/>
          </p:nvSpPr>
          <p:spPr>
            <a:xfrm>
              <a:off x="5717511" y="1828342"/>
              <a:ext cx="84925" cy="51187"/>
            </a:xfrm>
            <a:custGeom>
              <a:avLst/>
              <a:gdLst/>
              <a:ahLst/>
              <a:cxnLst/>
              <a:rect l="l" t="t" r="r" b="b"/>
              <a:pathLst>
                <a:path w="2195" h="1323" extrusionOk="0">
                  <a:moveTo>
                    <a:pt x="1746" y="1229"/>
                  </a:moveTo>
                  <a:cubicBezTo>
                    <a:pt x="1867" y="1323"/>
                    <a:pt x="2036" y="1323"/>
                    <a:pt x="2157" y="1229"/>
                  </a:cubicBezTo>
                  <a:lnTo>
                    <a:pt x="2195" y="1200"/>
                  </a:lnTo>
                  <a:lnTo>
                    <a:pt x="786" y="103"/>
                  </a:lnTo>
                  <a:cubicBezTo>
                    <a:pt x="701" y="36"/>
                    <a:pt x="596" y="1"/>
                    <a:pt x="487" y="1"/>
                  </a:cubicBezTo>
                  <a:lnTo>
                    <a:pt x="0" y="1"/>
                  </a:lnTo>
                  <a:cubicBezTo>
                    <a:pt x="108" y="1"/>
                    <a:pt x="213" y="36"/>
                    <a:pt x="298" y="1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8"/>
            <p:cNvSpPr/>
            <p:nvPr/>
          </p:nvSpPr>
          <p:spPr>
            <a:xfrm>
              <a:off x="5604961" y="1753322"/>
              <a:ext cx="12497" cy="50026"/>
            </a:xfrm>
            <a:custGeom>
              <a:avLst/>
              <a:gdLst/>
              <a:ahLst/>
              <a:cxnLst/>
              <a:rect l="l" t="t" r="r" b="b"/>
              <a:pathLst>
                <a:path w="323" h="1293" extrusionOk="0">
                  <a:moveTo>
                    <a:pt x="1" y="0"/>
                  </a:moveTo>
                  <a:lnTo>
                    <a:pt x="323" y="0"/>
                  </a:lnTo>
                  <a:lnTo>
                    <a:pt x="323" y="1293"/>
                  </a:lnTo>
                  <a:lnTo>
                    <a:pt x="1" y="12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8"/>
            <p:cNvSpPr/>
            <p:nvPr/>
          </p:nvSpPr>
          <p:spPr>
            <a:xfrm>
              <a:off x="5604729" y="1771855"/>
              <a:ext cx="12574" cy="12613"/>
            </a:xfrm>
            <a:custGeom>
              <a:avLst/>
              <a:gdLst/>
              <a:ahLst/>
              <a:cxnLst/>
              <a:rect l="l" t="t" r="r" b="b"/>
              <a:pathLst>
                <a:path w="325" h="326" extrusionOk="0">
                  <a:moveTo>
                    <a:pt x="325" y="163"/>
                  </a:moveTo>
                  <a:cubicBezTo>
                    <a:pt x="325" y="253"/>
                    <a:pt x="251" y="325"/>
                    <a:pt x="162" y="325"/>
                  </a:cubicBezTo>
                  <a:cubicBezTo>
                    <a:pt x="73" y="325"/>
                    <a:pt x="0" y="253"/>
                    <a:pt x="0" y="163"/>
                  </a:cubicBezTo>
                  <a:cubicBezTo>
                    <a:pt x="0" y="73"/>
                    <a:pt x="73" y="1"/>
                    <a:pt x="162" y="1"/>
                  </a:cubicBezTo>
                  <a:cubicBezTo>
                    <a:pt x="251" y="1"/>
                    <a:pt x="325" y="73"/>
                    <a:pt x="325" y="1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8"/>
            <p:cNvSpPr/>
            <p:nvPr/>
          </p:nvSpPr>
          <p:spPr>
            <a:xfrm>
              <a:off x="5604729" y="1595931"/>
              <a:ext cx="376879" cy="289904"/>
            </a:xfrm>
            <a:custGeom>
              <a:avLst/>
              <a:gdLst/>
              <a:ahLst/>
              <a:cxnLst/>
              <a:rect l="l" t="t" r="r" b="b"/>
              <a:pathLst>
                <a:path w="9741" h="7493" extrusionOk="0">
                  <a:moveTo>
                    <a:pt x="8930" y="0"/>
                  </a:moveTo>
                  <a:lnTo>
                    <a:pt x="814" y="0"/>
                  </a:lnTo>
                  <a:cubicBezTo>
                    <a:pt x="368" y="0"/>
                    <a:pt x="7" y="363"/>
                    <a:pt x="7" y="811"/>
                  </a:cubicBezTo>
                  <a:lnTo>
                    <a:pt x="7" y="4050"/>
                  </a:lnTo>
                  <a:cubicBezTo>
                    <a:pt x="7" y="4132"/>
                    <a:pt x="63" y="4205"/>
                    <a:pt x="144" y="4216"/>
                  </a:cubicBezTo>
                  <a:cubicBezTo>
                    <a:pt x="244" y="4231"/>
                    <a:pt x="329" y="4153"/>
                    <a:pt x="329" y="4055"/>
                  </a:cubicBezTo>
                  <a:lnTo>
                    <a:pt x="329" y="810"/>
                  </a:lnTo>
                  <a:cubicBezTo>
                    <a:pt x="329" y="541"/>
                    <a:pt x="547" y="322"/>
                    <a:pt x="816" y="322"/>
                  </a:cubicBezTo>
                  <a:lnTo>
                    <a:pt x="8930" y="322"/>
                  </a:lnTo>
                  <a:cubicBezTo>
                    <a:pt x="9199" y="322"/>
                    <a:pt x="9417" y="541"/>
                    <a:pt x="9417" y="810"/>
                  </a:cubicBezTo>
                  <a:lnTo>
                    <a:pt x="9417" y="5360"/>
                  </a:lnTo>
                  <a:cubicBezTo>
                    <a:pt x="9417" y="5360"/>
                    <a:pt x="9192" y="5847"/>
                    <a:pt x="8923" y="5855"/>
                  </a:cubicBezTo>
                  <a:lnTo>
                    <a:pt x="6818" y="5855"/>
                  </a:lnTo>
                  <a:cubicBezTo>
                    <a:pt x="6674" y="5847"/>
                    <a:pt x="6535" y="5895"/>
                    <a:pt x="6420" y="5983"/>
                  </a:cubicBezTo>
                  <a:lnTo>
                    <a:pt x="4973" y="7109"/>
                  </a:lnTo>
                  <a:cubicBezTo>
                    <a:pt x="4910" y="7157"/>
                    <a:pt x="4823" y="7157"/>
                    <a:pt x="4761" y="7109"/>
                  </a:cubicBezTo>
                  <a:lnTo>
                    <a:pt x="3314" y="5983"/>
                  </a:lnTo>
                  <a:cubicBezTo>
                    <a:pt x="3200" y="5895"/>
                    <a:pt x="3060" y="5847"/>
                    <a:pt x="2916" y="5855"/>
                  </a:cubicBezTo>
                  <a:lnTo>
                    <a:pt x="812" y="5855"/>
                  </a:lnTo>
                  <a:cubicBezTo>
                    <a:pt x="543" y="5847"/>
                    <a:pt x="325" y="5628"/>
                    <a:pt x="325" y="5360"/>
                  </a:cubicBezTo>
                  <a:cubicBezTo>
                    <a:pt x="325" y="5270"/>
                    <a:pt x="252" y="5198"/>
                    <a:pt x="163" y="5198"/>
                  </a:cubicBezTo>
                  <a:cubicBezTo>
                    <a:pt x="73" y="5198"/>
                    <a:pt x="0" y="5270"/>
                    <a:pt x="0" y="5360"/>
                  </a:cubicBezTo>
                  <a:cubicBezTo>
                    <a:pt x="1" y="5808"/>
                    <a:pt x="812" y="6160"/>
                    <a:pt x="812" y="6160"/>
                  </a:cubicBezTo>
                  <a:lnTo>
                    <a:pt x="2929" y="6160"/>
                  </a:lnTo>
                  <a:cubicBezTo>
                    <a:pt x="3000" y="6160"/>
                    <a:pt x="3071" y="6184"/>
                    <a:pt x="3127" y="6228"/>
                  </a:cubicBezTo>
                  <a:lnTo>
                    <a:pt x="4573" y="7353"/>
                  </a:lnTo>
                  <a:cubicBezTo>
                    <a:pt x="4753" y="7492"/>
                    <a:pt x="5004" y="7492"/>
                    <a:pt x="5183" y="7353"/>
                  </a:cubicBezTo>
                  <a:lnTo>
                    <a:pt x="6628" y="6227"/>
                  </a:lnTo>
                  <a:cubicBezTo>
                    <a:pt x="6686" y="6183"/>
                    <a:pt x="6756" y="6160"/>
                    <a:pt x="6828" y="6160"/>
                  </a:cubicBezTo>
                  <a:lnTo>
                    <a:pt x="8930" y="6160"/>
                  </a:lnTo>
                  <a:cubicBezTo>
                    <a:pt x="9377" y="6159"/>
                    <a:pt x="9741" y="5796"/>
                    <a:pt x="9741" y="5349"/>
                  </a:cubicBezTo>
                  <a:lnTo>
                    <a:pt x="9741" y="811"/>
                  </a:lnTo>
                  <a:cubicBezTo>
                    <a:pt x="9741" y="363"/>
                    <a:pt x="9377" y="0"/>
                    <a:pt x="89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8"/>
            <p:cNvSpPr/>
            <p:nvPr/>
          </p:nvSpPr>
          <p:spPr>
            <a:xfrm>
              <a:off x="5629955" y="1621621"/>
              <a:ext cx="31532" cy="31532"/>
            </a:xfrm>
            <a:custGeom>
              <a:avLst/>
              <a:gdLst/>
              <a:ahLst/>
              <a:cxnLst/>
              <a:rect l="l" t="t" r="r" b="b"/>
              <a:pathLst>
                <a:path w="815" h="815" extrusionOk="0">
                  <a:moveTo>
                    <a:pt x="647" y="1"/>
                  </a:moveTo>
                  <a:lnTo>
                    <a:pt x="163" y="1"/>
                  </a:lnTo>
                  <a:cubicBezTo>
                    <a:pt x="73" y="1"/>
                    <a:pt x="0" y="73"/>
                    <a:pt x="0" y="164"/>
                  </a:cubicBezTo>
                  <a:lnTo>
                    <a:pt x="0" y="641"/>
                  </a:lnTo>
                  <a:cubicBezTo>
                    <a:pt x="0" y="727"/>
                    <a:pt x="65" y="803"/>
                    <a:pt x="152" y="808"/>
                  </a:cubicBezTo>
                  <a:cubicBezTo>
                    <a:pt x="246" y="815"/>
                    <a:pt x="324" y="740"/>
                    <a:pt x="324" y="648"/>
                  </a:cubicBezTo>
                  <a:lnTo>
                    <a:pt x="324" y="324"/>
                  </a:lnTo>
                  <a:lnTo>
                    <a:pt x="641" y="324"/>
                  </a:lnTo>
                  <a:cubicBezTo>
                    <a:pt x="727" y="324"/>
                    <a:pt x="803" y="259"/>
                    <a:pt x="808" y="173"/>
                  </a:cubicBezTo>
                  <a:cubicBezTo>
                    <a:pt x="814" y="78"/>
                    <a:pt x="740" y="1"/>
                    <a:pt x="6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8"/>
            <p:cNvSpPr/>
            <p:nvPr/>
          </p:nvSpPr>
          <p:spPr>
            <a:xfrm>
              <a:off x="5660868" y="1633770"/>
              <a:ext cx="150814" cy="169578"/>
            </a:xfrm>
            <a:custGeom>
              <a:avLst/>
              <a:gdLst/>
              <a:ahLst/>
              <a:cxnLst/>
              <a:rect l="l" t="t" r="r" b="b"/>
              <a:pathLst>
                <a:path w="3898" h="4383" extrusionOk="0">
                  <a:moveTo>
                    <a:pt x="1956" y="326"/>
                  </a:moveTo>
                  <a:cubicBezTo>
                    <a:pt x="2493" y="326"/>
                    <a:pt x="2929" y="762"/>
                    <a:pt x="2929" y="1300"/>
                  </a:cubicBezTo>
                  <a:cubicBezTo>
                    <a:pt x="2929" y="1837"/>
                    <a:pt x="2493" y="2273"/>
                    <a:pt x="1956" y="2273"/>
                  </a:cubicBezTo>
                  <a:cubicBezTo>
                    <a:pt x="1418" y="2272"/>
                    <a:pt x="983" y="1836"/>
                    <a:pt x="982" y="1300"/>
                  </a:cubicBezTo>
                  <a:cubicBezTo>
                    <a:pt x="982" y="762"/>
                    <a:pt x="1418" y="326"/>
                    <a:pt x="1956" y="326"/>
                  </a:cubicBezTo>
                  <a:close/>
                  <a:moveTo>
                    <a:pt x="2437" y="2595"/>
                  </a:moveTo>
                  <a:cubicBezTo>
                    <a:pt x="3065" y="2597"/>
                    <a:pt x="3574" y="3106"/>
                    <a:pt x="3574" y="3735"/>
                  </a:cubicBezTo>
                  <a:lnTo>
                    <a:pt x="3574" y="3898"/>
                  </a:lnTo>
                  <a:cubicBezTo>
                    <a:pt x="3574" y="3987"/>
                    <a:pt x="3501" y="4060"/>
                    <a:pt x="3412" y="4060"/>
                  </a:cubicBezTo>
                  <a:lnTo>
                    <a:pt x="3251" y="4060"/>
                  </a:lnTo>
                  <a:lnTo>
                    <a:pt x="3251" y="3578"/>
                  </a:lnTo>
                  <a:cubicBezTo>
                    <a:pt x="3251" y="3496"/>
                    <a:pt x="3194" y="3424"/>
                    <a:pt x="3113" y="3412"/>
                  </a:cubicBezTo>
                  <a:cubicBezTo>
                    <a:pt x="3105" y="3411"/>
                    <a:pt x="3097" y="3411"/>
                    <a:pt x="3090" y="3411"/>
                  </a:cubicBezTo>
                  <a:cubicBezTo>
                    <a:pt x="3000" y="3411"/>
                    <a:pt x="2928" y="3483"/>
                    <a:pt x="2928" y="3573"/>
                  </a:cubicBezTo>
                  <a:lnTo>
                    <a:pt x="2928" y="4059"/>
                  </a:lnTo>
                  <a:lnTo>
                    <a:pt x="989" y="4059"/>
                  </a:lnTo>
                  <a:lnTo>
                    <a:pt x="989" y="3578"/>
                  </a:lnTo>
                  <a:cubicBezTo>
                    <a:pt x="989" y="3496"/>
                    <a:pt x="931" y="3424"/>
                    <a:pt x="851" y="3412"/>
                  </a:cubicBezTo>
                  <a:cubicBezTo>
                    <a:pt x="843" y="3411"/>
                    <a:pt x="836" y="3411"/>
                    <a:pt x="828" y="3411"/>
                  </a:cubicBezTo>
                  <a:cubicBezTo>
                    <a:pt x="738" y="3411"/>
                    <a:pt x="665" y="3483"/>
                    <a:pt x="665" y="3573"/>
                  </a:cubicBezTo>
                  <a:lnTo>
                    <a:pt x="665" y="4059"/>
                  </a:lnTo>
                  <a:lnTo>
                    <a:pt x="486" y="4059"/>
                  </a:lnTo>
                  <a:cubicBezTo>
                    <a:pt x="395" y="4059"/>
                    <a:pt x="323" y="3987"/>
                    <a:pt x="323" y="3898"/>
                  </a:cubicBezTo>
                  <a:lnTo>
                    <a:pt x="323" y="3735"/>
                  </a:lnTo>
                  <a:cubicBezTo>
                    <a:pt x="324" y="3106"/>
                    <a:pt x="833" y="2597"/>
                    <a:pt x="1461" y="2595"/>
                  </a:cubicBezTo>
                  <a:close/>
                  <a:moveTo>
                    <a:pt x="1950" y="1"/>
                  </a:moveTo>
                  <a:cubicBezTo>
                    <a:pt x="1397" y="1"/>
                    <a:pt x="906" y="349"/>
                    <a:pt x="723" y="869"/>
                  </a:cubicBezTo>
                  <a:cubicBezTo>
                    <a:pt x="539" y="1389"/>
                    <a:pt x="705" y="1968"/>
                    <a:pt x="1136" y="2312"/>
                  </a:cubicBezTo>
                  <a:cubicBezTo>
                    <a:pt x="472" y="2464"/>
                    <a:pt x="1" y="3053"/>
                    <a:pt x="0" y="3734"/>
                  </a:cubicBezTo>
                  <a:lnTo>
                    <a:pt x="0" y="3897"/>
                  </a:lnTo>
                  <a:cubicBezTo>
                    <a:pt x="0" y="4165"/>
                    <a:pt x="218" y="4383"/>
                    <a:pt x="487" y="4383"/>
                  </a:cubicBezTo>
                  <a:lnTo>
                    <a:pt x="3411" y="4383"/>
                  </a:lnTo>
                  <a:cubicBezTo>
                    <a:pt x="3680" y="4383"/>
                    <a:pt x="3897" y="4165"/>
                    <a:pt x="3897" y="3897"/>
                  </a:cubicBezTo>
                  <a:lnTo>
                    <a:pt x="3897" y="3734"/>
                  </a:lnTo>
                  <a:cubicBezTo>
                    <a:pt x="3896" y="3053"/>
                    <a:pt x="3425" y="2463"/>
                    <a:pt x="2761" y="2312"/>
                  </a:cubicBezTo>
                  <a:cubicBezTo>
                    <a:pt x="3218" y="1945"/>
                    <a:pt x="3376" y="1315"/>
                    <a:pt x="3136" y="773"/>
                  </a:cubicBezTo>
                  <a:cubicBezTo>
                    <a:pt x="2944" y="339"/>
                    <a:pt x="2525" y="43"/>
                    <a:pt x="2052" y="5"/>
                  </a:cubicBezTo>
                  <a:cubicBezTo>
                    <a:pt x="2018" y="2"/>
                    <a:pt x="1984" y="1"/>
                    <a:pt x="19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8"/>
            <p:cNvSpPr/>
            <p:nvPr/>
          </p:nvSpPr>
          <p:spPr>
            <a:xfrm>
              <a:off x="5868402" y="1658686"/>
              <a:ext cx="44068" cy="106978"/>
            </a:xfrm>
            <a:custGeom>
              <a:avLst/>
              <a:gdLst/>
              <a:ahLst/>
              <a:cxnLst/>
              <a:rect l="l" t="t" r="r" b="b"/>
              <a:pathLst>
                <a:path w="1139" h="2765" extrusionOk="0">
                  <a:moveTo>
                    <a:pt x="987" y="2759"/>
                  </a:moveTo>
                  <a:cubicBezTo>
                    <a:pt x="1073" y="2754"/>
                    <a:pt x="1138" y="2678"/>
                    <a:pt x="1138" y="2591"/>
                  </a:cubicBezTo>
                  <a:lnTo>
                    <a:pt x="1138" y="174"/>
                  </a:lnTo>
                  <a:cubicBezTo>
                    <a:pt x="1138" y="112"/>
                    <a:pt x="1103" y="55"/>
                    <a:pt x="1047" y="28"/>
                  </a:cubicBezTo>
                  <a:cubicBezTo>
                    <a:pt x="990" y="0"/>
                    <a:pt x="924" y="9"/>
                    <a:pt x="876" y="48"/>
                  </a:cubicBezTo>
                  <a:lnTo>
                    <a:pt x="67" y="693"/>
                  </a:lnTo>
                  <a:cubicBezTo>
                    <a:pt x="22" y="730"/>
                    <a:pt x="0" y="787"/>
                    <a:pt x="9" y="845"/>
                  </a:cubicBezTo>
                  <a:cubicBezTo>
                    <a:pt x="17" y="901"/>
                    <a:pt x="56" y="950"/>
                    <a:pt x="109" y="971"/>
                  </a:cubicBezTo>
                  <a:cubicBezTo>
                    <a:pt x="164" y="992"/>
                    <a:pt x="225" y="982"/>
                    <a:pt x="270" y="947"/>
                  </a:cubicBezTo>
                  <a:lnTo>
                    <a:pt x="815" y="510"/>
                  </a:lnTo>
                  <a:lnTo>
                    <a:pt x="815" y="2597"/>
                  </a:lnTo>
                  <a:cubicBezTo>
                    <a:pt x="815" y="2690"/>
                    <a:pt x="893" y="2764"/>
                    <a:pt x="987" y="27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" name="Google Shape;1376;p58"/>
          <p:cNvGrpSpPr/>
          <p:nvPr/>
        </p:nvGrpSpPr>
        <p:grpSpPr>
          <a:xfrm>
            <a:off x="2708673" y="1744325"/>
            <a:ext cx="376879" cy="289904"/>
            <a:chOff x="5604729" y="3401400"/>
            <a:chExt cx="376879" cy="289904"/>
          </a:xfrm>
        </p:grpSpPr>
        <p:sp>
          <p:nvSpPr>
            <p:cNvPr id="1377" name="Google Shape;1377;p58"/>
            <p:cNvSpPr/>
            <p:nvPr/>
          </p:nvSpPr>
          <p:spPr>
            <a:xfrm>
              <a:off x="5610803" y="3408016"/>
              <a:ext cx="364189" cy="276982"/>
            </a:xfrm>
            <a:custGeom>
              <a:avLst/>
              <a:gdLst/>
              <a:ahLst/>
              <a:cxnLst/>
              <a:rect l="l" t="t" r="r" b="b"/>
              <a:pathLst>
                <a:path w="9413" h="7159" extrusionOk="0">
                  <a:moveTo>
                    <a:pt x="8764" y="1"/>
                  </a:moveTo>
                  <a:lnTo>
                    <a:pt x="650" y="1"/>
                  </a:lnTo>
                  <a:cubicBezTo>
                    <a:pt x="292" y="1"/>
                    <a:pt x="1" y="291"/>
                    <a:pt x="1" y="650"/>
                  </a:cubicBezTo>
                  <a:lnTo>
                    <a:pt x="1" y="5189"/>
                  </a:lnTo>
                  <a:cubicBezTo>
                    <a:pt x="1" y="5547"/>
                    <a:pt x="292" y="5838"/>
                    <a:pt x="650" y="5838"/>
                  </a:cubicBezTo>
                  <a:lnTo>
                    <a:pt x="2755" y="5838"/>
                  </a:lnTo>
                  <a:cubicBezTo>
                    <a:pt x="2863" y="5838"/>
                    <a:pt x="2968" y="5874"/>
                    <a:pt x="3053" y="5940"/>
                  </a:cubicBezTo>
                  <a:lnTo>
                    <a:pt x="4501" y="7066"/>
                  </a:lnTo>
                  <a:cubicBezTo>
                    <a:pt x="4622" y="7159"/>
                    <a:pt x="4791" y="7159"/>
                    <a:pt x="4912" y="7066"/>
                  </a:cubicBezTo>
                  <a:lnTo>
                    <a:pt x="6360" y="5940"/>
                  </a:lnTo>
                  <a:cubicBezTo>
                    <a:pt x="6445" y="5874"/>
                    <a:pt x="6550" y="5838"/>
                    <a:pt x="6658" y="5838"/>
                  </a:cubicBezTo>
                  <a:lnTo>
                    <a:pt x="8764" y="5838"/>
                  </a:lnTo>
                  <a:cubicBezTo>
                    <a:pt x="9122" y="5838"/>
                    <a:pt x="9413" y="5547"/>
                    <a:pt x="9413" y="5189"/>
                  </a:cubicBezTo>
                  <a:lnTo>
                    <a:pt x="9413" y="650"/>
                  </a:lnTo>
                  <a:cubicBezTo>
                    <a:pt x="9413" y="291"/>
                    <a:pt x="9122" y="1"/>
                    <a:pt x="87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8"/>
            <p:cNvSpPr/>
            <p:nvPr/>
          </p:nvSpPr>
          <p:spPr>
            <a:xfrm>
              <a:off x="5783593" y="3633850"/>
              <a:ext cx="84963" cy="51226"/>
            </a:xfrm>
            <a:custGeom>
              <a:avLst/>
              <a:gdLst/>
              <a:ahLst/>
              <a:cxnLst/>
              <a:rect l="l" t="t" r="r" b="b"/>
              <a:pathLst>
                <a:path w="2196" h="1324" extrusionOk="0">
                  <a:moveTo>
                    <a:pt x="1410" y="103"/>
                  </a:moveTo>
                  <a:lnTo>
                    <a:pt x="1" y="1199"/>
                  </a:lnTo>
                  <a:lnTo>
                    <a:pt x="38" y="1229"/>
                  </a:lnTo>
                  <a:cubicBezTo>
                    <a:pt x="159" y="1323"/>
                    <a:pt x="328" y="1323"/>
                    <a:pt x="449" y="1229"/>
                  </a:cubicBezTo>
                  <a:lnTo>
                    <a:pt x="1896" y="103"/>
                  </a:lnTo>
                  <a:cubicBezTo>
                    <a:pt x="1982" y="37"/>
                    <a:pt x="2087" y="1"/>
                    <a:pt x="2195" y="1"/>
                  </a:cubicBezTo>
                  <a:lnTo>
                    <a:pt x="1709" y="1"/>
                  </a:lnTo>
                  <a:cubicBezTo>
                    <a:pt x="1601" y="1"/>
                    <a:pt x="1496" y="37"/>
                    <a:pt x="1410" y="1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8"/>
            <p:cNvSpPr/>
            <p:nvPr/>
          </p:nvSpPr>
          <p:spPr>
            <a:xfrm>
              <a:off x="5930306" y="3408016"/>
              <a:ext cx="44687" cy="225872"/>
            </a:xfrm>
            <a:custGeom>
              <a:avLst/>
              <a:gdLst/>
              <a:ahLst/>
              <a:cxnLst/>
              <a:rect l="l" t="t" r="r" b="b"/>
              <a:pathLst>
                <a:path w="1155" h="5838" extrusionOk="0">
                  <a:moveTo>
                    <a:pt x="1155" y="650"/>
                  </a:moveTo>
                  <a:cubicBezTo>
                    <a:pt x="1155" y="291"/>
                    <a:pt x="864" y="1"/>
                    <a:pt x="506" y="1"/>
                  </a:cubicBezTo>
                  <a:lnTo>
                    <a:pt x="1" y="1"/>
                  </a:lnTo>
                  <a:cubicBezTo>
                    <a:pt x="365" y="1"/>
                    <a:pt x="660" y="291"/>
                    <a:pt x="660" y="650"/>
                  </a:cubicBezTo>
                  <a:lnTo>
                    <a:pt x="660" y="5189"/>
                  </a:lnTo>
                  <a:cubicBezTo>
                    <a:pt x="660" y="5547"/>
                    <a:pt x="365" y="5838"/>
                    <a:pt x="1" y="5838"/>
                  </a:cubicBezTo>
                  <a:lnTo>
                    <a:pt x="506" y="5838"/>
                  </a:lnTo>
                  <a:cubicBezTo>
                    <a:pt x="864" y="5838"/>
                    <a:pt x="1155" y="5547"/>
                    <a:pt x="1155" y="5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8"/>
            <p:cNvSpPr/>
            <p:nvPr/>
          </p:nvSpPr>
          <p:spPr>
            <a:xfrm>
              <a:off x="5648642" y="3458081"/>
              <a:ext cx="175769" cy="144585"/>
            </a:xfrm>
            <a:custGeom>
              <a:avLst/>
              <a:gdLst/>
              <a:ahLst/>
              <a:cxnLst/>
              <a:rect l="l" t="t" r="r" b="b"/>
              <a:pathLst>
                <a:path w="4543" h="3737" extrusionOk="0">
                  <a:moveTo>
                    <a:pt x="2272" y="561"/>
                  </a:moveTo>
                  <a:cubicBezTo>
                    <a:pt x="2543" y="207"/>
                    <a:pt x="2963" y="0"/>
                    <a:pt x="3408" y="1"/>
                  </a:cubicBezTo>
                  <a:cubicBezTo>
                    <a:pt x="4080" y="1"/>
                    <a:pt x="4543" y="576"/>
                    <a:pt x="4543" y="1245"/>
                  </a:cubicBezTo>
                  <a:cubicBezTo>
                    <a:pt x="4543" y="2010"/>
                    <a:pt x="3927" y="2929"/>
                    <a:pt x="2328" y="3720"/>
                  </a:cubicBezTo>
                  <a:cubicBezTo>
                    <a:pt x="2293" y="3736"/>
                    <a:pt x="2251" y="3736"/>
                    <a:pt x="2216" y="3720"/>
                  </a:cubicBezTo>
                  <a:cubicBezTo>
                    <a:pt x="617" y="2929"/>
                    <a:pt x="0" y="2010"/>
                    <a:pt x="0" y="1245"/>
                  </a:cubicBezTo>
                  <a:cubicBezTo>
                    <a:pt x="0" y="576"/>
                    <a:pt x="463" y="1"/>
                    <a:pt x="1137" y="1"/>
                  </a:cubicBezTo>
                  <a:cubicBezTo>
                    <a:pt x="1581" y="0"/>
                    <a:pt x="2001" y="207"/>
                    <a:pt x="2272" y="5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8"/>
            <p:cNvSpPr/>
            <p:nvPr/>
          </p:nvSpPr>
          <p:spPr>
            <a:xfrm>
              <a:off x="5727106" y="3458081"/>
              <a:ext cx="97305" cy="144585"/>
            </a:xfrm>
            <a:custGeom>
              <a:avLst/>
              <a:gdLst/>
              <a:ahLst/>
              <a:cxnLst/>
              <a:rect l="l" t="t" r="r" b="b"/>
              <a:pathLst>
                <a:path w="2515" h="3737" extrusionOk="0">
                  <a:moveTo>
                    <a:pt x="1380" y="1"/>
                  </a:moveTo>
                  <a:cubicBezTo>
                    <a:pt x="1292" y="0"/>
                    <a:pt x="1204" y="9"/>
                    <a:pt x="1118" y="24"/>
                  </a:cubicBezTo>
                  <a:cubicBezTo>
                    <a:pt x="1674" y="162"/>
                    <a:pt x="2055" y="673"/>
                    <a:pt x="2029" y="1245"/>
                  </a:cubicBezTo>
                  <a:cubicBezTo>
                    <a:pt x="2029" y="1980"/>
                    <a:pt x="1458" y="2854"/>
                    <a:pt x="0" y="3622"/>
                  </a:cubicBezTo>
                  <a:cubicBezTo>
                    <a:pt x="62" y="3655"/>
                    <a:pt x="123" y="3687"/>
                    <a:pt x="187" y="3720"/>
                  </a:cubicBezTo>
                  <a:cubicBezTo>
                    <a:pt x="223" y="3736"/>
                    <a:pt x="265" y="3736"/>
                    <a:pt x="300" y="3720"/>
                  </a:cubicBezTo>
                  <a:cubicBezTo>
                    <a:pt x="1899" y="2929"/>
                    <a:pt x="2515" y="2010"/>
                    <a:pt x="2515" y="1245"/>
                  </a:cubicBezTo>
                  <a:cubicBezTo>
                    <a:pt x="2515" y="576"/>
                    <a:pt x="2052" y="1"/>
                    <a:pt x="1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8"/>
            <p:cNvSpPr/>
            <p:nvPr/>
          </p:nvSpPr>
          <p:spPr>
            <a:xfrm>
              <a:off x="5717511" y="3633850"/>
              <a:ext cx="84925" cy="51226"/>
            </a:xfrm>
            <a:custGeom>
              <a:avLst/>
              <a:gdLst/>
              <a:ahLst/>
              <a:cxnLst/>
              <a:rect l="l" t="t" r="r" b="b"/>
              <a:pathLst>
                <a:path w="2195" h="1324" extrusionOk="0">
                  <a:moveTo>
                    <a:pt x="1746" y="1229"/>
                  </a:moveTo>
                  <a:cubicBezTo>
                    <a:pt x="1867" y="1323"/>
                    <a:pt x="2036" y="1323"/>
                    <a:pt x="2157" y="1229"/>
                  </a:cubicBezTo>
                  <a:lnTo>
                    <a:pt x="2195" y="1199"/>
                  </a:lnTo>
                  <a:lnTo>
                    <a:pt x="786" y="103"/>
                  </a:lnTo>
                  <a:cubicBezTo>
                    <a:pt x="701" y="37"/>
                    <a:pt x="596" y="1"/>
                    <a:pt x="487" y="1"/>
                  </a:cubicBezTo>
                  <a:lnTo>
                    <a:pt x="0" y="1"/>
                  </a:lnTo>
                  <a:cubicBezTo>
                    <a:pt x="108" y="1"/>
                    <a:pt x="213" y="37"/>
                    <a:pt x="298" y="1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8"/>
            <p:cNvSpPr/>
            <p:nvPr/>
          </p:nvSpPr>
          <p:spPr>
            <a:xfrm>
              <a:off x="5931118" y="3408016"/>
              <a:ext cx="18842" cy="39"/>
            </a:xfrm>
            <a:custGeom>
              <a:avLst/>
              <a:gdLst/>
              <a:ahLst/>
              <a:cxnLst/>
              <a:rect l="l" t="t" r="r" b="b"/>
              <a:pathLst>
                <a:path w="487" h="1" extrusionOk="0">
                  <a:moveTo>
                    <a:pt x="487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8"/>
            <p:cNvSpPr/>
            <p:nvPr/>
          </p:nvSpPr>
          <p:spPr>
            <a:xfrm>
              <a:off x="5610803" y="3408016"/>
              <a:ext cx="44687" cy="225872"/>
            </a:xfrm>
            <a:custGeom>
              <a:avLst/>
              <a:gdLst/>
              <a:ahLst/>
              <a:cxnLst/>
              <a:rect l="l" t="t" r="r" b="b"/>
              <a:pathLst>
                <a:path w="1155" h="5838" extrusionOk="0">
                  <a:moveTo>
                    <a:pt x="1155" y="5838"/>
                  </a:moveTo>
                  <a:cubicBezTo>
                    <a:pt x="790" y="5838"/>
                    <a:pt x="495" y="5547"/>
                    <a:pt x="495" y="5189"/>
                  </a:cubicBezTo>
                  <a:lnTo>
                    <a:pt x="495" y="650"/>
                  </a:lnTo>
                  <a:cubicBezTo>
                    <a:pt x="495" y="291"/>
                    <a:pt x="790" y="1"/>
                    <a:pt x="1155" y="1"/>
                  </a:cubicBezTo>
                  <a:lnTo>
                    <a:pt x="650" y="1"/>
                  </a:lnTo>
                  <a:cubicBezTo>
                    <a:pt x="292" y="1"/>
                    <a:pt x="1" y="291"/>
                    <a:pt x="1" y="650"/>
                  </a:cubicBezTo>
                  <a:lnTo>
                    <a:pt x="1" y="5189"/>
                  </a:lnTo>
                  <a:cubicBezTo>
                    <a:pt x="1" y="5547"/>
                    <a:pt x="292" y="5838"/>
                    <a:pt x="650" y="5838"/>
                  </a:cubicBezTo>
                  <a:lnTo>
                    <a:pt x="1155" y="58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8"/>
            <p:cNvSpPr/>
            <p:nvPr/>
          </p:nvSpPr>
          <p:spPr>
            <a:xfrm>
              <a:off x="5604961" y="3558830"/>
              <a:ext cx="12497" cy="50065"/>
            </a:xfrm>
            <a:custGeom>
              <a:avLst/>
              <a:gdLst/>
              <a:ahLst/>
              <a:cxnLst/>
              <a:rect l="l" t="t" r="r" b="b"/>
              <a:pathLst>
                <a:path w="323" h="1294" extrusionOk="0">
                  <a:moveTo>
                    <a:pt x="1" y="0"/>
                  </a:moveTo>
                  <a:lnTo>
                    <a:pt x="323" y="0"/>
                  </a:lnTo>
                  <a:lnTo>
                    <a:pt x="323" y="1293"/>
                  </a:lnTo>
                  <a:lnTo>
                    <a:pt x="1" y="12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8"/>
            <p:cNvSpPr/>
            <p:nvPr/>
          </p:nvSpPr>
          <p:spPr>
            <a:xfrm>
              <a:off x="5604729" y="3577401"/>
              <a:ext cx="12574" cy="12574"/>
            </a:xfrm>
            <a:custGeom>
              <a:avLst/>
              <a:gdLst/>
              <a:ahLst/>
              <a:cxnLst/>
              <a:rect l="l" t="t" r="r" b="b"/>
              <a:pathLst>
                <a:path w="325" h="325" extrusionOk="0">
                  <a:moveTo>
                    <a:pt x="325" y="162"/>
                  </a:moveTo>
                  <a:cubicBezTo>
                    <a:pt x="325" y="251"/>
                    <a:pt x="251" y="325"/>
                    <a:pt x="162" y="325"/>
                  </a:cubicBezTo>
                  <a:cubicBezTo>
                    <a:pt x="73" y="325"/>
                    <a:pt x="0" y="251"/>
                    <a:pt x="0" y="162"/>
                  </a:cubicBezTo>
                  <a:cubicBezTo>
                    <a:pt x="0" y="73"/>
                    <a:pt x="73" y="0"/>
                    <a:pt x="162" y="0"/>
                  </a:cubicBezTo>
                  <a:cubicBezTo>
                    <a:pt x="251" y="0"/>
                    <a:pt x="325" y="73"/>
                    <a:pt x="325" y="1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8"/>
            <p:cNvSpPr/>
            <p:nvPr/>
          </p:nvSpPr>
          <p:spPr>
            <a:xfrm>
              <a:off x="5604729" y="3401400"/>
              <a:ext cx="376879" cy="289904"/>
            </a:xfrm>
            <a:custGeom>
              <a:avLst/>
              <a:gdLst/>
              <a:ahLst/>
              <a:cxnLst/>
              <a:rect l="l" t="t" r="r" b="b"/>
              <a:pathLst>
                <a:path w="9741" h="7493" extrusionOk="0">
                  <a:moveTo>
                    <a:pt x="8930" y="0"/>
                  </a:moveTo>
                  <a:lnTo>
                    <a:pt x="814" y="0"/>
                  </a:lnTo>
                  <a:cubicBezTo>
                    <a:pt x="368" y="2"/>
                    <a:pt x="7" y="364"/>
                    <a:pt x="7" y="812"/>
                  </a:cubicBezTo>
                  <a:lnTo>
                    <a:pt x="7" y="4052"/>
                  </a:lnTo>
                  <a:cubicBezTo>
                    <a:pt x="7" y="4133"/>
                    <a:pt x="63" y="4206"/>
                    <a:pt x="144" y="4218"/>
                  </a:cubicBezTo>
                  <a:cubicBezTo>
                    <a:pt x="244" y="4231"/>
                    <a:pt x="329" y="4154"/>
                    <a:pt x="329" y="4057"/>
                  </a:cubicBezTo>
                  <a:lnTo>
                    <a:pt x="329" y="811"/>
                  </a:lnTo>
                  <a:cubicBezTo>
                    <a:pt x="329" y="542"/>
                    <a:pt x="547" y="324"/>
                    <a:pt x="816" y="324"/>
                  </a:cubicBezTo>
                  <a:lnTo>
                    <a:pt x="8930" y="324"/>
                  </a:lnTo>
                  <a:cubicBezTo>
                    <a:pt x="9199" y="324"/>
                    <a:pt x="9417" y="542"/>
                    <a:pt x="9417" y="811"/>
                  </a:cubicBezTo>
                  <a:lnTo>
                    <a:pt x="9417" y="5361"/>
                  </a:lnTo>
                  <a:cubicBezTo>
                    <a:pt x="9417" y="5361"/>
                    <a:pt x="9192" y="5847"/>
                    <a:pt x="8923" y="5857"/>
                  </a:cubicBezTo>
                  <a:lnTo>
                    <a:pt x="6818" y="5857"/>
                  </a:lnTo>
                  <a:cubicBezTo>
                    <a:pt x="6674" y="5848"/>
                    <a:pt x="6535" y="5896"/>
                    <a:pt x="6420" y="5985"/>
                  </a:cubicBezTo>
                  <a:lnTo>
                    <a:pt x="4973" y="7109"/>
                  </a:lnTo>
                  <a:cubicBezTo>
                    <a:pt x="4910" y="7159"/>
                    <a:pt x="4823" y="7159"/>
                    <a:pt x="4761" y="7109"/>
                  </a:cubicBezTo>
                  <a:lnTo>
                    <a:pt x="3314" y="5985"/>
                  </a:lnTo>
                  <a:cubicBezTo>
                    <a:pt x="3200" y="5896"/>
                    <a:pt x="3060" y="5848"/>
                    <a:pt x="2916" y="5857"/>
                  </a:cubicBezTo>
                  <a:lnTo>
                    <a:pt x="812" y="5857"/>
                  </a:lnTo>
                  <a:cubicBezTo>
                    <a:pt x="543" y="5847"/>
                    <a:pt x="325" y="5630"/>
                    <a:pt x="325" y="5361"/>
                  </a:cubicBezTo>
                  <a:cubicBezTo>
                    <a:pt x="325" y="5272"/>
                    <a:pt x="252" y="5198"/>
                    <a:pt x="163" y="5198"/>
                  </a:cubicBezTo>
                  <a:cubicBezTo>
                    <a:pt x="73" y="5198"/>
                    <a:pt x="0" y="5272"/>
                    <a:pt x="0" y="5361"/>
                  </a:cubicBezTo>
                  <a:cubicBezTo>
                    <a:pt x="1" y="5808"/>
                    <a:pt x="812" y="6160"/>
                    <a:pt x="812" y="6160"/>
                  </a:cubicBezTo>
                  <a:lnTo>
                    <a:pt x="2929" y="6160"/>
                  </a:lnTo>
                  <a:cubicBezTo>
                    <a:pt x="3000" y="6161"/>
                    <a:pt x="3071" y="6184"/>
                    <a:pt x="3127" y="6228"/>
                  </a:cubicBezTo>
                  <a:lnTo>
                    <a:pt x="4573" y="7353"/>
                  </a:lnTo>
                  <a:cubicBezTo>
                    <a:pt x="4753" y="7493"/>
                    <a:pt x="5004" y="7493"/>
                    <a:pt x="5183" y="7353"/>
                  </a:cubicBezTo>
                  <a:lnTo>
                    <a:pt x="6628" y="6228"/>
                  </a:lnTo>
                  <a:cubicBezTo>
                    <a:pt x="6686" y="6184"/>
                    <a:pt x="6756" y="6160"/>
                    <a:pt x="6828" y="6160"/>
                  </a:cubicBezTo>
                  <a:lnTo>
                    <a:pt x="8930" y="6160"/>
                  </a:lnTo>
                  <a:cubicBezTo>
                    <a:pt x="9377" y="6160"/>
                    <a:pt x="9741" y="5798"/>
                    <a:pt x="9741" y="5351"/>
                  </a:cubicBezTo>
                  <a:lnTo>
                    <a:pt x="9741" y="812"/>
                  </a:lnTo>
                  <a:cubicBezTo>
                    <a:pt x="9741" y="365"/>
                    <a:pt x="9377" y="2"/>
                    <a:pt x="89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8"/>
            <p:cNvSpPr/>
            <p:nvPr/>
          </p:nvSpPr>
          <p:spPr>
            <a:xfrm>
              <a:off x="5642375" y="3451891"/>
              <a:ext cx="188343" cy="156927"/>
            </a:xfrm>
            <a:custGeom>
              <a:avLst/>
              <a:gdLst/>
              <a:ahLst/>
              <a:cxnLst/>
              <a:rect l="l" t="t" r="r" b="b"/>
              <a:pathLst>
                <a:path w="4868" h="4056" extrusionOk="0">
                  <a:moveTo>
                    <a:pt x="1302" y="324"/>
                  </a:moveTo>
                  <a:cubicBezTo>
                    <a:pt x="1692" y="324"/>
                    <a:pt x="2062" y="505"/>
                    <a:pt x="2300" y="813"/>
                  </a:cubicBezTo>
                  <a:cubicBezTo>
                    <a:pt x="2330" y="858"/>
                    <a:pt x="2380" y="884"/>
                    <a:pt x="2434" y="884"/>
                  </a:cubicBezTo>
                  <a:cubicBezTo>
                    <a:pt x="2486" y="884"/>
                    <a:pt x="2537" y="858"/>
                    <a:pt x="2567" y="815"/>
                  </a:cubicBezTo>
                  <a:cubicBezTo>
                    <a:pt x="2806" y="505"/>
                    <a:pt x="3175" y="324"/>
                    <a:pt x="3566" y="324"/>
                  </a:cubicBezTo>
                  <a:cubicBezTo>
                    <a:pt x="3568" y="324"/>
                    <a:pt x="3569" y="324"/>
                    <a:pt x="3570" y="324"/>
                  </a:cubicBezTo>
                  <a:cubicBezTo>
                    <a:pt x="4124" y="324"/>
                    <a:pt x="4543" y="789"/>
                    <a:pt x="4543" y="1407"/>
                  </a:cubicBezTo>
                  <a:cubicBezTo>
                    <a:pt x="4543" y="2215"/>
                    <a:pt x="3775" y="3061"/>
                    <a:pt x="2434" y="3727"/>
                  </a:cubicBezTo>
                  <a:cubicBezTo>
                    <a:pt x="1093" y="3062"/>
                    <a:pt x="325" y="2215"/>
                    <a:pt x="325" y="1407"/>
                  </a:cubicBezTo>
                  <a:cubicBezTo>
                    <a:pt x="325" y="788"/>
                    <a:pt x="743" y="324"/>
                    <a:pt x="1299" y="324"/>
                  </a:cubicBezTo>
                  <a:cubicBezTo>
                    <a:pt x="1300" y="324"/>
                    <a:pt x="1301" y="324"/>
                    <a:pt x="1302" y="324"/>
                  </a:cubicBezTo>
                  <a:close/>
                  <a:moveTo>
                    <a:pt x="1302" y="1"/>
                  </a:moveTo>
                  <a:cubicBezTo>
                    <a:pt x="1301" y="1"/>
                    <a:pt x="1300" y="1"/>
                    <a:pt x="1299" y="1"/>
                  </a:cubicBezTo>
                  <a:cubicBezTo>
                    <a:pt x="1298" y="1"/>
                    <a:pt x="1297" y="1"/>
                    <a:pt x="1297" y="1"/>
                  </a:cubicBezTo>
                  <a:cubicBezTo>
                    <a:pt x="570" y="1"/>
                    <a:pt x="1" y="618"/>
                    <a:pt x="1" y="1406"/>
                  </a:cubicBezTo>
                  <a:cubicBezTo>
                    <a:pt x="1" y="1958"/>
                    <a:pt x="300" y="3034"/>
                    <a:pt x="2306" y="4026"/>
                  </a:cubicBezTo>
                  <a:cubicBezTo>
                    <a:pt x="2346" y="4046"/>
                    <a:pt x="2390" y="4056"/>
                    <a:pt x="2434" y="4056"/>
                  </a:cubicBezTo>
                  <a:cubicBezTo>
                    <a:pt x="2477" y="4056"/>
                    <a:pt x="2521" y="4046"/>
                    <a:pt x="2562" y="4026"/>
                  </a:cubicBezTo>
                  <a:cubicBezTo>
                    <a:pt x="4568" y="3034"/>
                    <a:pt x="4868" y="1958"/>
                    <a:pt x="4868" y="1406"/>
                  </a:cubicBezTo>
                  <a:cubicBezTo>
                    <a:pt x="4868" y="617"/>
                    <a:pt x="4298" y="1"/>
                    <a:pt x="3570" y="1"/>
                  </a:cubicBezTo>
                  <a:cubicBezTo>
                    <a:pt x="3569" y="1"/>
                    <a:pt x="3567" y="1"/>
                    <a:pt x="3566" y="1"/>
                  </a:cubicBezTo>
                  <a:cubicBezTo>
                    <a:pt x="3140" y="1"/>
                    <a:pt x="2732" y="171"/>
                    <a:pt x="2434" y="474"/>
                  </a:cubicBezTo>
                  <a:cubicBezTo>
                    <a:pt x="2135" y="171"/>
                    <a:pt x="1727" y="1"/>
                    <a:pt x="13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8"/>
            <p:cNvSpPr/>
            <p:nvPr/>
          </p:nvSpPr>
          <p:spPr>
            <a:xfrm>
              <a:off x="5629955" y="3427168"/>
              <a:ext cx="31532" cy="31494"/>
            </a:xfrm>
            <a:custGeom>
              <a:avLst/>
              <a:gdLst/>
              <a:ahLst/>
              <a:cxnLst/>
              <a:rect l="l" t="t" r="r" b="b"/>
              <a:pathLst>
                <a:path w="815" h="814" extrusionOk="0">
                  <a:moveTo>
                    <a:pt x="647" y="0"/>
                  </a:moveTo>
                  <a:lnTo>
                    <a:pt x="163" y="0"/>
                  </a:lnTo>
                  <a:cubicBezTo>
                    <a:pt x="73" y="0"/>
                    <a:pt x="0" y="73"/>
                    <a:pt x="0" y="163"/>
                  </a:cubicBezTo>
                  <a:lnTo>
                    <a:pt x="0" y="641"/>
                  </a:lnTo>
                  <a:cubicBezTo>
                    <a:pt x="0" y="727"/>
                    <a:pt x="65" y="802"/>
                    <a:pt x="152" y="808"/>
                  </a:cubicBezTo>
                  <a:cubicBezTo>
                    <a:pt x="246" y="814"/>
                    <a:pt x="324" y="739"/>
                    <a:pt x="324" y="647"/>
                  </a:cubicBezTo>
                  <a:lnTo>
                    <a:pt x="324" y="324"/>
                  </a:lnTo>
                  <a:lnTo>
                    <a:pt x="641" y="324"/>
                  </a:lnTo>
                  <a:cubicBezTo>
                    <a:pt x="727" y="324"/>
                    <a:pt x="803" y="259"/>
                    <a:pt x="808" y="171"/>
                  </a:cubicBezTo>
                  <a:cubicBezTo>
                    <a:pt x="814" y="78"/>
                    <a:pt x="740" y="0"/>
                    <a:pt x="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8"/>
            <p:cNvSpPr/>
            <p:nvPr/>
          </p:nvSpPr>
          <p:spPr>
            <a:xfrm>
              <a:off x="5868402" y="3464194"/>
              <a:ext cx="44068" cy="106978"/>
            </a:xfrm>
            <a:custGeom>
              <a:avLst/>
              <a:gdLst/>
              <a:ahLst/>
              <a:cxnLst/>
              <a:rect l="l" t="t" r="r" b="b"/>
              <a:pathLst>
                <a:path w="1139" h="2765" extrusionOk="0">
                  <a:moveTo>
                    <a:pt x="987" y="2759"/>
                  </a:moveTo>
                  <a:cubicBezTo>
                    <a:pt x="1073" y="2754"/>
                    <a:pt x="1138" y="2678"/>
                    <a:pt x="1138" y="2591"/>
                  </a:cubicBezTo>
                  <a:lnTo>
                    <a:pt x="1138" y="174"/>
                  </a:lnTo>
                  <a:cubicBezTo>
                    <a:pt x="1138" y="111"/>
                    <a:pt x="1103" y="54"/>
                    <a:pt x="1047" y="28"/>
                  </a:cubicBezTo>
                  <a:cubicBezTo>
                    <a:pt x="990" y="1"/>
                    <a:pt x="924" y="8"/>
                    <a:pt x="876" y="47"/>
                  </a:cubicBezTo>
                  <a:lnTo>
                    <a:pt x="67" y="694"/>
                  </a:lnTo>
                  <a:cubicBezTo>
                    <a:pt x="22" y="730"/>
                    <a:pt x="0" y="787"/>
                    <a:pt x="9" y="844"/>
                  </a:cubicBezTo>
                  <a:cubicBezTo>
                    <a:pt x="17" y="902"/>
                    <a:pt x="56" y="950"/>
                    <a:pt x="109" y="971"/>
                  </a:cubicBezTo>
                  <a:cubicBezTo>
                    <a:pt x="164" y="992"/>
                    <a:pt x="225" y="983"/>
                    <a:pt x="270" y="946"/>
                  </a:cubicBezTo>
                  <a:lnTo>
                    <a:pt x="815" y="510"/>
                  </a:lnTo>
                  <a:lnTo>
                    <a:pt x="815" y="2598"/>
                  </a:lnTo>
                  <a:cubicBezTo>
                    <a:pt x="815" y="2690"/>
                    <a:pt x="893" y="2765"/>
                    <a:pt x="987" y="27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1" name="Google Shape;1391;p58"/>
          <p:cNvGrpSpPr/>
          <p:nvPr/>
        </p:nvGrpSpPr>
        <p:grpSpPr>
          <a:xfrm>
            <a:off x="5361430" y="3153080"/>
            <a:ext cx="376858" cy="367721"/>
            <a:chOff x="2346665" y="2807774"/>
            <a:chExt cx="386165" cy="376763"/>
          </a:xfrm>
        </p:grpSpPr>
        <p:sp>
          <p:nvSpPr>
            <p:cNvPr id="1392" name="Google Shape;1392;p58"/>
            <p:cNvSpPr/>
            <p:nvPr/>
          </p:nvSpPr>
          <p:spPr>
            <a:xfrm>
              <a:off x="2529785" y="2814236"/>
              <a:ext cx="188382" cy="188343"/>
            </a:xfrm>
            <a:custGeom>
              <a:avLst/>
              <a:gdLst/>
              <a:ahLst/>
              <a:cxnLst/>
              <a:rect l="l" t="t" r="r" b="b"/>
              <a:pathLst>
                <a:path w="4869" h="4868" extrusionOk="0">
                  <a:moveTo>
                    <a:pt x="4868" y="2434"/>
                  </a:moveTo>
                  <a:cubicBezTo>
                    <a:pt x="4868" y="3778"/>
                    <a:pt x="3778" y="4867"/>
                    <a:pt x="2434" y="4867"/>
                  </a:cubicBezTo>
                  <a:cubicBezTo>
                    <a:pt x="1090" y="4867"/>
                    <a:pt x="1" y="3778"/>
                    <a:pt x="1" y="2434"/>
                  </a:cubicBezTo>
                  <a:cubicBezTo>
                    <a:pt x="1" y="1090"/>
                    <a:pt x="1090" y="0"/>
                    <a:pt x="2434" y="0"/>
                  </a:cubicBezTo>
                  <a:cubicBezTo>
                    <a:pt x="3778" y="1"/>
                    <a:pt x="4867" y="1090"/>
                    <a:pt x="4868" y="2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8"/>
            <p:cNvSpPr/>
            <p:nvPr/>
          </p:nvSpPr>
          <p:spPr>
            <a:xfrm>
              <a:off x="2614593" y="2814236"/>
              <a:ext cx="103573" cy="188343"/>
            </a:xfrm>
            <a:custGeom>
              <a:avLst/>
              <a:gdLst/>
              <a:ahLst/>
              <a:cxnLst/>
              <a:rect l="l" t="t" r="r" b="b"/>
              <a:pathLst>
                <a:path w="2677" h="4868" extrusionOk="0">
                  <a:moveTo>
                    <a:pt x="242" y="0"/>
                  </a:moveTo>
                  <a:cubicBezTo>
                    <a:pt x="161" y="0"/>
                    <a:pt x="80" y="6"/>
                    <a:pt x="0" y="13"/>
                  </a:cubicBezTo>
                  <a:cubicBezTo>
                    <a:pt x="1243" y="139"/>
                    <a:pt x="2188" y="1184"/>
                    <a:pt x="2189" y="2432"/>
                  </a:cubicBezTo>
                  <a:cubicBezTo>
                    <a:pt x="2190" y="3681"/>
                    <a:pt x="1247" y="4728"/>
                    <a:pt x="5" y="4855"/>
                  </a:cubicBezTo>
                  <a:cubicBezTo>
                    <a:pt x="82" y="4862"/>
                    <a:pt x="162" y="4867"/>
                    <a:pt x="242" y="4867"/>
                  </a:cubicBezTo>
                  <a:cubicBezTo>
                    <a:pt x="1586" y="4867"/>
                    <a:pt x="2676" y="3777"/>
                    <a:pt x="2676" y="2434"/>
                  </a:cubicBezTo>
                  <a:cubicBezTo>
                    <a:pt x="2676" y="1090"/>
                    <a:pt x="1586" y="0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8"/>
            <p:cNvSpPr/>
            <p:nvPr/>
          </p:nvSpPr>
          <p:spPr>
            <a:xfrm>
              <a:off x="2352933" y="2882098"/>
              <a:ext cx="265220" cy="258565"/>
            </a:xfrm>
            <a:custGeom>
              <a:avLst/>
              <a:gdLst/>
              <a:ahLst/>
              <a:cxnLst/>
              <a:rect l="l" t="t" r="r" b="b"/>
              <a:pathLst>
                <a:path w="6855" h="6683" extrusionOk="0">
                  <a:moveTo>
                    <a:pt x="6580" y="6331"/>
                  </a:moveTo>
                  <a:cubicBezTo>
                    <a:pt x="5861" y="6484"/>
                    <a:pt x="5133" y="6589"/>
                    <a:pt x="4400" y="6646"/>
                  </a:cubicBezTo>
                  <a:cubicBezTo>
                    <a:pt x="4087" y="6668"/>
                    <a:pt x="3760" y="6683"/>
                    <a:pt x="3427" y="6683"/>
                  </a:cubicBezTo>
                  <a:cubicBezTo>
                    <a:pt x="3096" y="6683"/>
                    <a:pt x="2769" y="6668"/>
                    <a:pt x="2456" y="6646"/>
                  </a:cubicBezTo>
                  <a:cubicBezTo>
                    <a:pt x="1723" y="6589"/>
                    <a:pt x="994" y="6483"/>
                    <a:pt x="275" y="6331"/>
                  </a:cubicBezTo>
                  <a:cubicBezTo>
                    <a:pt x="163" y="6307"/>
                    <a:pt x="72" y="6224"/>
                    <a:pt x="37" y="6115"/>
                  </a:cubicBezTo>
                  <a:cubicBezTo>
                    <a:pt x="1" y="6005"/>
                    <a:pt x="25" y="5885"/>
                    <a:pt x="102" y="5798"/>
                  </a:cubicBezTo>
                  <a:cubicBezTo>
                    <a:pt x="686" y="5113"/>
                    <a:pt x="1003" y="4240"/>
                    <a:pt x="994" y="3339"/>
                  </a:cubicBezTo>
                  <a:lnTo>
                    <a:pt x="994" y="2464"/>
                  </a:lnTo>
                  <a:cubicBezTo>
                    <a:pt x="993" y="1799"/>
                    <a:pt x="1266" y="1161"/>
                    <a:pt x="1748" y="701"/>
                  </a:cubicBezTo>
                  <a:cubicBezTo>
                    <a:pt x="2231" y="242"/>
                    <a:pt x="2881" y="1"/>
                    <a:pt x="3546" y="35"/>
                  </a:cubicBezTo>
                  <a:cubicBezTo>
                    <a:pt x="3726" y="42"/>
                    <a:pt x="3904" y="71"/>
                    <a:pt x="4077" y="122"/>
                  </a:cubicBezTo>
                  <a:cubicBezTo>
                    <a:pt x="4255" y="172"/>
                    <a:pt x="4427" y="244"/>
                    <a:pt x="4588" y="334"/>
                  </a:cubicBezTo>
                  <a:cubicBezTo>
                    <a:pt x="4443" y="1352"/>
                    <a:pt x="4952" y="2352"/>
                    <a:pt x="5861" y="2833"/>
                  </a:cubicBezTo>
                  <a:lnTo>
                    <a:pt x="5861" y="3339"/>
                  </a:lnTo>
                  <a:cubicBezTo>
                    <a:pt x="5853" y="4239"/>
                    <a:pt x="6170" y="5113"/>
                    <a:pt x="6754" y="5798"/>
                  </a:cubicBezTo>
                  <a:cubicBezTo>
                    <a:pt x="6830" y="5885"/>
                    <a:pt x="6855" y="6005"/>
                    <a:pt x="6819" y="6115"/>
                  </a:cubicBezTo>
                  <a:cubicBezTo>
                    <a:pt x="6783" y="6224"/>
                    <a:pt x="6692" y="6307"/>
                    <a:pt x="6580" y="63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8"/>
            <p:cNvSpPr/>
            <p:nvPr/>
          </p:nvSpPr>
          <p:spPr>
            <a:xfrm>
              <a:off x="2475774" y="2883181"/>
              <a:ext cx="142727" cy="257521"/>
            </a:xfrm>
            <a:custGeom>
              <a:avLst/>
              <a:gdLst/>
              <a:ahLst/>
              <a:cxnLst/>
              <a:rect l="l" t="t" r="r" b="b"/>
              <a:pathLst>
                <a:path w="3689" h="6656" extrusionOk="0">
                  <a:moveTo>
                    <a:pt x="3586" y="5770"/>
                  </a:moveTo>
                  <a:cubicBezTo>
                    <a:pt x="3004" y="5085"/>
                    <a:pt x="2686" y="4212"/>
                    <a:pt x="2705" y="3311"/>
                  </a:cubicBezTo>
                  <a:lnTo>
                    <a:pt x="2705" y="2805"/>
                  </a:lnTo>
                  <a:cubicBezTo>
                    <a:pt x="1785" y="2324"/>
                    <a:pt x="1276" y="1324"/>
                    <a:pt x="1421" y="307"/>
                  </a:cubicBezTo>
                  <a:cubicBezTo>
                    <a:pt x="1259" y="216"/>
                    <a:pt x="1088" y="144"/>
                    <a:pt x="910" y="94"/>
                  </a:cubicBezTo>
                  <a:cubicBezTo>
                    <a:pt x="737" y="44"/>
                    <a:pt x="559" y="15"/>
                    <a:pt x="379" y="7"/>
                  </a:cubicBezTo>
                  <a:cubicBezTo>
                    <a:pt x="253" y="0"/>
                    <a:pt x="126" y="4"/>
                    <a:pt x="0" y="18"/>
                  </a:cubicBezTo>
                  <a:cubicBezTo>
                    <a:pt x="143" y="30"/>
                    <a:pt x="285" y="56"/>
                    <a:pt x="424" y="94"/>
                  </a:cubicBezTo>
                  <a:cubicBezTo>
                    <a:pt x="601" y="145"/>
                    <a:pt x="773" y="217"/>
                    <a:pt x="934" y="307"/>
                  </a:cubicBezTo>
                  <a:cubicBezTo>
                    <a:pt x="789" y="1324"/>
                    <a:pt x="1298" y="2324"/>
                    <a:pt x="2211" y="2805"/>
                  </a:cubicBezTo>
                  <a:lnTo>
                    <a:pt x="2211" y="3311"/>
                  </a:lnTo>
                  <a:cubicBezTo>
                    <a:pt x="2200" y="4212"/>
                    <a:pt x="2516" y="5085"/>
                    <a:pt x="3100" y="5770"/>
                  </a:cubicBezTo>
                  <a:cubicBezTo>
                    <a:pt x="3176" y="5857"/>
                    <a:pt x="3201" y="5977"/>
                    <a:pt x="3165" y="6087"/>
                  </a:cubicBezTo>
                  <a:cubicBezTo>
                    <a:pt x="3130" y="6196"/>
                    <a:pt x="3039" y="6279"/>
                    <a:pt x="2926" y="6303"/>
                  </a:cubicBezTo>
                  <a:cubicBezTo>
                    <a:pt x="2208" y="6456"/>
                    <a:pt x="1479" y="6561"/>
                    <a:pt x="746" y="6618"/>
                  </a:cubicBezTo>
                  <a:cubicBezTo>
                    <a:pt x="510" y="6634"/>
                    <a:pt x="265" y="6645"/>
                    <a:pt x="17" y="6650"/>
                  </a:cubicBezTo>
                  <a:cubicBezTo>
                    <a:pt x="98" y="6653"/>
                    <a:pt x="179" y="6656"/>
                    <a:pt x="261" y="6656"/>
                  </a:cubicBezTo>
                  <a:cubicBezTo>
                    <a:pt x="594" y="6656"/>
                    <a:pt x="919" y="6641"/>
                    <a:pt x="1232" y="6618"/>
                  </a:cubicBezTo>
                  <a:cubicBezTo>
                    <a:pt x="1965" y="6561"/>
                    <a:pt x="2694" y="6456"/>
                    <a:pt x="3413" y="6303"/>
                  </a:cubicBezTo>
                  <a:cubicBezTo>
                    <a:pt x="3525" y="6279"/>
                    <a:pt x="3617" y="6196"/>
                    <a:pt x="3653" y="6087"/>
                  </a:cubicBezTo>
                  <a:cubicBezTo>
                    <a:pt x="3688" y="5977"/>
                    <a:pt x="3663" y="5857"/>
                    <a:pt x="3586" y="57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8"/>
            <p:cNvSpPr/>
            <p:nvPr/>
          </p:nvSpPr>
          <p:spPr>
            <a:xfrm>
              <a:off x="2448188" y="3139193"/>
              <a:ext cx="75368" cy="39154"/>
            </a:xfrm>
            <a:custGeom>
              <a:avLst/>
              <a:gdLst/>
              <a:ahLst/>
              <a:cxnLst/>
              <a:rect l="l" t="t" r="r" b="b"/>
              <a:pathLst>
                <a:path w="1948" h="1012" extrusionOk="0">
                  <a:moveTo>
                    <a:pt x="1947" y="38"/>
                  </a:moveTo>
                  <a:cubicBezTo>
                    <a:pt x="1947" y="575"/>
                    <a:pt x="1511" y="1011"/>
                    <a:pt x="974" y="1011"/>
                  </a:cubicBezTo>
                  <a:cubicBezTo>
                    <a:pt x="436" y="1011"/>
                    <a:pt x="0" y="575"/>
                    <a:pt x="0" y="38"/>
                  </a:cubicBezTo>
                  <a:cubicBezTo>
                    <a:pt x="0" y="25"/>
                    <a:pt x="0" y="13"/>
                    <a:pt x="2" y="1"/>
                  </a:cubicBezTo>
                  <a:cubicBezTo>
                    <a:pt x="315" y="23"/>
                    <a:pt x="641" y="38"/>
                    <a:pt x="974" y="38"/>
                  </a:cubicBezTo>
                  <a:cubicBezTo>
                    <a:pt x="1307" y="38"/>
                    <a:pt x="1632" y="23"/>
                    <a:pt x="1946" y="1"/>
                  </a:cubicBezTo>
                  <a:cubicBezTo>
                    <a:pt x="1947" y="13"/>
                    <a:pt x="1947" y="25"/>
                    <a:pt x="194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8"/>
            <p:cNvSpPr/>
            <p:nvPr/>
          </p:nvSpPr>
          <p:spPr>
            <a:xfrm>
              <a:off x="2476431" y="3139193"/>
              <a:ext cx="47163" cy="40895"/>
            </a:xfrm>
            <a:custGeom>
              <a:avLst/>
              <a:gdLst/>
              <a:ahLst/>
              <a:cxnLst/>
              <a:rect l="l" t="t" r="r" b="b"/>
              <a:pathLst>
                <a:path w="1219" h="1057" extrusionOk="0">
                  <a:moveTo>
                    <a:pt x="1216" y="1"/>
                  </a:moveTo>
                  <a:cubicBezTo>
                    <a:pt x="1057" y="12"/>
                    <a:pt x="895" y="21"/>
                    <a:pt x="730" y="28"/>
                  </a:cubicBezTo>
                  <a:lnTo>
                    <a:pt x="730" y="38"/>
                  </a:lnTo>
                  <a:cubicBezTo>
                    <a:pt x="730" y="482"/>
                    <a:pt x="430" y="868"/>
                    <a:pt x="0" y="980"/>
                  </a:cubicBezTo>
                  <a:cubicBezTo>
                    <a:pt x="291" y="1056"/>
                    <a:pt x="602" y="993"/>
                    <a:pt x="840" y="808"/>
                  </a:cubicBezTo>
                  <a:cubicBezTo>
                    <a:pt x="1080" y="625"/>
                    <a:pt x="1218" y="339"/>
                    <a:pt x="1217" y="38"/>
                  </a:cubicBezTo>
                  <a:cubicBezTo>
                    <a:pt x="1217" y="25"/>
                    <a:pt x="1217" y="13"/>
                    <a:pt x="1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8"/>
            <p:cNvSpPr/>
            <p:nvPr/>
          </p:nvSpPr>
          <p:spPr>
            <a:xfrm>
              <a:off x="2460530" y="2844762"/>
              <a:ext cx="50065" cy="41979"/>
            </a:xfrm>
            <a:custGeom>
              <a:avLst/>
              <a:gdLst/>
              <a:ahLst/>
              <a:cxnLst/>
              <a:rect l="l" t="t" r="r" b="b"/>
              <a:pathLst>
                <a:path w="1294" h="1085" extrusionOk="0">
                  <a:moveTo>
                    <a:pt x="1293" y="687"/>
                  </a:moveTo>
                  <a:lnTo>
                    <a:pt x="1293" y="1085"/>
                  </a:lnTo>
                  <a:cubicBezTo>
                    <a:pt x="1121" y="1035"/>
                    <a:pt x="944" y="1006"/>
                    <a:pt x="765" y="997"/>
                  </a:cubicBezTo>
                  <a:cubicBezTo>
                    <a:pt x="507" y="985"/>
                    <a:pt x="249" y="1013"/>
                    <a:pt x="1" y="1081"/>
                  </a:cubicBezTo>
                  <a:lnTo>
                    <a:pt x="1" y="671"/>
                  </a:lnTo>
                  <a:cubicBezTo>
                    <a:pt x="1" y="329"/>
                    <a:pt x="267" y="48"/>
                    <a:pt x="603" y="26"/>
                  </a:cubicBezTo>
                  <a:cubicBezTo>
                    <a:pt x="982" y="1"/>
                    <a:pt x="1293" y="308"/>
                    <a:pt x="1293" y="6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8"/>
            <p:cNvSpPr/>
            <p:nvPr/>
          </p:nvSpPr>
          <p:spPr>
            <a:xfrm>
              <a:off x="2353242" y="2844143"/>
              <a:ext cx="142379" cy="334514"/>
            </a:xfrm>
            <a:custGeom>
              <a:avLst/>
              <a:gdLst/>
              <a:ahLst/>
              <a:cxnLst/>
              <a:rect l="l" t="t" r="r" b="b"/>
              <a:pathLst>
                <a:path w="3680" h="8646" extrusionOk="0">
                  <a:moveTo>
                    <a:pt x="275" y="7312"/>
                  </a:moveTo>
                  <a:cubicBezTo>
                    <a:pt x="995" y="7465"/>
                    <a:pt x="1723" y="7570"/>
                    <a:pt x="2456" y="7627"/>
                  </a:cubicBezTo>
                  <a:cubicBezTo>
                    <a:pt x="2454" y="7638"/>
                    <a:pt x="2454" y="7651"/>
                    <a:pt x="2454" y="7664"/>
                  </a:cubicBezTo>
                  <a:cubicBezTo>
                    <a:pt x="2455" y="8150"/>
                    <a:pt x="2815" y="8561"/>
                    <a:pt x="3297" y="8628"/>
                  </a:cubicBezTo>
                  <a:lnTo>
                    <a:pt x="3308" y="8630"/>
                  </a:lnTo>
                  <a:cubicBezTo>
                    <a:pt x="3432" y="8645"/>
                    <a:pt x="3558" y="8637"/>
                    <a:pt x="3679" y="8603"/>
                  </a:cubicBezTo>
                  <a:cubicBezTo>
                    <a:pt x="3247" y="8496"/>
                    <a:pt x="2943" y="8109"/>
                    <a:pt x="2942" y="7664"/>
                  </a:cubicBezTo>
                  <a:cubicBezTo>
                    <a:pt x="2941" y="7651"/>
                    <a:pt x="2942" y="7638"/>
                    <a:pt x="2943" y="7627"/>
                  </a:cubicBezTo>
                  <a:cubicBezTo>
                    <a:pt x="2210" y="7569"/>
                    <a:pt x="1482" y="7464"/>
                    <a:pt x="763" y="7312"/>
                  </a:cubicBezTo>
                  <a:cubicBezTo>
                    <a:pt x="650" y="7288"/>
                    <a:pt x="559" y="7205"/>
                    <a:pt x="523" y="7096"/>
                  </a:cubicBezTo>
                  <a:cubicBezTo>
                    <a:pt x="488" y="6986"/>
                    <a:pt x="513" y="6866"/>
                    <a:pt x="588" y="6779"/>
                  </a:cubicBezTo>
                  <a:cubicBezTo>
                    <a:pt x="1172" y="6094"/>
                    <a:pt x="1481" y="4320"/>
                    <a:pt x="1481" y="4320"/>
                  </a:cubicBezTo>
                  <a:lnTo>
                    <a:pt x="1481" y="3448"/>
                  </a:lnTo>
                  <a:cubicBezTo>
                    <a:pt x="1480" y="2351"/>
                    <a:pt x="2212" y="1390"/>
                    <a:pt x="3268" y="1099"/>
                  </a:cubicBezTo>
                  <a:lnTo>
                    <a:pt x="3268" y="693"/>
                  </a:lnTo>
                  <a:cubicBezTo>
                    <a:pt x="3268" y="425"/>
                    <a:pt x="3431" y="184"/>
                    <a:pt x="3680" y="83"/>
                  </a:cubicBezTo>
                  <a:cubicBezTo>
                    <a:pt x="3477" y="0"/>
                    <a:pt x="3245" y="23"/>
                    <a:pt x="3063" y="146"/>
                  </a:cubicBezTo>
                  <a:cubicBezTo>
                    <a:pt x="2882" y="269"/>
                    <a:pt x="2773" y="474"/>
                    <a:pt x="2774" y="693"/>
                  </a:cubicBezTo>
                  <a:lnTo>
                    <a:pt x="2774" y="1099"/>
                  </a:lnTo>
                  <a:cubicBezTo>
                    <a:pt x="1717" y="1390"/>
                    <a:pt x="986" y="2351"/>
                    <a:pt x="986" y="3448"/>
                  </a:cubicBezTo>
                  <a:lnTo>
                    <a:pt x="986" y="4320"/>
                  </a:lnTo>
                  <a:cubicBezTo>
                    <a:pt x="986" y="4320"/>
                    <a:pt x="686" y="6094"/>
                    <a:pt x="102" y="6779"/>
                  </a:cubicBezTo>
                  <a:cubicBezTo>
                    <a:pt x="26" y="6866"/>
                    <a:pt x="0" y="6986"/>
                    <a:pt x="36" y="7096"/>
                  </a:cubicBezTo>
                  <a:cubicBezTo>
                    <a:pt x="72" y="7205"/>
                    <a:pt x="163" y="7288"/>
                    <a:pt x="275" y="73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8"/>
            <p:cNvSpPr/>
            <p:nvPr/>
          </p:nvSpPr>
          <p:spPr>
            <a:xfrm>
              <a:off x="2385394" y="2926591"/>
              <a:ext cx="24878" cy="51071"/>
            </a:xfrm>
            <a:custGeom>
              <a:avLst/>
              <a:gdLst/>
              <a:ahLst/>
              <a:cxnLst/>
              <a:rect l="l" t="t" r="r" b="b"/>
              <a:pathLst>
                <a:path w="643" h="1320" extrusionOk="0">
                  <a:moveTo>
                    <a:pt x="363" y="1"/>
                  </a:moveTo>
                  <a:lnTo>
                    <a:pt x="643" y="166"/>
                  </a:lnTo>
                  <a:cubicBezTo>
                    <a:pt x="437" y="515"/>
                    <a:pt x="328" y="913"/>
                    <a:pt x="325" y="1320"/>
                  </a:cubicBezTo>
                  <a:lnTo>
                    <a:pt x="1" y="1320"/>
                  </a:lnTo>
                  <a:cubicBezTo>
                    <a:pt x="3" y="856"/>
                    <a:pt x="128" y="40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8"/>
            <p:cNvSpPr/>
            <p:nvPr/>
          </p:nvSpPr>
          <p:spPr>
            <a:xfrm>
              <a:off x="2592269" y="2851688"/>
              <a:ext cx="44107" cy="106978"/>
            </a:xfrm>
            <a:custGeom>
              <a:avLst/>
              <a:gdLst/>
              <a:ahLst/>
              <a:cxnLst/>
              <a:rect l="l" t="t" r="r" b="b"/>
              <a:pathLst>
                <a:path w="1140" h="2765" extrusionOk="0">
                  <a:moveTo>
                    <a:pt x="816" y="2597"/>
                  </a:moveTo>
                  <a:cubicBezTo>
                    <a:pt x="816" y="2690"/>
                    <a:pt x="895" y="2764"/>
                    <a:pt x="988" y="2758"/>
                  </a:cubicBezTo>
                  <a:cubicBezTo>
                    <a:pt x="1074" y="2753"/>
                    <a:pt x="1139" y="2677"/>
                    <a:pt x="1139" y="2591"/>
                  </a:cubicBezTo>
                  <a:lnTo>
                    <a:pt x="1139" y="173"/>
                  </a:lnTo>
                  <a:cubicBezTo>
                    <a:pt x="1139" y="111"/>
                    <a:pt x="1104" y="54"/>
                    <a:pt x="1048" y="27"/>
                  </a:cubicBezTo>
                  <a:cubicBezTo>
                    <a:pt x="992" y="0"/>
                    <a:pt x="925" y="8"/>
                    <a:pt x="877" y="47"/>
                  </a:cubicBezTo>
                  <a:lnTo>
                    <a:pt x="69" y="694"/>
                  </a:lnTo>
                  <a:cubicBezTo>
                    <a:pt x="24" y="729"/>
                    <a:pt x="1" y="787"/>
                    <a:pt x="10" y="844"/>
                  </a:cubicBezTo>
                  <a:cubicBezTo>
                    <a:pt x="19" y="900"/>
                    <a:pt x="58" y="949"/>
                    <a:pt x="111" y="970"/>
                  </a:cubicBezTo>
                  <a:cubicBezTo>
                    <a:pt x="165" y="991"/>
                    <a:pt x="226" y="981"/>
                    <a:pt x="271" y="946"/>
                  </a:cubicBezTo>
                  <a:lnTo>
                    <a:pt x="816" y="510"/>
                  </a:lnTo>
                  <a:lnTo>
                    <a:pt x="816" y="25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8"/>
            <p:cNvSpPr/>
            <p:nvPr/>
          </p:nvSpPr>
          <p:spPr>
            <a:xfrm>
              <a:off x="2387173" y="2945975"/>
              <a:ext cx="15669" cy="12652"/>
            </a:xfrm>
            <a:custGeom>
              <a:avLst/>
              <a:gdLst/>
              <a:ahLst/>
              <a:cxnLst/>
              <a:rect l="l" t="t" r="r" b="b"/>
              <a:pathLst>
                <a:path w="405" h="327" extrusionOk="0">
                  <a:moveTo>
                    <a:pt x="208" y="325"/>
                  </a:moveTo>
                  <a:cubicBezTo>
                    <a:pt x="89" y="326"/>
                    <a:pt x="0" y="199"/>
                    <a:pt x="69" y="73"/>
                  </a:cubicBezTo>
                  <a:cubicBezTo>
                    <a:pt x="95" y="28"/>
                    <a:pt x="144" y="1"/>
                    <a:pt x="195" y="1"/>
                  </a:cubicBezTo>
                  <a:lnTo>
                    <a:pt x="212" y="1"/>
                  </a:lnTo>
                  <a:cubicBezTo>
                    <a:pt x="275" y="1"/>
                    <a:pt x="333" y="38"/>
                    <a:pt x="357" y="97"/>
                  </a:cubicBezTo>
                  <a:cubicBezTo>
                    <a:pt x="404" y="214"/>
                    <a:pt x="319" y="325"/>
                    <a:pt x="208" y="3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8"/>
            <p:cNvSpPr/>
            <p:nvPr/>
          </p:nvSpPr>
          <p:spPr>
            <a:xfrm>
              <a:off x="2346665" y="2807774"/>
              <a:ext cx="386165" cy="376763"/>
            </a:xfrm>
            <a:custGeom>
              <a:avLst/>
              <a:gdLst/>
              <a:ahLst/>
              <a:cxnLst/>
              <a:rect l="l" t="t" r="r" b="b"/>
              <a:pathLst>
                <a:path w="9981" h="9738" extrusionOk="0">
                  <a:moveTo>
                    <a:pt x="3599" y="1143"/>
                  </a:moveTo>
                  <a:cubicBezTo>
                    <a:pt x="3693" y="1143"/>
                    <a:pt x="3786" y="1170"/>
                    <a:pt x="3868" y="1224"/>
                  </a:cubicBezTo>
                  <a:cubicBezTo>
                    <a:pt x="4005" y="1315"/>
                    <a:pt x="4084" y="1474"/>
                    <a:pt x="4084" y="1640"/>
                  </a:cubicBezTo>
                  <a:lnTo>
                    <a:pt x="4084" y="1838"/>
                  </a:lnTo>
                  <a:cubicBezTo>
                    <a:pt x="3965" y="1814"/>
                    <a:pt x="3846" y="1799"/>
                    <a:pt x="3725" y="1792"/>
                  </a:cubicBezTo>
                  <a:cubicBezTo>
                    <a:pt x="3696" y="1791"/>
                    <a:pt x="3666" y="1790"/>
                    <a:pt x="3637" y="1790"/>
                  </a:cubicBezTo>
                  <a:cubicBezTo>
                    <a:pt x="3462" y="1790"/>
                    <a:pt x="3287" y="1807"/>
                    <a:pt x="3115" y="1839"/>
                  </a:cubicBezTo>
                  <a:lnTo>
                    <a:pt x="3115" y="1640"/>
                  </a:lnTo>
                  <a:cubicBezTo>
                    <a:pt x="3115" y="1474"/>
                    <a:pt x="3193" y="1315"/>
                    <a:pt x="3331" y="1224"/>
                  </a:cubicBezTo>
                  <a:cubicBezTo>
                    <a:pt x="3412" y="1170"/>
                    <a:pt x="3506" y="1143"/>
                    <a:pt x="3599" y="1143"/>
                  </a:cubicBezTo>
                  <a:close/>
                  <a:moveTo>
                    <a:pt x="7167" y="330"/>
                  </a:moveTo>
                  <a:cubicBezTo>
                    <a:pt x="8422" y="330"/>
                    <a:pt x="9438" y="1347"/>
                    <a:pt x="9438" y="2601"/>
                  </a:cubicBezTo>
                  <a:cubicBezTo>
                    <a:pt x="9438" y="3855"/>
                    <a:pt x="8422" y="4873"/>
                    <a:pt x="7167" y="4873"/>
                  </a:cubicBezTo>
                  <a:cubicBezTo>
                    <a:pt x="5913" y="4871"/>
                    <a:pt x="4897" y="3855"/>
                    <a:pt x="4896" y="2601"/>
                  </a:cubicBezTo>
                  <a:cubicBezTo>
                    <a:pt x="4896" y="1347"/>
                    <a:pt x="5912" y="330"/>
                    <a:pt x="7167" y="330"/>
                  </a:cubicBezTo>
                  <a:close/>
                  <a:moveTo>
                    <a:pt x="4396" y="8740"/>
                  </a:moveTo>
                  <a:lnTo>
                    <a:pt x="4396" y="8740"/>
                  </a:lnTo>
                  <a:cubicBezTo>
                    <a:pt x="4330" y="9130"/>
                    <a:pt x="3993" y="9414"/>
                    <a:pt x="3598" y="9414"/>
                  </a:cubicBezTo>
                  <a:cubicBezTo>
                    <a:pt x="3203" y="9414"/>
                    <a:pt x="2866" y="9130"/>
                    <a:pt x="2801" y="8740"/>
                  </a:cubicBezTo>
                  <a:lnTo>
                    <a:pt x="2801" y="8740"/>
                  </a:lnTo>
                  <a:cubicBezTo>
                    <a:pt x="3060" y="8757"/>
                    <a:pt x="3328" y="8766"/>
                    <a:pt x="3598" y="8766"/>
                  </a:cubicBezTo>
                  <a:cubicBezTo>
                    <a:pt x="3869" y="8766"/>
                    <a:pt x="4135" y="8756"/>
                    <a:pt x="4396" y="8740"/>
                  </a:cubicBezTo>
                  <a:close/>
                  <a:moveTo>
                    <a:pt x="7173" y="0"/>
                  </a:moveTo>
                  <a:cubicBezTo>
                    <a:pt x="7064" y="0"/>
                    <a:pt x="6955" y="7"/>
                    <a:pt x="6845" y="21"/>
                  </a:cubicBezTo>
                  <a:cubicBezTo>
                    <a:pt x="5764" y="159"/>
                    <a:pt x="4883" y="955"/>
                    <a:pt x="4638" y="2016"/>
                  </a:cubicBezTo>
                  <a:cubicBezTo>
                    <a:pt x="4563" y="1982"/>
                    <a:pt x="4486" y="1952"/>
                    <a:pt x="4407" y="1925"/>
                  </a:cubicBezTo>
                  <a:lnTo>
                    <a:pt x="4407" y="1643"/>
                  </a:lnTo>
                  <a:cubicBezTo>
                    <a:pt x="4407" y="1192"/>
                    <a:pt x="4044" y="818"/>
                    <a:pt x="3599" y="818"/>
                  </a:cubicBezTo>
                  <a:cubicBezTo>
                    <a:pt x="3583" y="818"/>
                    <a:pt x="3567" y="818"/>
                    <a:pt x="3551" y="819"/>
                  </a:cubicBezTo>
                  <a:cubicBezTo>
                    <a:pt x="3127" y="845"/>
                    <a:pt x="2791" y="1196"/>
                    <a:pt x="2791" y="1626"/>
                  </a:cubicBezTo>
                  <a:lnTo>
                    <a:pt x="2791" y="1924"/>
                  </a:lnTo>
                  <a:cubicBezTo>
                    <a:pt x="2646" y="1970"/>
                    <a:pt x="2506" y="2030"/>
                    <a:pt x="2372" y="2104"/>
                  </a:cubicBezTo>
                  <a:cubicBezTo>
                    <a:pt x="2167" y="2216"/>
                    <a:pt x="1975" y="2355"/>
                    <a:pt x="1805" y="2515"/>
                  </a:cubicBezTo>
                  <a:cubicBezTo>
                    <a:pt x="1637" y="2680"/>
                    <a:pt x="1491" y="2865"/>
                    <a:pt x="1372" y="3067"/>
                  </a:cubicBezTo>
                  <a:cubicBezTo>
                    <a:pt x="1347" y="3104"/>
                    <a:pt x="1341" y="3151"/>
                    <a:pt x="1353" y="3194"/>
                  </a:cubicBezTo>
                  <a:cubicBezTo>
                    <a:pt x="1364" y="3236"/>
                    <a:pt x="1394" y="3272"/>
                    <a:pt x="1434" y="3292"/>
                  </a:cubicBezTo>
                  <a:cubicBezTo>
                    <a:pt x="1457" y="3304"/>
                    <a:pt x="1482" y="3310"/>
                    <a:pt x="1507" y="3310"/>
                  </a:cubicBezTo>
                  <a:cubicBezTo>
                    <a:pt x="1563" y="3310"/>
                    <a:pt x="1618" y="3282"/>
                    <a:pt x="1650" y="3231"/>
                  </a:cubicBezTo>
                  <a:cubicBezTo>
                    <a:pt x="1756" y="3055"/>
                    <a:pt x="1883" y="2893"/>
                    <a:pt x="2030" y="2749"/>
                  </a:cubicBezTo>
                  <a:cubicBezTo>
                    <a:pt x="2179" y="2608"/>
                    <a:pt x="2346" y="2487"/>
                    <a:pt x="2527" y="2389"/>
                  </a:cubicBezTo>
                  <a:cubicBezTo>
                    <a:pt x="2862" y="2210"/>
                    <a:pt x="3235" y="2116"/>
                    <a:pt x="3614" y="2116"/>
                  </a:cubicBezTo>
                  <a:cubicBezTo>
                    <a:pt x="3647" y="2116"/>
                    <a:pt x="3680" y="2117"/>
                    <a:pt x="3713" y="2118"/>
                  </a:cubicBezTo>
                  <a:cubicBezTo>
                    <a:pt x="4018" y="2134"/>
                    <a:pt x="4316" y="2213"/>
                    <a:pt x="4587" y="2351"/>
                  </a:cubicBezTo>
                  <a:cubicBezTo>
                    <a:pt x="4580" y="2434"/>
                    <a:pt x="4575" y="2517"/>
                    <a:pt x="4575" y="2602"/>
                  </a:cubicBezTo>
                  <a:cubicBezTo>
                    <a:pt x="4576" y="3528"/>
                    <a:pt x="5070" y="4382"/>
                    <a:pt x="5872" y="4844"/>
                  </a:cubicBezTo>
                  <a:lnTo>
                    <a:pt x="5872" y="5260"/>
                  </a:lnTo>
                  <a:cubicBezTo>
                    <a:pt x="5864" y="6199"/>
                    <a:pt x="6195" y="7110"/>
                    <a:pt x="6804" y="7826"/>
                  </a:cubicBezTo>
                  <a:cubicBezTo>
                    <a:pt x="6844" y="7871"/>
                    <a:pt x="6855" y="7934"/>
                    <a:pt x="6836" y="7990"/>
                  </a:cubicBezTo>
                  <a:cubicBezTo>
                    <a:pt x="6818" y="8044"/>
                    <a:pt x="6773" y="8083"/>
                    <a:pt x="6719" y="8093"/>
                  </a:cubicBezTo>
                  <a:cubicBezTo>
                    <a:pt x="5694" y="8313"/>
                    <a:pt x="4649" y="8430"/>
                    <a:pt x="3600" y="8442"/>
                  </a:cubicBezTo>
                  <a:cubicBezTo>
                    <a:pt x="2551" y="8430"/>
                    <a:pt x="1505" y="8314"/>
                    <a:pt x="479" y="8093"/>
                  </a:cubicBezTo>
                  <a:cubicBezTo>
                    <a:pt x="424" y="8083"/>
                    <a:pt x="380" y="8044"/>
                    <a:pt x="362" y="7990"/>
                  </a:cubicBezTo>
                  <a:cubicBezTo>
                    <a:pt x="344" y="7934"/>
                    <a:pt x="356" y="7872"/>
                    <a:pt x="395" y="7827"/>
                  </a:cubicBezTo>
                  <a:cubicBezTo>
                    <a:pt x="1005" y="7111"/>
                    <a:pt x="1336" y="6200"/>
                    <a:pt x="1328" y="5260"/>
                  </a:cubicBezTo>
                  <a:lnTo>
                    <a:pt x="1328" y="4392"/>
                  </a:lnTo>
                  <a:cubicBezTo>
                    <a:pt x="1328" y="4306"/>
                    <a:pt x="1262" y="4230"/>
                    <a:pt x="1176" y="4225"/>
                  </a:cubicBezTo>
                  <a:cubicBezTo>
                    <a:pt x="1173" y="4225"/>
                    <a:pt x="1169" y="4224"/>
                    <a:pt x="1165" y="4224"/>
                  </a:cubicBezTo>
                  <a:cubicBezTo>
                    <a:pt x="1077" y="4224"/>
                    <a:pt x="1004" y="4297"/>
                    <a:pt x="1004" y="4385"/>
                  </a:cubicBezTo>
                  <a:lnTo>
                    <a:pt x="1004" y="5261"/>
                  </a:lnTo>
                  <a:cubicBezTo>
                    <a:pt x="1012" y="6122"/>
                    <a:pt x="710" y="6958"/>
                    <a:pt x="151" y="7614"/>
                  </a:cubicBezTo>
                  <a:cubicBezTo>
                    <a:pt x="36" y="7747"/>
                    <a:pt x="0" y="7929"/>
                    <a:pt x="57" y="8095"/>
                  </a:cubicBezTo>
                  <a:cubicBezTo>
                    <a:pt x="112" y="8256"/>
                    <a:pt x="247" y="8377"/>
                    <a:pt x="414" y="8410"/>
                  </a:cubicBezTo>
                  <a:cubicBezTo>
                    <a:pt x="1092" y="8553"/>
                    <a:pt x="1779" y="8655"/>
                    <a:pt x="2470" y="8715"/>
                  </a:cubicBezTo>
                  <a:cubicBezTo>
                    <a:pt x="2528" y="9296"/>
                    <a:pt x="3016" y="9738"/>
                    <a:pt x="3600" y="9738"/>
                  </a:cubicBezTo>
                  <a:cubicBezTo>
                    <a:pt x="4183" y="9738"/>
                    <a:pt x="4671" y="9296"/>
                    <a:pt x="4729" y="8715"/>
                  </a:cubicBezTo>
                  <a:cubicBezTo>
                    <a:pt x="5420" y="8655"/>
                    <a:pt x="6105" y="8553"/>
                    <a:pt x="6784" y="8410"/>
                  </a:cubicBezTo>
                  <a:cubicBezTo>
                    <a:pt x="6951" y="8377"/>
                    <a:pt x="7087" y="8256"/>
                    <a:pt x="7142" y="8094"/>
                  </a:cubicBezTo>
                  <a:cubicBezTo>
                    <a:pt x="7198" y="7928"/>
                    <a:pt x="7163" y="7746"/>
                    <a:pt x="7047" y="7613"/>
                  </a:cubicBezTo>
                  <a:cubicBezTo>
                    <a:pt x="6490" y="6957"/>
                    <a:pt x="6186" y="6122"/>
                    <a:pt x="6195" y="5261"/>
                  </a:cubicBezTo>
                  <a:lnTo>
                    <a:pt x="6195" y="5009"/>
                  </a:lnTo>
                  <a:cubicBezTo>
                    <a:pt x="6511" y="5138"/>
                    <a:pt x="6843" y="5200"/>
                    <a:pt x="7171" y="5200"/>
                  </a:cubicBezTo>
                  <a:cubicBezTo>
                    <a:pt x="7888" y="5200"/>
                    <a:pt x="8591" y="4902"/>
                    <a:pt x="9094" y="4350"/>
                  </a:cubicBezTo>
                  <a:cubicBezTo>
                    <a:pt x="9827" y="3544"/>
                    <a:pt x="9980" y="2367"/>
                    <a:pt x="9478" y="1401"/>
                  </a:cubicBezTo>
                  <a:cubicBezTo>
                    <a:pt x="9027" y="534"/>
                    <a:pt x="8133" y="0"/>
                    <a:pt x="71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8"/>
            <p:cNvSpPr/>
            <p:nvPr/>
          </p:nvSpPr>
          <p:spPr>
            <a:xfrm>
              <a:off x="2410504" y="2902101"/>
              <a:ext cx="81675" cy="81675"/>
            </a:xfrm>
            <a:custGeom>
              <a:avLst/>
              <a:gdLst/>
              <a:ahLst/>
              <a:cxnLst/>
              <a:rect l="l" t="t" r="r" b="b"/>
              <a:pathLst>
                <a:path w="2111" h="2111" extrusionOk="0">
                  <a:moveTo>
                    <a:pt x="325" y="1947"/>
                  </a:moveTo>
                  <a:cubicBezTo>
                    <a:pt x="325" y="1052"/>
                    <a:pt x="1052" y="325"/>
                    <a:pt x="1948" y="325"/>
                  </a:cubicBezTo>
                  <a:cubicBezTo>
                    <a:pt x="2037" y="325"/>
                    <a:pt x="2111" y="253"/>
                    <a:pt x="2111" y="163"/>
                  </a:cubicBezTo>
                  <a:cubicBezTo>
                    <a:pt x="2111" y="73"/>
                    <a:pt x="2037" y="1"/>
                    <a:pt x="1948" y="1"/>
                  </a:cubicBezTo>
                  <a:cubicBezTo>
                    <a:pt x="872" y="1"/>
                    <a:pt x="1" y="872"/>
                    <a:pt x="1" y="1947"/>
                  </a:cubicBezTo>
                  <a:cubicBezTo>
                    <a:pt x="1" y="2038"/>
                    <a:pt x="73" y="2110"/>
                    <a:pt x="164" y="2110"/>
                  </a:cubicBezTo>
                  <a:cubicBezTo>
                    <a:pt x="253" y="2110"/>
                    <a:pt x="325" y="2038"/>
                    <a:pt x="325" y="19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5" name="Google Shape;1405;p58"/>
          <p:cNvGrpSpPr/>
          <p:nvPr/>
        </p:nvGrpSpPr>
        <p:grpSpPr>
          <a:xfrm>
            <a:off x="2706778" y="3151337"/>
            <a:ext cx="380671" cy="371269"/>
            <a:chOff x="722343" y="1606837"/>
            <a:chExt cx="380671" cy="371269"/>
          </a:xfrm>
        </p:grpSpPr>
        <p:sp>
          <p:nvSpPr>
            <p:cNvPr id="1406" name="Google Shape;1406;p58"/>
            <p:cNvSpPr/>
            <p:nvPr/>
          </p:nvSpPr>
          <p:spPr>
            <a:xfrm>
              <a:off x="901361" y="1614072"/>
              <a:ext cx="185325" cy="185286"/>
            </a:xfrm>
            <a:custGeom>
              <a:avLst/>
              <a:gdLst/>
              <a:ahLst/>
              <a:cxnLst/>
              <a:rect l="l" t="t" r="r" b="b"/>
              <a:pathLst>
                <a:path w="4790" h="4789" extrusionOk="0">
                  <a:moveTo>
                    <a:pt x="4789" y="2394"/>
                  </a:moveTo>
                  <a:cubicBezTo>
                    <a:pt x="4788" y="3715"/>
                    <a:pt x="3717" y="4787"/>
                    <a:pt x="2395" y="4787"/>
                  </a:cubicBezTo>
                  <a:cubicBezTo>
                    <a:pt x="2123" y="4788"/>
                    <a:pt x="1853" y="4741"/>
                    <a:pt x="1597" y="4650"/>
                  </a:cubicBezTo>
                  <a:cubicBezTo>
                    <a:pt x="915" y="4409"/>
                    <a:pt x="380" y="3873"/>
                    <a:pt x="138" y="3191"/>
                  </a:cubicBezTo>
                  <a:cubicBezTo>
                    <a:pt x="47" y="2936"/>
                    <a:pt x="1" y="2665"/>
                    <a:pt x="1" y="2394"/>
                  </a:cubicBezTo>
                  <a:cubicBezTo>
                    <a:pt x="1" y="1072"/>
                    <a:pt x="1073" y="0"/>
                    <a:pt x="2395" y="0"/>
                  </a:cubicBezTo>
                  <a:cubicBezTo>
                    <a:pt x="3717" y="0"/>
                    <a:pt x="4789" y="1072"/>
                    <a:pt x="4789" y="23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8"/>
            <p:cNvSpPr/>
            <p:nvPr/>
          </p:nvSpPr>
          <p:spPr>
            <a:xfrm>
              <a:off x="984738" y="1614072"/>
              <a:ext cx="101948" cy="185248"/>
            </a:xfrm>
            <a:custGeom>
              <a:avLst/>
              <a:gdLst/>
              <a:ahLst/>
              <a:cxnLst/>
              <a:rect l="l" t="t" r="r" b="b"/>
              <a:pathLst>
                <a:path w="2635" h="4788" extrusionOk="0">
                  <a:moveTo>
                    <a:pt x="240" y="0"/>
                  </a:moveTo>
                  <a:cubicBezTo>
                    <a:pt x="159" y="0"/>
                    <a:pt x="79" y="4"/>
                    <a:pt x="1" y="13"/>
                  </a:cubicBezTo>
                  <a:cubicBezTo>
                    <a:pt x="1223" y="134"/>
                    <a:pt x="2154" y="1162"/>
                    <a:pt x="2155" y="2391"/>
                  </a:cubicBezTo>
                  <a:cubicBezTo>
                    <a:pt x="2156" y="3620"/>
                    <a:pt x="1228" y="4650"/>
                    <a:pt x="6" y="4776"/>
                  </a:cubicBezTo>
                  <a:cubicBezTo>
                    <a:pt x="83" y="4783"/>
                    <a:pt x="160" y="4787"/>
                    <a:pt x="240" y="4787"/>
                  </a:cubicBezTo>
                  <a:cubicBezTo>
                    <a:pt x="1562" y="4787"/>
                    <a:pt x="2634" y="3716"/>
                    <a:pt x="2634" y="2394"/>
                  </a:cubicBezTo>
                  <a:cubicBezTo>
                    <a:pt x="2634" y="1072"/>
                    <a:pt x="1562" y="0"/>
                    <a:pt x="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8"/>
            <p:cNvSpPr/>
            <p:nvPr/>
          </p:nvSpPr>
          <p:spPr>
            <a:xfrm>
              <a:off x="728456" y="1737570"/>
              <a:ext cx="234694" cy="185364"/>
            </a:xfrm>
            <a:custGeom>
              <a:avLst/>
              <a:gdLst/>
              <a:ahLst/>
              <a:cxnLst/>
              <a:rect l="l" t="t" r="r" b="b"/>
              <a:pathLst>
                <a:path w="6066" h="4791" extrusionOk="0">
                  <a:moveTo>
                    <a:pt x="6066" y="1460"/>
                  </a:moveTo>
                  <a:lnTo>
                    <a:pt x="6066" y="4471"/>
                  </a:lnTo>
                  <a:cubicBezTo>
                    <a:pt x="6065" y="4648"/>
                    <a:pt x="5923" y="4791"/>
                    <a:pt x="5747" y="4791"/>
                  </a:cubicBezTo>
                  <a:lnTo>
                    <a:pt x="320" y="4791"/>
                  </a:lnTo>
                  <a:cubicBezTo>
                    <a:pt x="145" y="4791"/>
                    <a:pt x="2" y="4648"/>
                    <a:pt x="1" y="4471"/>
                  </a:cubicBezTo>
                  <a:lnTo>
                    <a:pt x="1" y="319"/>
                  </a:lnTo>
                  <a:cubicBezTo>
                    <a:pt x="2" y="143"/>
                    <a:pt x="145" y="0"/>
                    <a:pt x="320" y="0"/>
                  </a:cubicBezTo>
                  <a:lnTo>
                    <a:pt x="4607" y="0"/>
                  </a:lnTo>
                  <a:cubicBezTo>
                    <a:pt x="4848" y="682"/>
                    <a:pt x="5384" y="1218"/>
                    <a:pt x="6066" y="14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8"/>
            <p:cNvSpPr/>
            <p:nvPr/>
          </p:nvSpPr>
          <p:spPr>
            <a:xfrm>
              <a:off x="888710" y="1737570"/>
              <a:ext cx="74440" cy="185364"/>
            </a:xfrm>
            <a:custGeom>
              <a:avLst/>
              <a:gdLst/>
              <a:ahLst/>
              <a:cxnLst/>
              <a:rect l="l" t="t" r="r" b="b"/>
              <a:pathLst>
                <a:path w="1924" h="4791" extrusionOk="0">
                  <a:moveTo>
                    <a:pt x="476" y="0"/>
                  </a:moveTo>
                  <a:lnTo>
                    <a:pt x="0" y="0"/>
                  </a:lnTo>
                  <a:cubicBezTo>
                    <a:pt x="240" y="682"/>
                    <a:pt x="772" y="1218"/>
                    <a:pt x="1448" y="1460"/>
                  </a:cubicBezTo>
                  <a:lnTo>
                    <a:pt x="1448" y="4471"/>
                  </a:lnTo>
                  <a:cubicBezTo>
                    <a:pt x="1448" y="4648"/>
                    <a:pt x="1307" y="4791"/>
                    <a:pt x="1132" y="4791"/>
                  </a:cubicBezTo>
                  <a:lnTo>
                    <a:pt x="1607" y="4791"/>
                  </a:lnTo>
                  <a:cubicBezTo>
                    <a:pt x="1782" y="4791"/>
                    <a:pt x="1923" y="4648"/>
                    <a:pt x="1924" y="4471"/>
                  </a:cubicBezTo>
                  <a:lnTo>
                    <a:pt x="1924" y="1460"/>
                  </a:lnTo>
                  <a:cubicBezTo>
                    <a:pt x="1248" y="1218"/>
                    <a:pt x="715" y="682"/>
                    <a:pt x="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8"/>
            <p:cNvSpPr/>
            <p:nvPr/>
          </p:nvSpPr>
          <p:spPr>
            <a:xfrm>
              <a:off x="777747" y="1922895"/>
              <a:ext cx="136150" cy="25071"/>
            </a:xfrm>
            <a:custGeom>
              <a:avLst/>
              <a:gdLst/>
              <a:ahLst/>
              <a:cxnLst/>
              <a:rect l="l" t="t" r="r" b="b"/>
              <a:pathLst>
                <a:path w="3519" h="648" extrusionOk="0">
                  <a:moveTo>
                    <a:pt x="0" y="1"/>
                  </a:moveTo>
                  <a:lnTo>
                    <a:pt x="3518" y="1"/>
                  </a:lnTo>
                  <a:lnTo>
                    <a:pt x="3518" y="648"/>
                  </a:lnTo>
                  <a:lnTo>
                    <a:pt x="0" y="6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8"/>
            <p:cNvSpPr/>
            <p:nvPr/>
          </p:nvSpPr>
          <p:spPr>
            <a:xfrm>
              <a:off x="758286" y="1947193"/>
              <a:ext cx="175111" cy="25032"/>
            </a:xfrm>
            <a:custGeom>
              <a:avLst/>
              <a:gdLst/>
              <a:ahLst/>
              <a:cxnLst/>
              <a:rect l="l" t="t" r="r" b="b"/>
              <a:pathLst>
                <a:path w="4526" h="647" extrusionOk="0">
                  <a:moveTo>
                    <a:pt x="4525" y="324"/>
                  </a:moveTo>
                  <a:cubicBezTo>
                    <a:pt x="4524" y="502"/>
                    <a:pt x="4380" y="645"/>
                    <a:pt x="4203" y="646"/>
                  </a:cubicBezTo>
                  <a:lnTo>
                    <a:pt x="324" y="646"/>
                  </a:lnTo>
                  <a:cubicBezTo>
                    <a:pt x="145" y="646"/>
                    <a:pt x="2" y="502"/>
                    <a:pt x="0" y="324"/>
                  </a:cubicBezTo>
                  <a:cubicBezTo>
                    <a:pt x="3" y="146"/>
                    <a:pt x="146" y="2"/>
                    <a:pt x="324" y="1"/>
                  </a:cubicBezTo>
                  <a:lnTo>
                    <a:pt x="4203" y="1"/>
                  </a:lnTo>
                  <a:cubicBezTo>
                    <a:pt x="4380" y="1"/>
                    <a:pt x="4525" y="146"/>
                    <a:pt x="4525" y="3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8"/>
            <p:cNvSpPr/>
            <p:nvPr/>
          </p:nvSpPr>
          <p:spPr>
            <a:xfrm>
              <a:off x="901207" y="1947193"/>
              <a:ext cx="31300" cy="25032"/>
            </a:xfrm>
            <a:custGeom>
              <a:avLst/>
              <a:gdLst/>
              <a:ahLst/>
              <a:cxnLst/>
              <a:rect l="l" t="t" r="r" b="b"/>
              <a:pathLst>
                <a:path w="809" h="647" extrusionOk="0">
                  <a:moveTo>
                    <a:pt x="485" y="1"/>
                  </a:moveTo>
                  <a:lnTo>
                    <a:pt x="1" y="1"/>
                  </a:lnTo>
                  <a:cubicBezTo>
                    <a:pt x="178" y="1"/>
                    <a:pt x="323" y="146"/>
                    <a:pt x="323" y="324"/>
                  </a:cubicBezTo>
                  <a:cubicBezTo>
                    <a:pt x="322" y="502"/>
                    <a:pt x="178" y="645"/>
                    <a:pt x="1" y="646"/>
                  </a:cubicBezTo>
                  <a:lnTo>
                    <a:pt x="485" y="646"/>
                  </a:lnTo>
                  <a:cubicBezTo>
                    <a:pt x="663" y="645"/>
                    <a:pt x="807" y="502"/>
                    <a:pt x="808" y="324"/>
                  </a:cubicBezTo>
                  <a:cubicBezTo>
                    <a:pt x="808" y="146"/>
                    <a:pt x="663" y="1"/>
                    <a:pt x="485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8"/>
            <p:cNvSpPr/>
            <p:nvPr/>
          </p:nvSpPr>
          <p:spPr>
            <a:xfrm>
              <a:off x="808660" y="1780555"/>
              <a:ext cx="92624" cy="99549"/>
            </a:xfrm>
            <a:custGeom>
              <a:avLst/>
              <a:gdLst/>
              <a:ahLst/>
              <a:cxnLst/>
              <a:rect l="l" t="t" r="r" b="b"/>
              <a:pathLst>
                <a:path w="2394" h="2573" extrusionOk="0">
                  <a:moveTo>
                    <a:pt x="1" y="283"/>
                  </a:moveTo>
                  <a:lnTo>
                    <a:pt x="1" y="2291"/>
                  </a:lnTo>
                  <a:cubicBezTo>
                    <a:pt x="5" y="2390"/>
                    <a:pt x="60" y="2478"/>
                    <a:pt x="147" y="2526"/>
                  </a:cubicBezTo>
                  <a:cubicBezTo>
                    <a:pt x="233" y="2573"/>
                    <a:pt x="338" y="2572"/>
                    <a:pt x="423" y="2522"/>
                  </a:cubicBezTo>
                  <a:lnTo>
                    <a:pt x="2254" y="1518"/>
                  </a:lnTo>
                  <a:cubicBezTo>
                    <a:pt x="2340" y="1472"/>
                    <a:pt x="2394" y="1384"/>
                    <a:pt x="2394" y="1287"/>
                  </a:cubicBezTo>
                  <a:cubicBezTo>
                    <a:pt x="2394" y="1190"/>
                    <a:pt x="2340" y="1101"/>
                    <a:pt x="2254" y="1056"/>
                  </a:cubicBezTo>
                  <a:lnTo>
                    <a:pt x="423" y="51"/>
                  </a:lnTo>
                  <a:cubicBezTo>
                    <a:pt x="338" y="1"/>
                    <a:pt x="233" y="0"/>
                    <a:pt x="147" y="47"/>
                  </a:cubicBezTo>
                  <a:cubicBezTo>
                    <a:pt x="59" y="95"/>
                    <a:pt x="5" y="184"/>
                    <a:pt x="1" y="2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8"/>
            <p:cNvSpPr/>
            <p:nvPr/>
          </p:nvSpPr>
          <p:spPr>
            <a:xfrm>
              <a:off x="759563" y="1922895"/>
              <a:ext cx="36639" cy="49368"/>
            </a:xfrm>
            <a:custGeom>
              <a:avLst/>
              <a:gdLst/>
              <a:ahLst/>
              <a:cxnLst/>
              <a:rect l="l" t="t" r="r" b="b"/>
              <a:pathLst>
                <a:path w="947" h="1276" extrusionOk="0">
                  <a:moveTo>
                    <a:pt x="314" y="1275"/>
                  </a:moveTo>
                  <a:lnTo>
                    <a:pt x="784" y="1275"/>
                  </a:lnTo>
                  <a:cubicBezTo>
                    <a:pt x="611" y="1274"/>
                    <a:pt x="472" y="1134"/>
                    <a:pt x="470" y="962"/>
                  </a:cubicBezTo>
                  <a:cubicBezTo>
                    <a:pt x="473" y="788"/>
                    <a:pt x="612" y="649"/>
                    <a:pt x="784" y="648"/>
                  </a:cubicBezTo>
                  <a:lnTo>
                    <a:pt x="946" y="648"/>
                  </a:lnTo>
                  <a:lnTo>
                    <a:pt x="946" y="1"/>
                  </a:lnTo>
                  <a:lnTo>
                    <a:pt x="470" y="1"/>
                  </a:lnTo>
                  <a:lnTo>
                    <a:pt x="470" y="648"/>
                  </a:lnTo>
                  <a:lnTo>
                    <a:pt x="314" y="648"/>
                  </a:lnTo>
                  <a:cubicBezTo>
                    <a:pt x="141" y="649"/>
                    <a:pt x="1" y="788"/>
                    <a:pt x="0" y="962"/>
                  </a:cubicBezTo>
                  <a:cubicBezTo>
                    <a:pt x="1" y="1134"/>
                    <a:pt x="141" y="1274"/>
                    <a:pt x="314" y="12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8"/>
            <p:cNvSpPr/>
            <p:nvPr/>
          </p:nvSpPr>
          <p:spPr>
            <a:xfrm>
              <a:off x="981527" y="1793942"/>
              <a:ext cx="21821" cy="5378"/>
            </a:xfrm>
            <a:custGeom>
              <a:avLst/>
              <a:gdLst/>
              <a:ahLst/>
              <a:cxnLst/>
              <a:rect l="l" t="t" r="r" b="b"/>
              <a:pathLst>
                <a:path w="564" h="139" extrusionOk="0">
                  <a:moveTo>
                    <a:pt x="1" y="113"/>
                  </a:moveTo>
                  <a:cubicBezTo>
                    <a:pt x="29" y="116"/>
                    <a:pt x="56" y="124"/>
                    <a:pt x="85" y="126"/>
                  </a:cubicBezTo>
                  <a:cubicBezTo>
                    <a:pt x="162" y="134"/>
                    <a:pt x="240" y="138"/>
                    <a:pt x="320" y="138"/>
                  </a:cubicBezTo>
                  <a:cubicBezTo>
                    <a:pt x="401" y="138"/>
                    <a:pt x="483" y="134"/>
                    <a:pt x="563" y="126"/>
                  </a:cubicBezTo>
                  <a:cubicBezTo>
                    <a:pt x="371" y="108"/>
                    <a:pt x="182" y="66"/>
                    <a:pt x="1" y="1"/>
                  </a:cubicBezTo>
                  <a:lnTo>
                    <a:pt x="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8"/>
            <p:cNvSpPr/>
            <p:nvPr/>
          </p:nvSpPr>
          <p:spPr>
            <a:xfrm>
              <a:off x="728456" y="1737570"/>
              <a:ext cx="30720" cy="185364"/>
            </a:xfrm>
            <a:custGeom>
              <a:avLst/>
              <a:gdLst/>
              <a:ahLst/>
              <a:cxnLst/>
              <a:rect l="l" t="t" r="r" b="b"/>
              <a:pathLst>
                <a:path w="794" h="4791" extrusionOk="0">
                  <a:moveTo>
                    <a:pt x="318" y="4791"/>
                  </a:moveTo>
                  <a:lnTo>
                    <a:pt x="794" y="4791"/>
                  </a:lnTo>
                  <a:cubicBezTo>
                    <a:pt x="618" y="4791"/>
                    <a:pt x="476" y="4648"/>
                    <a:pt x="476" y="4471"/>
                  </a:cubicBezTo>
                  <a:lnTo>
                    <a:pt x="476" y="319"/>
                  </a:lnTo>
                  <a:cubicBezTo>
                    <a:pt x="476" y="143"/>
                    <a:pt x="618" y="0"/>
                    <a:pt x="794" y="0"/>
                  </a:cubicBezTo>
                  <a:lnTo>
                    <a:pt x="318" y="0"/>
                  </a:lnTo>
                  <a:cubicBezTo>
                    <a:pt x="144" y="0"/>
                    <a:pt x="2" y="143"/>
                    <a:pt x="1" y="319"/>
                  </a:cubicBezTo>
                  <a:lnTo>
                    <a:pt x="1" y="4471"/>
                  </a:lnTo>
                  <a:cubicBezTo>
                    <a:pt x="2" y="4648"/>
                    <a:pt x="144" y="4791"/>
                    <a:pt x="318" y="47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8"/>
            <p:cNvSpPr/>
            <p:nvPr/>
          </p:nvSpPr>
          <p:spPr>
            <a:xfrm>
              <a:off x="722575" y="1750067"/>
              <a:ext cx="12536" cy="49330"/>
            </a:xfrm>
            <a:custGeom>
              <a:avLst/>
              <a:gdLst/>
              <a:ahLst/>
              <a:cxnLst/>
              <a:rect l="l" t="t" r="r" b="b"/>
              <a:pathLst>
                <a:path w="324" h="1275" extrusionOk="0">
                  <a:moveTo>
                    <a:pt x="0" y="1"/>
                  </a:moveTo>
                  <a:lnTo>
                    <a:pt x="324" y="1"/>
                  </a:lnTo>
                  <a:lnTo>
                    <a:pt x="324" y="1274"/>
                  </a:lnTo>
                  <a:lnTo>
                    <a:pt x="0" y="12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8"/>
            <p:cNvSpPr/>
            <p:nvPr/>
          </p:nvSpPr>
          <p:spPr>
            <a:xfrm>
              <a:off x="962492" y="1650015"/>
              <a:ext cx="44068" cy="107520"/>
            </a:xfrm>
            <a:custGeom>
              <a:avLst/>
              <a:gdLst/>
              <a:ahLst/>
              <a:cxnLst/>
              <a:rect l="l" t="t" r="r" b="b"/>
              <a:pathLst>
                <a:path w="1139" h="2779" extrusionOk="0">
                  <a:moveTo>
                    <a:pt x="815" y="2597"/>
                  </a:moveTo>
                  <a:cubicBezTo>
                    <a:pt x="815" y="2699"/>
                    <a:pt x="910" y="2779"/>
                    <a:pt x="1016" y="2755"/>
                  </a:cubicBezTo>
                  <a:cubicBezTo>
                    <a:pt x="1089" y="2738"/>
                    <a:pt x="1138" y="2670"/>
                    <a:pt x="1138" y="2594"/>
                  </a:cubicBezTo>
                  <a:lnTo>
                    <a:pt x="1138" y="174"/>
                  </a:lnTo>
                  <a:cubicBezTo>
                    <a:pt x="1138" y="111"/>
                    <a:pt x="1103" y="54"/>
                    <a:pt x="1047" y="28"/>
                  </a:cubicBezTo>
                  <a:cubicBezTo>
                    <a:pt x="991" y="0"/>
                    <a:pt x="924" y="8"/>
                    <a:pt x="876" y="47"/>
                  </a:cubicBezTo>
                  <a:lnTo>
                    <a:pt x="68" y="693"/>
                  </a:lnTo>
                  <a:cubicBezTo>
                    <a:pt x="22" y="729"/>
                    <a:pt x="0" y="787"/>
                    <a:pt x="10" y="844"/>
                  </a:cubicBezTo>
                  <a:cubicBezTo>
                    <a:pt x="18" y="901"/>
                    <a:pt x="57" y="950"/>
                    <a:pt x="110" y="971"/>
                  </a:cubicBezTo>
                  <a:cubicBezTo>
                    <a:pt x="164" y="992"/>
                    <a:pt x="225" y="982"/>
                    <a:pt x="270" y="945"/>
                  </a:cubicBezTo>
                  <a:lnTo>
                    <a:pt x="815" y="510"/>
                  </a:lnTo>
                  <a:lnTo>
                    <a:pt x="815" y="25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8"/>
            <p:cNvSpPr/>
            <p:nvPr/>
          </p:nvSpPr>
          <p:spPr>
            <a:xfrm>
              <a:off x="722343" y="1768406"/>
              <a:ext cx="12381" cy="12381"/>
            </a:xfrm>
            <a:custGeom>
              <a:avLst/>
              <a:gdLst/>
              <a:ahLst/>
              <a:cxnLst/>
              <a:rect l="l" t="t" r="r" b="b"/>
              <a:pathLst>
                <a:path w="320" h="320" extrusionOk="0">
                  <a:moveTo>
                    <a:pt x="319" y="160"/>
                  </a:moveTo>
                  <a:cubicBezTo>
                    <a:pt x="319" y="248"/>
                    <a:pt x="248" y="319"/>
                    <a:pt x="160" y="319"/>
                  </a:cubicBezTo>
                  <a:cubicBezTo>
                    <a:pt x="72" y="319"/>
                    <a:pt x="0" y="248"/>
                    <a:pt x="0" y="160"/>
                  </a:cubicBezTo>
                  <a:cubicBezTo>
                    <a:pt x="0" y="72"/>
                    <a:pt x="72" y="0"/>
                    <a:pt x="160" y="0"/>
                  </a:cubicBezTo>
                  <a:cubicBezTo>
                    <a:pt x="248" y="0"/>
                    <a:pt x="319" y="72"/>
                    <a:pt x="319" y="1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8"/>
            <p:cNvSpPr/>
            <p:nvPr/>
          </p:nvSpPr>
          <p:spPr>
            <a:xfrm>
              <a:off x="722381" y="1606837"/>
              <a:ext cx="380632" cy="371269"/>
            </a:xfrm>
            <a:custGeom>
              <a:avLst/>
              <a:gdLst/>
              <a:ahLst/>
              <a:cxnLst/>
              <a:rect l="l" t="t" r="r" b="b"/>
              <a:pathLst>
                <a:path w="9838" h="9596" extrusionOk="0">
                  <a:moveTo>
                    <a:pt x="7021" y="347"/>
                  </a:moveTo>
                  <a:cubicBezTo>
                    <a:pt x="8255" y="347"/>
                    <a:pt x="9256" y="1347"/>
                    <a:pt x="9256" y="2581"/>
                  </a:cubicBezTo>
                  <a:cubicBezTo>
                    <a:pt x="9256" y="3815"/>
                    <a:pt x="8255" y="4815"/>
                    <a:pt x="7021" y="4815"/>
                  </a:cubicBezTo>
                  <a:cubicBezTo>
                    <a:pt x="5788" y="4814"/>
                    <a:pt x="4789" y="3814"/>
                    <a:pt x="4788" y="2581"/>
                  </a:cubicBezTo>
                  <a:cubicBezTo>
                    <a:pt x="4788" y="1347"/>
                    <a:pt x="5787" y="347"/>
                    <a:pt x="7021" y="347"/>
                  </a:cubicBezTo>
                  <a:close/>
                  <a:moveTo>
                    <a:pt x="4797" y="8322"/>
                  </a:moveTo>
                  <a:lnTo>
                    <a:pt x="4797" y="8645"/>
                  </a:lnTo>
                  <a:lnTo>
                    <a:pt x="1603" y="8645"/>
                  </a:lnTo>
                  <a:lnTo>
                    <a:pt x="1603" y="8322"/>
                  </a:lnTo>
                  <a:close/>
                  <a:moveTo>
                    <a:pt x="5131" y="8969"/>
                  </a:moveTo>
                  <a:cubicBezTo>
                    <a:pt x="5232" y="8969"/>
                    <a:pt x="5311" y="9063"/>
                    <a:pt x="5287" y="9168"/>
                  </a:cubicBezTo>
                  <a:cubicBezTo>
                    <a:pt x="5271" y="9242"/>
                    <a:pt x="5202" y="9292"/>
                    <a:pt x="5128" y="9292"/>
                  </a:cubicBezTo>
                  <a:lnTo>
                    <a:pt x="1255" y="9292"/>
                  </a:lnTo>
                  <a:cubicBezTo>
                    <a:pt x="1179" y="9292"/>
                    <a:pt x="1111" y="9242"/>
                    <a:pt x="1094" y="9168"/>
                  </a:cubicBezTo>
                  <a:cubicBezTo>
                    <a:pt x="1070" y="9063"/>
                    <a:pt x="1150" y="8969"/>
                    <a:pt x="1252" y="8969"/>
                  </a:cubicBezTo>
                  <a:close/>
                  <a:moveTo>
                    <a:pt x="7034" y="0"/>
                  </a:moveTo>
                  <a:cubicBezTo>
                    <a:pt x="6597" y="0"/>
                    <a:pt x="6156" y="112"/>
                    <a:pt x="5757" y="341"/>
                  </a:cubicBezTo>
                  <a:cubicBezTo>
                    <a:pt x="4751" y="919"/>
                    <a:pt x="4257" y="2098"/>
                    <a:pt x="4552" y="3208"/>
                  </a:cubicBezTo>
                  <a:lnTo>
                    <a:pt x="478" y="3208"/>
                  </a:lnTo>
                  <a:cubicBezTo>
                    <a:pt x="214" y="3220"/>
                    <a:pt x="0" y="3434"/>
                    <a:pt x="0" y="3698"/>
                  </a:cubicBezTo>
                  <a:cubicBezTo>
                    <a:pt x="0" y="3786"/>
                    <a:pt x="71" y="3858"/>
                    <a:pt x="160" y="3858"/>
                  </a:cubicBezTo>
                  <a:cubicBezTo>
                    <a:pt x="247" y="3858"/>
                    <a:pt x="319" y="3787"/>
                    <a:pt x="319" y="3698"/>
                  </a:cubicBezTo>
                  <a:cubicBezTo>
                    <a:pt x="319" y="3610"/>
                    <a:pt x="479" y="3531"/>
                    <a:pt x="479" y="3531"/>
                  </a:cubicBezTo>
                  <a:lnTo>
                    <a:pt x="4664" y="3531"/>
                  </a:lnTo>
                  <a:cubicBezTo>
                    <a:pt x="4924" y="4171"/>
                    <a:pt x="5431" y="4678"/>
                    <a:pt x="6071" y="4939"/>
                  </a:cubicBezTo>
                  <a:lnTo>
                    <a:pt x="6071" y="7840"/>
                  </a:lnTo>
                  <a:cubicBezTo>
                    <a:pt x="6071" y="7927"/>
                    <a:pt x="5999" y="8000"/>
                    <a:pt x="5911" y="8000"/>
                  </a:cubicBezTo>
                  <a:lnTo>
                    <a:pt x="386" y="8000"/>
                  </a:lnTo>
                  <a:cubicBezTo>
                    <a:pt x="354" y="8000"/>
                    <a:pt x="329" y="7974"/>
                    <a:pt x="329" y="7943"/>
                  </a:cubicBezTo>
                  <a:lnTo>
                    <a:pt x="329" y="4875"/>
                  </a:lnTo>
                  <a:cubicBezTo>
                    <a:pt x="329" y="4859"/>
                    <a:pt x="323" y="4843"/>
                    <a:pt x="311" y="4833"/>
                  </a:cubicBezTo>
                  <a:cubicBezTo>
                    <a:pt x="264" y="4786"/>
                    <a:pt x="213" y="4767"/>
                    <a:pt x="167" y="4767"/>
                  </a:cubicBezTo>
                  <a:cubicBezTo>
                    <a:pt x="78" y="4767"/>
                    <a:pt x="5" y="4839"/>
                    <a:pt x="5" y="4928"/>
                  </a:cubicBezTo>
                  <a:lnTo>
                    <a:pt x="5" y="8154"/>
                  </a:lnTo>
                  <a:cubicBezTo>
                    <a:pt x="5" y="8246"/>
                    <a:pt x="81" y="8322"/>
                    <a:pt x="175" y="8322"/>
                  </a:cubicBezTo>
                  <a:lnTo>
                    <a:pt x="1279" y="8322"/>
                  </a:lnTo>
                  <a:lnTo>
                    <a:pt x="1279" y="8641"/>
                  </a:lnTo>
                  <a:cubicBezTo>
                    <a:pt x="1027" y="8641"/>
                    <a:pt x="821" y="8836"/>
                    <a:pt x="804" y="9084"/>
                  </a:cubicBezTo>
                  <a:cubicBezTo>
                    <a:pt x="784" y="9365"/>
                    <a:pt x="1010" y="9596"/>
                    <a:pt x="1292" y="9596"/>
                  </a:cubicBezTo>
                  <a:lnTo>
                    <a:pt x="5192" y="9596"/>
                  </a:lnTo>
                  <a:cubicBezTo>
                    <a:pt x="5281" y="9596"/>
                    <a:pt x="5398" y="9539"/>
                    <a:pt x="5451" y="9469"/>
                  </a:cubicBezTo>
                  <a:cubicBezTo>
                    <a:pt x="5751" y="9074"/>
                    <a:pt x="5476" y="8641"/>
                    <a:pt x="5101" y="8641"/>
                  </a:cubicBezTo>
                  <a:lnTo>
                    <a:pt x="5101" y="8322"/>
                  </a:lnTo>
                  <a:lnTo>
                    <a:pt x="6056" y="8322"/>
                  </a:lnTo>
                  <a:cubicBezTo>
                    <a:pt x="6232" y="8322"/>
                    <a:pt x="6375" y="8180"/>
                    <a:pt x="6375" y="8004"/>
                  </a:cubicBezTo>
                  <a:lnTo>
                    <a:pt x="6375" y="5050"/>
                  </a:lnTo>
                  <a:cubicBezTo>
                    <a:pt x="6375" y="5050"/>
                    <a:pt x="6668" y="5134"/>
                    <a:pt x="7081" y="5134"/>
                  </a:cubicBezTo>
                  <a:cubicBezTo>
                    <a:pt x="7732" y="5134"/>
                    <a:pt x="8683" y="4925"/>
                    <a:pt x="9261" y="3845"/>
                  </a:cubicBezTo>
                  <a:cubicBezTo>
                    <a:pt x="9837" y="2839"/>
                    <a:pt x="9669" y="1572"/>
                    <a:pt x="8849" y="752"/>
                  </a:cubicBezTo>
                  <a:cubicBezTo>
                    <a:pt x="8355" y="258"/>
                    <a:pt x="7698" y="0"/>
                    <a:pt x="7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8"/>
            <p:cNvSpPr/>
            <p:nvPr/>
          </p:nvSpPr>
          <p:spPr>
            <a:xfrm>
              <a:off x="802779" y="1774945"/>
              <a:ext cx="104966" cy="110808"/>
            </a:xfrm>
            <a:custGeom>
              <a:avLst/>
              <a:gdLst/>
              <a:ahLst/>
              <a:cxnLst/>
              <a:rect l="l" t="t" r="r" b="b"/>
              <a:pathLst>
                <a:path w="2713" h="2864" extrusionOk="0">
                  <a:moveTo>
                    <a:pt x="446" y="320"/>
                  </a:moveTo>
                  <a:cubicBezTo>
                    <a:pt x="468" y="320"/>
                    <a:pt x="490" y="325"/>
                    <a:pt x="510" y="336"/>
                  </a:cubicBezTo>
                  <a:lnTo>
                    <a:pt x="2340" y="1341"/>
                  </a:lnTo>
                  <a:cubicBezTo>
                    <a:pt x="2376" y="1358"/>
                    <a:pt x="2398" y="1394"/>
                    <a:pt x="2398" y="1433"/>
                  </a:cubicBezTo>
                  <a:cubicBezTo>
                    <a:pt x="2398" y="1471"/>
                    <a:pt x="2376" y="1507"/>
                    <a:pt x="2340" y="1523"/>
                  </a:cubicBezTo>
                  <a:lnTo>
                    <a:pt x="510" y="2529"/>
                  </a:lnTo>
                  <a:cubicBezTo>
                    <a:pt x="489" y="2540"/>
                    <a:pt x="467" y="2546"/>
                    <a:pt x="445" y="2546"/>
                  </a:cubicBezTo>
                  <a:cubicBezTo>
                    <a:pt x="421" y="2546"/>
                    <a:pt x="398" y="2539"/>
                    <a:pt x="377" y="2527"/>
                  </a:cubicBezTo>
                  <a:cubicBezTo>
                    <a:pt x="344" y="2509"/>
                    <a:pt x="324" y="2474"/>
                    <a:pt x="323" y="2438"/>
                  </a:cubicBezTo>
                  <a:lnTo>
                    <a:pt x="323" y="428"/>
                  </a:lnTo>
                  <a:lnTo>
                    <a:pt x="324" y="428"/>
                  </a:lnTo>
                  <a:cubicBezTo>
                    <a:pt x="324" y="390"/>
                    <a:pt x="345" y="356"/>
                    <a:pt x="377" y="338"/>
                  </a:cubicBezTo>
                  <a:cubicBezTo>
                    <a:pt x="398" y="326"/>
                    <a:pt x="421" y="320"/>
                    <a:pt x="446" y="320"/>
                  </a:cubicBezTo>
                  <a:close/>
                  <a:moveTo>
                    <a:pt x="442" y="1"/>
                  </a:moveTo>
                  <a:cubicBezTo>
                    <a:pt x="362" y="1"/>
                    <a:pt x="282" y="22"/>
                    <a:pt x="210" y="63"/>
                  </a:cubicBezTo>
                  <a:cubicBezTo>
                    <a:pt x="80" y="138"/>
                    <a:pt x="0" y="278"/>
                    <a:pt x="0" y="428"/>
                  </a:cubicBezTo>
                  <a:lnTo>
                    <a:pt x="0" y="2438"/>
                  </a:lnTo>
                  <a:cubicBezTo>
                    <a:pt x="0" y="2587"/>
                    <a:pt x="81" y="2725"/>
                    <a:pt x="210" y="2800"/>
                  </a:cubicBezTo>
                  <a:cubicBezTo>
                    <a:pt x="281" y="2842"/>
                    <a:pt x="360" y="2864"/>
                    <a:pt x="441" y="2864"/>
                  </a:cubicBezTo>
                  <a:cubicBezTo>
                    <a:pt x="518" y="2864"/>
                    <a:pt x="593" y="2845"/>
                    <a:pt x="659" y="2808"/>
                  </a:cubicBezTo>
                  <a:lnTo>
                    <a:pt x="2490" y="1802"/>
                  </a:lnTo>
                  <a:cubicBezTo>
                    <a:pt x="2628" y="1730"/>
                    <a:pt x="2713" y="1587"/>
                    <a:pt x="2713" y="1432"/>
                  </a:cubicBezTo>
                  <a:cubicBezTo>
                    <a:pt x="2713" y="1276"/>
                    <a:pt x="2628" y="1134"/>
                    <a:pt x="2490" y="1061"/>
                  </a:cubicBezTo>
                  <a:lnTo>
                    <a:pt x="659" y="56"/>
                  </a:lnTo>
                  <a:cubicBezTo>
                    <a:pt x="591" y="19"/>
                    <a:pt x="517" y="1"/>
                    <a:pt x="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58"/>
          <p:cNvGrpSpPr/>
          <p:nvPr/>
        </p:nvGrpSpPr>
        <p:grpSpPr>
          <a:xfrm>
            <a:off x="7970232" y="3148500"/>
            <a:ext cx="383224" cy="376918"/>
            <a:chOff x="6418594" y="1604012"/>
            <a:chExt cx="383224" cy="376918"/>
          </a:xfrm>
        </p:grpSpPr>
        <p:sp>
          <p:nvSpPr>
            <p:cNvPr id="1423" name="Google Shape;1423;p58"/>
            <p:cNvSpPr/>
            <p:nvPr/>
          </p:nvSpPr>
          <p:spPr>
            <a:xfrm>
              <a:off x="6600398" y="1610745"/>
              <a:ext cx="188343" cy="193218"/>
            </a:xfrm>
            <a:custGeom>
              <a:avLst/>
              <a:gdLst/>
              <a:ahLst/>
              <a:cxnLst/>
              <a:rect l="l" t="t" r="r" b="b"/>
              <a:pathLst>
                <a:path w="4868" h="4994" extrusionOk="0">
                  <a:moveTo>
                    <a:pt x="4867" y="2434"/>
                  </a:moveTo>
                  <a:cubicBezTo>
                    <a:pt x="4867" y="3231"/>
                    <a:pt x="4477" y="3978"/>
                    <a:pt x="3821" y="4432"/>
                  </a:cubicBezTo>
                  <a:cubicBezTo>
                    <a:pt x="3167" y="4887"/>
                    <a:pt x="2331" y="4993"/>
                    <a:pt x="1584" y="4716"/>
                  </a:cubicBezTo>
                  <a:cubicBezTo>
                    <a:pt x="1458" y="4669"/>
                    <a:pt x="1337" y="4611"/>
                    <a:pt x="1220" y="4544"/>
                  </a:cubicBezTo>
                  <a:cubicBezTo>
                    <a:pt x="560" y="4162"/>
                    <a:pt x="117" y="3496"/>
                    <a:pt x="20" y="2740"/>
                  </a:cubicBezTo>
                  <a:cubicBezTo>
                    <a:pt x="6" y="2638"/>
                    <a:pt x="0" y="2536"/>
                    <a:pt x="0" y="2434"/>
                  </a:cubicBezTo>
                  <a:cubicBezTo>
                    <a:pt x="0" y="1090"/>
                    <a:pt x="1090" y="1"/>
                    <a:pt x="2434" y="1"/>
                  </a:cubicBezTo>
                  <a:cubicBezTo>
                    <a:pt x="3778" y="1"/>
                    <a:pt x="4867" y="1090"/>
                    <a:pt x="4867" y="2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8"/>
            <p:cNvSpPr/>
            <p:nvPr/>
          </p:nvSpPr>
          <p:spPr>
            <a:xfrm>
              <a:off x="6685130" y="1610745"/>
              <a:ext cx="103612" cy="188382"/>
            </a:xfrm>
            <a:custGeom>
              <a:avLst/>
              <a:gdLst/>
              <a:ahLst/>
              <a:cxnLst/>
              <a:rect l="l" t="t" r="r" b="b"/>
              <a:pathLst>
                <a:path w="2678" h="4869" extrusionOk="0">
                  <a:moveTo>
                    <a:pt x="244" y="1"/>
                  </a:moveTo>
                  <a:cubicBezTo>
                    <a:pt x="162" y="1"/>
                    <a:pt x="80" y="5"/>
                    <a:pt x="1" y="13"/>
                  </a:cubicBezTo>
                  <a:cubicBezTo>
                    <a:pt x="1243" y="139"/>
                    <a:pt x="2189" y="1183"/>
                    <a:pt x="2190" y="2433"/>
                  </a:cubicBezTo>
                  <a:cubicBezTo>
                    <a:pt x="2191" y="3681"/>
                    <a:pt x="1246" y="4728"/>
                    <a:pt x="4" y="4855"/>
                  </a:cubicBezTo>
                  <a:cubicBezTo>
                    <a:pt x="82" y="4863"/>
                    <a:pt x="162" y="4868"/>
                    <a:pt x="244" y="4868"/>
                  </a:cubicBezTo>
                  <a:cubicBezTo>
                    <a:pt x="1587" y="4868"/>
                    <a:pt x="2677" y="3778"/>
                    <a:pt x="2677" y="2434"/>
                  </a:cubicBezTo>
                  <a:cubicBezTo>
                    <a:pt x="2677" y="1090"/>
                    <a:pt x="1588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8"/>
            <p:cNvSpPr/>
            <p:nvPr/>
          </p:nvSpPr>
          <p:spPr>
            <a:xfrm>
              <a:off x="6568634" y="1843310"/>
              <a:ext cx="81713" cy="131701"/>
            </a:xfrm>
            <a:custGeom>
              <a:avLst/>
              <a:gdLst/>
              <a:ahLst/>
              <a:cxnLst/>
              <a:rect l="l" t="t" r="r" b="b"/>
              <a:pathLst>
                <a:path w="2112" h="3404" extrusionOk="0">
                  <a:moveTo>
                    <a:pt x="2112" y="1"/>
                  </a:moveTo>
                  <a:lnTo>
                    <a:pt x="2112" y="3079"/>
                  </a:lnTo>
                  <a:cubicBezTo>
                    <a:pt x="2111" y="3259"/>
                    <a:pt x="1966" y="3403"/>
                    <a:pt x="1787" y="3404"/>
                  </a:cubicBezTo>
                  <a:lnTo>
                    <a:pt x="1" y="3404"/>
                  </a:lnTo>
                  <a:lnTo>
                    <a:pt x="1" y="1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8"/>
            <p:cNvSpPr/>
            <p:nvPr/>
          </p:nvSpPr>
          <p:spPr>
            <a:xfrm>
              <a:off x="6619163" y="1843310"/>
              <a:ext cx="31919" cy="131701"/>
            </a:xfrm>
            <a:custGeom>
              <a:avLst/>
              <a:gdLst/>
              <a:ahLst/>
              <a:cxnLst/>
              <a:rect l="l" t="t" r="r" b="b"/>
              <a:pathLst>
                <a:path w="825" h="3404" extrusionOk="0">
                  <a:moveTo>
                    <a:pt x="330" y="1"/>
                  </a:moveTo>
                  <a:lnTo>
                    <a:pt x="330" y="3079"/>
                  </a:lnTo>
                  <a:cubicBezTo>
                    <a:pt x="330" y="3259"/>
                    <a:pt x="182" y="3403"/>
                    <a:pt x="0" y="3404"/>
                  </a:cubicBezTo>
                  <a:lnTo>
                    <a:pt x="495" y="3404"/>
                  </a:lnTo>
                  <a:cubicBezTo>
                    <a:pt x="676" y="3403"/>
                    <a:pt x="823" y="3259"/>
                    <a:pt x="825" y="3079"/>
                  </a:cubicBezTo>
                  <a:lnTo>
                    <a:pt x="8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8"/>
            <p:cNvSpPr/>
            <p:nvPr/>
          </p:nvSpPr>
          <p:spPr>
            <a:xfrm>
              <a:off x="6436972" y="1843310"/>
              <a:ext cx="81713" cy="131701"/>
            </a:xfrm>
            <a:custGeom>
              <a:avLst/>
              <a:gdLst/>
              <a:ahLst/>
              <a:cxnLst/>
              <a:rect l="l" t="t" r="r" b="b"/>
              <a:pathLst>
                <a:path w="2112" h="3404" extrusionOk="0">
                  <a:moveTo>
                    <a:pt x="2111" y="1"/>
                  </a:moveTo>
                  <a:lnTo>
                    <a:pt x="2111" y="3404"/>
                  </a:lnTo>
                  <a:lnTo>
                    <a:pt x="325" y="3404"/>
                  </a:lnTo>
                  <a:cubicBezTo>
                    <a:pt x="147" y="3403"/>
                    <a:pt x="2" y="3259"/>
                    <a:pt x="1" y="307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8E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8"/>
            <p:cNvSpPr/>
            <p:nvPr/>
          </p:nvSpPr>
          <p:spPr>
            <a:xfrm>
              <a:off x="6499495" y="1843310"/>
              <a:ext cx="19190" cy="131701"/>
            </a:xfrm>
            <a:custGeom>
              <a:avLst/>
              <a:gdLst/>
              <a:ahLst/>
              <a:cxnLst/>
              <a:rect l="l" t="t" r="r" b="b"/>
              <a:pathLst>
                <a:path w="496" h="3404" extrusionOk="0">
                  <a:moveTo>
                    <a:pt x="1" y="1"/>
                  </a:moveTo>
                  <a:lnTo>
                    <a:pt x="495" y="1"/>
                  </a:lnTo>
                  <a:lnTo>
                    <a:pt x="495" y="3404"/>
                  </a:lnTo>
                  <a:lnTo>
                    <a:pt x="1" y="34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8"/>
            <p:cNvSpPr/>
            <p:nvPr/>
          </p:nvSpPr>
          <p:spPr>
            <a:xfrm>
              <a:off x="6568634" y="1786668"/>
              <a:ext cx="94249" cy="56681"/>
            </a:xfrm>
            <a:custGeom>
              <a:avLst/>
              <a:gdLst/>
              <a:ahLst/>
              <a:cxnLst/>
              <a:rect l="l" t="t" r="r" b="b"/>
              <a:pathLst>
                <a:path w="2436" h="1465" extrusionOk="0">
                  <a:moveTo>
                    <a:pt x="2435" y="326"/>
                  </a:moveTo>
                  <a:lnTo>
                    <a:pt x="2435" y="1139"/>
                  </a:lnTo>
                  <a:cubicBezTo>
                    <a:pt x="2434" y="1319"/>
                    <a:pt x="2289" y="1465"/>
                    <a:pt x="2111" y="1465"/>
                  </a:cubicBezTo>
                  <a:lnTo>
                    <a:pt x="1" y="1465"/>
                  </a:lnTo>
                  <a:lnTo>
                    <a:pt x="1" y="1"/>
                  </a:lnTo>
                  <a:lnTo>
                    <a:pt x="2033" y="1"/>
                  </a:lnTo>
                  <a:cubicBezTo>
                    <a:pt x="2148" y="68"/>
                    <a:pt x="2270" y="126"/>
                    <a:pt x="2396" y="173"/>
                  </a:cubicBezTo>
                  <a:cubicBezTo>
                    <a:pt x="2421" y="220"/>
                    <a:pt x="2435" y="273"/>
                    <a:pt x="2435" y="3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8"/>
            <p:cNvSpPr/>
            <p:nvPr/>
          </p:nvSpPr>
          <p:spPr>
            <a:xfrm>
              <a:off x="6628603" y="1786668"/>
              <a:ext cx="34976" cy="56681"/>
            </a:xfrm>
            <a:custGeom>
              <a:avLst/>
              <a:gdLst/>
              <a:ahLst/>
              <a:cxnLst/>
              <a:rect l="l" t="t" r="r" b="b"/>
              <a:pathLst>
                <a:path w="904" h="1465" extrusionOk="0">
                  <a:moveTo>
                    <a:pt x="864" y="173"/>
                  </a:moveTo>
                  <a:cubicBezTo>
                    <a:pt x="736" y="126"/>
                    <a:pt x="613" y="68"/>
                    <a:pt x="495" y="1"/>
                  </a:cubicBezTo>
                  <a:lnTo>
                    <a:pt x="1" y="1"/>
                  </a:lnTo>
                  <a:cubicBezTo>
                    <a:pt x="118" y="68"/>
                    <a:pt x="242" y="126"/>
                    <a:pt x="369" y="173"/>
                  </a:cubicBezTo>
                  <a:cubicBezTo>
                    <a:pt x="397" y="220"/>
                    <a:pt x="410" y="273"/>
                    <a:pt x="409" y="326"/>
                  </a:cubicBezTo>
                  <a:lnTo>
                    <a:pt x="409" y="1139"/>
                  </a:lnTo>
                  <a:cubicBezTo>
                    <a:pt x="408" y="1319"/>
                    <a:pt x="261" y="1465"/>
                    <a:pt x="80" y="1465"/>
                  </a:cubicBezTo>
                  <a:lnTo>
                    <a:pt x="574" y="1465"/>
                  </a:lnTo>
                  <a:cubicBezTo>
                    <a:pt x="756" y="1465"/>
                    <a:pt x="903" y="1319"/>
                    <a:pt x="904" y="1139"/>
                  </a:cubicBezTo>
                  <a:lnTo>
                    <a:pt x="904" y="326"/>
                  </a:lnTo>
                  <a:cubicBezTo>
                    <a:pt x="904" y="273"/>
                    <a:pt x="890" y="220"/>
                    <a:pt x="864" y="1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8"/>
            <p:cNvSpPr/>
            <p:nvPr/>
          </p:nvSpPr>
          <p:spPr>
            <a:xfrm>
              <a:off x="6424475" y="1786668"/>
              <a:ext cx="94210" cy="56681"/>
            </a:xfrm>
            <a:custGeom>
              <a:avLst/>
              <a:gdLst/>
              <a:ahLst/>
              <a:cxnLst/>
              <a:rect l="l" t="t" r="r" b="b"/>
              <a:pathLst>
                <a:path w="2435" h="1465" extrusionOk="0">
                  <a:moveTo>
                    <a:pt x="2434" y="1"/>
                  </a:moveTo>
                  <a:lnTo>
                    <a:pt x="2434" y="1465"/>
                  </a:lnTo>
                  <a:lnTo>
                    <a:pt x="325" y="1465"/>
                  </a:lnTo>
                  <a:cubicBezTo>
                    <a:pt x="146" y="1465"/>
                    <a:pt x="1" y="1319"/>
                    <a:pt x="0" y="1139"/>
                  </a:cubicBezTo>
                  <a:lnTo>
                    <a:pt x="0" y="326"/>
                  </a:lnTo>
                  <a:cubicBezTo>
                    <a:pt x="1" y="147"/>
                    <a:pt x="146" y="2"/>
                    <a:pt x="325" y="1"/>
                  </a:cubicBezTo>
                  <a:lnTo>
                    <a:pt x="24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8"/>
            <p:cNvSpPr/>
            <p:nvPr/>
          </p:nvSpPr>
          <p:spPr>
            <a:xfrm>
              <a:off x="6499495" y="1786668"/>
              <a:ext cx="19190" cy="56681"/>
            </a:xfrm>
            <a:custGeom>
              <a:avLst/>
              <a:gdLst/>
              <a:ahLst/>
              <a:cxnLst/>
              <a:rect l="l" t="t" r="r" b="b"/>
              <a:pathLst>
                <a:path w="496" h="1465" extrusionOk="0">
                  <a:moveTo>
                    <a:pt x="1" y="1"/>
                  </a:moveTo>
                  <a:lnTo>
                    <a:pt x="495" y="1"/>
                  </a:lnTo>
                  <a:lnTo>
                    <a:pt x="495" y="1465"/>
                  </a:lnTo>
                  <a:lnTo>
                    <a:pt x="1" y="14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8"/>
            <p:cNvSpPr/>
            <p:nvPr/>
          </p:nvSpPr>
          <p:spPr>
            <a:xfrm>
              <a:off x="6518646" y="1786668"/>
              <a:ext cx="50026" cy="188343"/>
            </a:xfrm>
            <a:custGeom>
              <a:avLst/>
              <a:gdLst/>
              <a:ahLst/>
              <a:cxnLst/>
              <a:rect l="l" t="t" r="r" b="b"/>
              <a:pathLst>
                <a:path w="1293" h="4868" extrusionOk="0">
                  <a:moveTo>
                    <a:pt x="0" y="1"/>
                  </a:moveTo>
                  <a:lnTo>
                    <a:pt x="1293" y="1"/>
                  </a:lnTo>
                  <a:lnTo>
                    <a:pt x="1293" y="4868"/>
                  </a:lnTo>
                  <a:lnTo>
                    <a:pt x="0" y="48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8"/>
            <p:cNvSpPr/>
            <p:nvPr/>
          </p:nvSpPr>
          <p:spPr>
            <a:xfrm>
              <a:off x="6550256" y="1786668"/>
              <a:ext cx="19152" cy="188343"/>
            </a:xfrm>
            <a:custGeom>
              <a:avLst/>
              <a:gdLst/>
              <a:ahLst/>
              <a:cxnLst/>
              <a:rect l="l" t="t" r="r" b="b"/>
              <a:pathLst>
                <a:path w="495" h="4868" extrusionOk="0">
                  <a:moveTo>
                    <a:pt x="0" y="1"/>
                  </a:moveTo>
                  <a:lnTo>
                    <a:pt x="495" y="1"/>
                  </a:lnTo>
                  <a:lnTo>
                    <a:pt x="495" y="4868"/>
                  </a:lnTo>
                  <a:lnTo>
                    <a:pt x="0" y="48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8"/>
            <p:cNvSpPr/>
            <p:nvPr/>
          </p:nvSpPr>
          <p:spPr>
            <a:xfrm>
              <a:off x="6467692" y="1710758"/>
              <a:ext cx="76026" cy="75948"/>
            </a:xfrm>
            <a:custGeom>
              <a:avLst/>
              <a:gdLst/>
              <a:ahLst/>
              <a:cxnLst/>
              <a:rect l="l" t="t" r="r" b="b"/>
              <a:pathLst>
                <a:path w="1965" h="1963" extrusionOk="0">
                  <a:moveTo>
                    <a:pt x="1964" y="1006"/>
                  </a:moveTo>
                  <a:lnTo>
                    <a:pt x="1964" y="1963"/>
                  </a:lnTo>
                  <a:lnTo>
                    <a:pt x="1007" y="1963"/>
                  </a:lnTo>
                  <a:cubicBezTo>
                    <a:pt x="477" y="1963"/>
                    <a:pt x="33" y="1547"/>
                    <a:pt x="17" y="1019"/>
                  </a:cubicBezTo>
                  <a:cubicBezTo>
                    <a:pt x="1" y="458"/>
                    <a:pt x="458" y="0"/>
                    <a:pt x="1019" y="16"/>
                  </a:cubicBezTo>
                  <a:cubicBezTo>
                    <a:pt x="1548" y="32"/>
                    <a:pt x="1964" y="477"/>
                    <a:pt x="1964" y="10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8"/>
            <p:cNvSpPr/>
            <p:nvPr/>
          </p:nvSpPr>
          <p:spPr>
            <a:xfrm>
              <a:off x="6496593" y="1711339"/>
              <a:ext cx="47860" cy="75368"/>
            </a:xfrm>
            <a:custGeom>
              <a:avLst/>
              <a:gdLst/>
              <a:ahLst/>
              <a:cxnLst/>
              <a:rect l="l" t="t" r="r" b="b"/>
              <a:pathLst>
                <a:path w="1237" h="1948" extrusionOk="0">
                  <a:moveTo>
                    <a:pt x="247" y="1"/>
                  </a:moveTo>
                  <a:cubicBezTo>
                    <a:pt x="164" y="1"/>
                    <a:pt x="81" y="12"/>
                    <a:pt x="0" y="33"/>
                  </a:cubicBezTo>
                  <a:cubicBezTo>
                    <a:pt x="436" y="144"/>
                    <a:pt x="740" y="531"/>
                    <a:pt x="741" y="974"/>
                  </a:cubicBezTo>
                  <a:lnTo>
                    <a:pt x="741" y="1948"/>
                  </a:lnTo>
                  <a:lnTo>
                    <a:pt x="1236" y="1948"/>
                  </a:lnTo>
                  <a:lnTo>
                    <a:pt x="1236" y="974"/>
                  </a:lnTo>
                  <a:cubicBezTo>
                    <a:pt x="1236" y="437"/>
                    <a:pt x="793" y="1"/>
                    <a:pt x="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8"/>
            <p:cNvSpPr/>
            <p:nvPr/>
          </p:nvSpPr>
          <p:spPr>
            <a:xfrm>
              <a:off x="6543679" y="1711300"/>
              <a:ext cx="73821" cy="75407"/>
            </a:xfrm>
            <a:custGeom>
              <a:avLst/>
              <a:gdLst/>
              <a:ahLst/>
              <a:cxnLst/>
              <a:rect l="l" t="t" r="r" b="b"/>
              <a:pathLst>
                <a:path w="1908" h="1949" extrusionOk="0">
                  <a:moveTo>
                    <a:pt x="1907" y="1244"/>
                  </a:moveTo>
                  <a:cubicBezTo>
                    <a:pt x="1788" y="1661"/>
                    <a:pt x="1407" y="1949"/>
                    <a:pt x="974" y="1949"/>
                  </a:cubicBezTo>
                  <a:lnTo>
                    <a:pt x="0" y="1949"/>
                  </a:lnTo>
                  <a:lnTo>
                    <a:pt x="0" y="975"/>
                  </a:lnTo>
                  <a:cubicBezTo>
                    <a:pt x="0" y="438"/>
                    <a:pt x="436" y="2"/>
                    <a:pt x="974" y="2"/>
                  </a:cubicBezTo>
                  <a:cubicBezTo>
                    <a:pt x="1152" y="1"/>
                    <a:pt x="1327" y="51"/>
                    <a:pt x="1480" y="145"/>
                  </a:cubicBezTo>
                  <a:cubicBezTo>
                    <a:pt x="1529" y="542"/>
                    <a:pt x="1676" y="920"/>
                    <a:pt x="1907" y="1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8"/>
            <p:cNvSpPr/>
            <p:nvPr/>
          </p:nvSpPr>
          <p:spPr>
            <a:xfrm>
              <a:off x="6562714" y="1710023"/>
              <a:ext cx="55017" cy="76684"/>
            </a:xfrm>
            <a:custGeom>
              <a:avLst/>
              <a:gdLst/>
              <a:ahLst/>
              <a:cxnLst/>
              <a:rect l="l" t="t" r="r" b="b"/>
              <a:pathLst>
                <a:path w="1422" h="1982" extrusionOk="0">
                  <a:moveTo>
                    <a:pt x="994" y="178"/>
                  </a:moveTo>
                  <a:cubicBezTo>
                    <a:pt x="769" y="40"/>
                    <a:pt x="498" y="0"/>
                    <a:pt x="244" y="67"/>
                  </a:cubicBezTo>
                  <a:cubicBezTo>
                    <a:pt x="337" y="91"/>
                    <a:pt x="426" y="128"/>
                    <a:pt x="507" y="178"/>
                  </a:cubicBezTo>
                  <a:cubicBezTo>
                    <a:pt x="556" y="575"/>
                    <a:pt x="704" y="953"/>
                    <a:pt x="935" y="1278"/>
                  </a:cubicBezTo>
                  <a:cubicBezTo>
                    <a:pt x="816" y="1695"/>
                    <a:pt x="434" y="1982"/>
                    <a:pt x="1" y="1982"/>
                  </a:cubicBezTo>
                  <a:lnTo>
                    <a:pt x="488" y="1982"/>
                  </a:lnTo>
                  <a:cubicBezTo>
                    <a:pt x="922" y="1982"/>
                    <a:pt x="1303" y="1694"/>
                    <a:pt x="1421" y="1278"/>
                  </a:cubicBezTo>
                  <a:cubicBezTo>
                    <a:pt x="1190" y="953"/>
                    <a:pt x="1043" y="575"/>
                    <a:pt x="994" y="1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8"/>
            <p:cNvSpPr/>
            <p:nvPr/>
          </p:nvSpPr>
          <p:spPr>
            <a:xfrm>
              <a:off x="6424475" y="1786668"/>
              <a:ext cx="44184" cy="188343"/>
            </a:xfrm>
            <a:custGeom>
              <a:avLst/>
              <a:gdLst/>
              <a:ahLst/>
              <a:cxnLst/>
              <a:rect l="l" t="t" r="r" b="b"/>
              <a:pathLst>
                <a:path w="1142" h="4868" extrusionOk="0">
                  <a:moveTo>
                    <a:pt x="324" y="1461"/>
                  </a:moveTo>
                  <a:lnTo>
                    <a:pt x="324" y="4543"/>
                  </a:lnTo>
                  <a:cubicBezTo>
                    <a:pt x="325" y="4723"/>
                    <a:pt x="469" y="4868"/>
                    <a:pt x="647" y="4868"/>
                  </a:cubicBezTo>
                  <a:lnTo>
                    <a:pt x="1142" y="4868"/>
                  </a:lnTo>
                  <a:cubicBezTo>
                    <a:pt x="963" y="4868"/>
                    <a:pt x="818" y="4723"/>
                    <a:pt x="818" y="4543"/>
                  </a:cubicBezTo>
                  <a:lnTo>
                    <a:pt x="818" y="1461"/>
                  </a:lnTo>
                  <a:cubicBezTo>
                    <a:pt x="640" y="1460"/>
                    <a:pt x="496" y="1315"/>
                    <a:pt x="495" y="1137"/>
                  </a:cubicBezTo>
                  <a:lnTo>
                    <a:pt x="495" y="325"/>
                  </a:lnTo>
                  <a:cubicBezTo>
                    <a:pt x="496" y="147"/>
                    <a:pt x="640" y="2"/>
                    <a:pt x="818" y="1"/>
                  </a:cubicBezTo>
                  <a:lnTo>
                    <a:pt x="324" y="1"/>
                  </a:lnTo>
                  <a:cubicBezTo>
                    <a:pt x="145" y="2"/>
                    <a:pt x="1" y="147"/>
                    <a:pt x="0" y="325"/>
                  </a:cubicBezTo>
                  <a:lnTo>
                    <a:pt x="0" y="1137"/>
                  </a:lnTo>
                  <a:cubicBezTo>
                    <a:pt x="1" y="1315"/>
                    <a:pt x="145" y="1460"/>
                    <a:pt x="324" y="14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8"/>
            <p:cNvSpPr/>
            <p:nvPr/>
          </p:nvSpPr>
          <p:spPr>
            <a:xfrm>
              <a:off x="6466724" y="1711068"/>
              <a:ext cx="58383" cy="75639"/>
            </a:xfrm>
            <a:custGeom>
              <a:avLst/>
              <a:gdLst/>
              <a:ahLst/>
              <a:cxnLst/>
              <a:rect l="l" t="t" r="r" b="b"/>
              <a:pathLst>
                <a:path w="1509" h="1955" extrusionOk="0">
                  <a:moveTo>
                    <a:pt x="1022" y="1955"/>
                  </a:moveTo>
                  <a:lnTo>
                    <a:pt x="1508" y="1955"/>
                  </a:lnTo>
                  <a:cubicBezTo>
                    <a:pt x="1021" y="1952"/>
                    <a:pt x="610" y="1588"/>
                    <a:pt x="548" y="1104"/>
                  </a:cubicBezTo>
                  <a:cubicBezTo>
                    <a:pt x="487" y="620"/>
                    <a:pt x="793" y="165"/>
                    <a:pt x="1265" y="40"/>
                  </a:cubicBezTo>
                  <a:cubicBezTo>
                    <a:pt x="1147" y="9"/>
                    <a:pt x="1023" y="1"/>
                    <a:pt x="902" y="16"/>
                  </a:cubicBezTo>
                  <a:lnTo>
                    <a:pt x="890" y="18"/>
                  </a:lnTo>
                  <a:cubicBezTo>
                    <a:pt x="852" y="24"/>
                    <a:pt x="815" y="31"/>
                    <a:pt x="778" y="40"/>
                  </a:cubicBezTo>
                  <a:cubicBezTo>
                    <a:pt x="307" y="165"/>
                    <a:pt x="0" y="620"/>
                    <a:pt x="62" y="1104"/>
                  </a:cubicBezTo>
                  <a:cubicBezTo>
                    <a:pt x="123" y="1588"/>
                    <a:pt x="534" y="1952"/>
                    <a:pt x="1022" y="19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8"/>
            <p:cNvSpPr/>
            <p:nvPr/>
          </p:nvSpPr>
          <p:spPr>
            <a:xfrm>
              <a:off x="6431091" y="1843310"/>
              <a:ext cx="12536" cy="50065"/>
            </a:xfrm>
            <a:custGeom>
              <a:avLst/>
              <a:gdLst/>
              <a:ahLst/>
              <a:cxnLst/>
              <a:rect l="l" t="t" r="r" b="b"/>
              <a:pathLst>
                <a:path w="324" h="1294" extrusionOk="0">
                  <a:moveTo>
                    <a:pt x="0" y="1"/>
                  </a:moveTo>
                  <a:lnTo>
                    <a:pt x="324" y="1"/>
                  </a:lnTo>
                  <a:lnTo>
                    <a:pt x="324" y="1293"/>
                  </a:lnTo>
                  <a:lnTo>
                    <a:pt x="0" y="12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8"/>
            <p:cNvSpPr/>
            <p:nvPr/>
          </p:nvSpPr>
          <p:spPr>
            <a:xfrm>
              <a:off x="6662921" y="1648196"/>
              <a:ext cx="44068" cy="106939"/>
            </a:xfrm>
            <a:custGeom>
              <a:avLst/>
              <a:gdLst/>
              <a:ahLst/>
              <a:cxnLst/>
              <a:rect l="l" t="t" r="r" b="b"/>
              <a:pathLst>
                <a:path w="1139" h="2764" extrusionOk="0">
                  <a:moveTo>
                    <a:pt x="270" y="946"/>
                  </a:moveTo>
                  <a:lnTo>
                    <a:pt x="815" y="509"/>
                  </a:lnTo>
                  <a:lnTo>
                    <a:pt x="815" y="2591"/>
                  </a:lnTo>
                  <a:cubicBezTo>
                    <a:pt x="815" y="2678"/>
                    <a:pt x="880" y="2753"/>
                    <a:pt x="966" y="2759"/>
                  </a:cubicBezTo>
                  <a:cubicBezTo>
                    <a:pt x="1061" y="2764"/>
                    <a:pt x="1138" y="2690"/>
                    <a:pt x="1138" y="2597"/>
                  </a:cubicBezTo>
                  <a:lnTo>
                    <a:pt x="1138" y="173"/>
                  </a:lnTo>
                  <a:cubicBezTo>
                    <a:pt x="1138" y="111"/>
                    <a:pt x="1103" y="55"/>
                    <a:pt x="1047" y="27"/>
                  </a:cubicBezTo>
                  <a:cubicBezTo>
                    <a:pt x="990" y="0"/>
                    <a:pt x="924" y="8"/>
                    <a:pt x="876" y="47"/>
                  </a:cubicBezTo>
                  <a:lnTo>
                    <a:pt x="67" y="693"/>
                  </a:lnTo>
                  <a:cubicBezTo>
                    <a:pt x="23" y="730"/>
                    <a:pt x="0" y="787"/>
                    <a:pt x="9" y="844"/>
                  </a:cubicBezTo>
                  <a:cubicBezTo>
                    <a:pt x="18" y="901"/>
                    <a:pt x="56" y="949"/>
                    <a:pt x="110" y="970"/>
                  </a:cubicBezTo>
                  <a:cubicBezTo>
                    <a:pt x="164" y="991"/>
                    <a:pt x="225" y="982"/>
                    <a:pt x="270" y="9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8"/>
            <p:cNvSpPr/>
            <p:nvPr/>
          </p:nvSpPr>
          <p:spPr>
            <a:xfrm>
              <a:off x="6430936" y="1861843"/>
              <a:ext cx="12574" cy="12574"/>
            </a:xfrm>
            <a:custGeom>
              <a:avLst/>
              <a:gdLst/>
              <a:ahLst/>
              <a:cxnLst/>
              <a:rect l="l" t="t" r="r" b="b"/>
              <a:pathLst>
                <a:path w="325" h="325" extrusionOk="0">
                  <a:moveTo>
                    <a:pt x="325" y="162"/>
                  </a:moveTo>
                  <a:cubicBezTo>
                    <a:pt x="325" y="252"/>
                    <a:pt x="251" y="325"/>
                    <a:pt x="162" y="325"/>
                  </a:cubicBezTo>
                  <a:cubicBezTo>
                    <a:pt x="73" y="325"/>
                    <a:pt x="0" y="252"/>
                    <a:pt x="0" y="162"/>
                  </a:cubicBezTo>
                  <a:cubicBezTo>
                    <a:pt x="0" y="73"/>
                    <a:pt x="73" y="0"/>
                    <a:pt x="162" y="0"/>
                  </a:cubicBezTo>
                  <a:cubicBezTo>
                    <a:pt x="251" y="0"/>
                    <a:pt x="325" y="73"/>
                    <a:pt x="325" y="1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8"/>
            <p:cNvSpPr/>
            <p:nvPr/>
          </p:nvSpPr>
          <p:spPr>
            <a:xfrm>
              <a:off x="6418594" y="1604012"/>
              <a:ext cx="383224" cy="376918"/>
            </a:xfrm>
            <a:custGeom>
              <a:avLst/>
              <a:gdLst/>
              <a:ahLst/>
              <a:cxnLst/>
              <a:rect l="l" t="t" r="r" b="b"/>
              <a:pathLst>
                <a:path w="9905" h="9742" extrusionOk="0">
                  <a:moveTo>
                    <a:pt x="2269" y="2928"/>
                  </a:moveTo>
                  <a:cubicBezTo>
                    <a:pt x="2283" y="2928"/>
                    <a:pt x="2298" y="2929"/>
                    <a:pt x="2312" y="2929"/>
                  </a:cubicBezTo>
                  <a:cubicBezTo>
                    <a:pt x="2746" y="2951"/>
                    <a:pt x="3081" y="3319"/>
                    <a:pt x="3081" y="3753"/>
                  </a:cubicBezTo>
                  <a:lnTo>
                    <a:pt x="3081" y="4551"/>
                  </a:lnTo>
                  <a:lnTo>
                    <a:pt x="2269" y="4551"/>
                  </a:lnTo>
                  <a:cubicBezTo>
                    <a:pt x="1822" y="4551"/>
                    <a:pt x="1459" y="4187"/>
                    <a:pt x="1459" y="3740"/>
                  </a:cubicBezTo>
                  <a:cubicBezTo>
                    <a:pt x="1459" y="3291"/>
                    <a:pt x="1821" y="2928"/>
                    <a:pt x="2269" y="2928"/>
                  </a:cubicBezTo>
                  <a:close/>
                  <a:moveTo>
                    <a:pt x="4215" y="2928"/>
                  </a:moveTo>
                  <a:cubicBezTo>
                    <a:pt x="4340" y="2928"/>
                    <a:pt x="4464" y="2958"/>
                    <a:pt x="4575" y="3015"/>
                  </a:cubicBezTo>
                  <a:cubicBezTo>
                    <a:pt x="4633" y="3378"/>
                    <a:pt x="4766" y="3723"/>
                    <a:pt x="4969" y="4030"/>
                  </a:cubicBezTo>
                  <a:cubicBezTo>
                    <a:pt x="4849" y="4343"/>
                    <a:pt x="4549" y="4550"/>
                    <a:pt x="4215" y="4551"/>
                  </a:cubicBezTo>
                  <a:lnTo>
                    <a:pt x="3403" y="4551"/>
                  </a:lnTo>
                  <a:lnTo>
                    <a:pt x="3403" y="3739"/>
                  </a:lnTo>
                  <a:cubicBezTo>
                    <a:pt x="3404" y="3292"/>
                    <a:pt x="3768" y="2929"/>
                    <a:pt x="4215" y="2928"/>
                  </a:cubicBezTo>
                  <a:close/>
                  <a:moveTo>
                    <a:pt x="5186" y="4315"/>
                  </a:moveTo>
                  <a:cubicBezTo>
                    <a:pt x="5260" y="4398"/>
                    <a:pt x="5339" y="4477"/>
                    <a:pt x="5422" y="4551"/>
                  </a:cubicBezTo>
                  <a:lnTo>
                    <a:pt x="5003" y="4551"/>
                  </a:lnTo>
                  <a:cubicBezTo>
                    <a:pt x="5074" y="4480"/>
                    <a:pt x="5136" y="4402"/>
                    <a:pt x="5186" y="4315"/>
                  </a:cubicBezTo>
                  <a:close/>
                  <a:moveTo>
                    <a:pt x="7133" y="337"/>
                  </a:moveTo>
                  <a:cubicBezTo>
                    <a:pt x="8387" y="337"/>
                    <a:pt x="9404" y="1354"/>
                    <a:pt x="9404" y="2608"/>
                  </a:cubicBezTo>
                  <a:cubicBezTo>
                    <a:pt x="9404" y="3863"/>
                    <a:pt x="8387" y="4879"/>
                    <a:pt x="7133" y="4879"/>
                  </a:cubicBezTo>
                  <a:cubicBezTo>
                    <a:pt x="5878" y="4879"/>
                    <a:pt x="4862" y="3863"/>
                    <a:pt x="4862" y="2608"/>
                  </a:cubicBezTo>
                  <a:cubicBezTo>
                    <a:pt x="4863" y="1354"/>
                    <a:pt x="5879" y="338"/>
                    <a:pt x="7133" y="337"/>
                  </a:cubicBezTo>
                  <a:close/>
                  <a:moveTo>
                    <a:pt x="2434" y="4874"/>
                  </a:moveTo>
                  <a:lnTo>
                    <a:pt x="2434" y="6014"/>
                  </a:lnTo>
                  <a:lnTo>
                    <a:pt x="486" y="6014"/>
                  </a:lnTo>
                  <a:cubicBezTo>
                    <a:pt x="396" y="6014"/>
                    <a:pt x="323" y="5942"/>
                    <a:pt x="323" y="5853"/>
                  </a:cubicBezTo>
                  <a:lnTo>
                    <a:pt x="323" y="5036"/>
                  </a:lnTo>
                  <a:cubicBezTo>
                    <a:pt x="323" y="4946"/>
                    <a:pt x="397" y="4874"/>
                    <a:pt x="486" y="4874"/>
                  </a:cubicBezTo>
                  <a:close/>
                  <a:moveTo>
                    <a:pt x="5879" y="4874"/>
                  </a:moveTo>
                  <a:cubicBezTo>
                    <a:pt x="5969" y="4922"/>
                    <a:pt x="6059" y="4966"/>
                    <a:pt x="6152" y="5004"/>
                  </a:cubicBezTo>
                  <a:cubicBezTo>
                    <a:pt x="6157" y="5015"/>
                    <a:pt x="6160" y="5025"/>
                    <a:pt x="6161" y="5037"/>
                  </a:cubicBezTo>
                  <a:lnTo>
                    <a:pt x="6161" y="5853"/>
                  </a:lnTo>
                  <a:cubicBezTo>
                    <a:pt x="6161" y="5942"/>
                    <a:pt x="6088" y="6014"/>
                    <a:pt x="5998" y="6014"/>
                  </a:cubicBezTo>
                  <a:lnTo>
                    <a:pt x="4050" y="6014"/>
                  </a:lnTo>
                  <a:lnTo>
                    <a:pt x="4050" y="4874"/>
                  </a:lnTo>
                  <a:close/>
                  <a:moveTo>
                    <a:pt x="3727" y="4874"/>
                  </a:moveTo>
                  <a:lnTo>
                    <a:pt x="3727" y="9418"/>
                  </a:lnTo>
                  <a:lnTo>
                    <a:pt x="2757" y="9418"/>
                  </a:lnTo>
                  <a:lnTo>
                    <a:pt x="2757" y="4874"/>
                  </a:lnTo>
                  <a:close/>
                  <a:moveTo>
                    <a:pt x="5837" y="6338"/>
                  </a:moveTo>
                  <a:lnTo>
                    <a:pt x="5837" y="9256"/>
                  </a:lnTo>
                  <a:cubicBezTo>
                    <a:pt x="5837" y="9345"/>
                    <a:pt x="5765" y="9418"/>
                    <a:pt x="5676" y="9418"/>
                  </a:cubicBezTo>
                  <a:lnTo>
                    <a:pt x="4050" y="9418"/>
                  </a:lnTo>
                  <a:lnTo>
                    <a:pt x="4050" y="6338"/>
                  </a:lnTo>
                  <a:close/>
                  <a:moveTo>
                    <a:pt x="7129" y="1"/>
                  </a:moveTo>
                  <a:cubicBezTo>
                    <a:pt x="6849" y="1"/>
                    <a:pt x="6565" y="47"/>
                    <a:pt x="6290" y="141"/>
                  </a:cubicBezTo>
                  <a:cubicBezTo>
                    <a:pt x="5242" y="502"/>
                    <a:pt x="4537" y="1490"/>
                    <a:pt x="4538" y="2601"/>
                  </a:cubicBezTo>
                  <a:cubicBezTo>
                    <a:pt x="4538" y="2617"/>
                    <a:pt x="4541" y="2633"/>
                    <a:pt x="4541" y="2650"/>
                  </a:cubicBezTo>
                  <a:cubicBezTo>
                    <a:pt x="4431" y="2616"/>
                    <a:pt x="4320" y="2600"/>
                    <a:pt x="4210" y="2600"/>
                  </a:cubicBezTo>
                  <a:cubicBezTo>
                    <a:pt x="3820" y="2600"/>
                    <a:pt x="3448" y="2804"/>
                    <a:pt x="3242" y="3155"/>
                  </a:cubicBezTo>
                  <a:cubicBezTo>
                    <a:pt x="3037" y="2810"/>
                    <a:pt x="2666" y="2601"/>
                    <a:pt x="2270" y="2601"/>
                  </a:cubicBezTo>
                  <a:cubicBezTo>
                    <a:pt x="2231" y="2601"/>
                    <a:pt x="2193" y="2603"/>
                    <a:pt x="2154" y="2607"/>
                  </a:cubicBezTo>
                  <a:cubicBezTo>
                    <a:pt x="1716" y="2651"/>
                    <a:pt x="1343" y="2946"/>
                    <a:pt x="1198" y="3362"/>
                  </a:cubicBezTo>
                  <a:cubicBezTo>
                    <a:pt x="1053" y="3779"/>
                    <a:pt x="1161" y="4242"/>
                    <a:pt x="1476" y="4551"/>
                  </a:cubicBezTo>
                  <a:lnTo>
                    <a:pt x="487" y="4551"/>
                  </a:lnTo>
                  <a:cubicBezTo>
                    <a:pt x="218" y="4551"/>
                    <a:pt x="0" y="4768"/>
                    <a:pt x="0" y="5037"/>
                  </a:cubicBezTo>
                  <a:lnTo>
                    <a:pt x="0" y="5844"/>
                  </a:lnTo>
                  <a:cubicBezTo>
                    <a:pt x="0" y="5913"/>
                    <a:pt x="13" y="5981"/>
                    <a:pt x="40" y="6044"/>
                  </a:cubicBezTo>
                  <a:cubicBezTo>
                    <a:pt x="121" y="6228"/>
                    <a:pt x="298" y="6338"/>
                    <a:pt x="487" y="6338"/>
                  </a:cubicBezTo>
                  <a:lnTo>
                    <a:pt x="2434" y="6338"/>
                  </a:lnTo>
                  <a:lnTo>
                    <a:pt x="2434" y="9418"/>
                  </a:lnTo>
                  <a:lnTo>
                    <a:pt x="704" y="9418"/>
                  </a:lnTo>
                  <a:cubicBezTo>
                    <a:pt x="672" y="9418"/>
                    <a:pt x="647" y="9393"/>
                    <a:pt x="647" y="9362"/>
                  </a:cubicBezTo>
                  <a:lnTo>
                    <a:pt x="647" y="7425"/>
                  </a:lnTo>
                  <a:cubicBezTo>
                    <a:pt x="647" y="7409"/>
                    <a:pt x="641" y="7393"/>
                    <a:pt x="629" y="7383"/>
                  </a:cubicBezTo>
                  <a:cubicBezTo>
                    <a:pt x="581" y="7336"/>
                    <a:pt x="531" y="7317"/>
                    <a:pt x="484" y="7317"/>
                  </a:cubicBezTo>
                  <a:cubicBezTo>
                    <a:pt x="395" y="7317"/>
                    <a:pt x="323" y="7389"/>
                    <a:pt x="323" y="7478"/>
                  </a:cubicBezTo>
                  <a:lnTo>
                    <a:pt x="323" y="9572"/>
                  </a:lnTo>
                  <a:cubicBezTo>
                    <a:pt x="323" y="9666"/>
                    <a:pt x="399" y="9741"/>
                    <a:pt x="492" y="9741"/>
                  </a:cubicBezTo>
                  <a:lnTo>
                    <a:pt x="5674" y="9741"/>
                  </a:lnTo>
                  <a:cubicBezTo>
                    <a:pt x="5942" y="9741"/>
                    <a:pt x="6161" y="9523"/>
                    <a:pt x="6161" y="9254"/>
                  </a:cubicBezTo>
                  <a:lnTo>
                    <a:pt x="6161" y="6304"/>
                  </a:lnTo>
                  <a:cubicBezTo>
                    <a:pt x="6353" y="6236"/>
                    <a:pt x="6482" y="6052"/>
                    <a:pt x="6483" y="5847"/>
                  </a:cubicBezTo>
                  <a:lnTo>
                    <a:pt x="6483" y="5115"/>
                  </a:lnTo>
                  <a:cubicBezTo>
                    <a:pt x="6698" y="5170"/>
                    <a:pt x="6916" y="5197"/>
                    <a:pt x="7130" y="5197"/>
                  </a:cubicBezTo>
                  <a:cubicBezTo>
                    <a:pt x="7988" y="5197"/>
                    <a:pt x="8808" y="4769"/>
                    <a:pt x="9295" y="4027"/>
                  </a:cubicBezTo>
                  <a:cubicBezTo>
                    <a:pt x="9904" y="3098"/>
                    <a:pt x="9857" y="1884"/>
                    <a:pt x="9178" y="1007"/>
                  </a:cubicBezTo>
                  <a:cubicBezTo>
                    <a:pt x="8677" y="360"/>
                    <a:pt x="7915" y="1"/>
                    <a:pt x="7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58"/>
          <p:cNvGrpSpPr/>
          <p:nvPr/>
        </p:nvGrpSpPr>
        <p:grpSpPr>
          <a:xfrm rot="759692">
            <a:off x="798265" y="4479294"/>
            <a:ext cx="485067" cy="489221"/>
            <a:chOff x="1800663" y="1153014"/>
            <a:chExt cx="174987" cy="176486"/>
          </a:xfrm>
        </p:grpSpPr>
        <p:sp>
          <p:nvSpPr>
            <p:cNvPr id="1449" name="Google Shape;1449;p58"/>
            <p:cNvSpPr/>
            <p:nvPr/>
          </p:nvSpPr>
          <p:spPr>
            <a:xfrm>
              <a:off x="1811400" y="1165275"/>
              <a:ext cx="164250" cy="164225"/>
            </a:xfrm>
            <a:custGeom>
              <a:avLst/>
              <a:gdLst/>
              <a:ahLst/>
              <a:cxnLst/>
              <a:rect l="l" t="t" r="r" b="b"/>
              <a:pathLst>
                <a:path w="6570" h="6569" extrusionOk="0">
                  <a:moveTo>
                    <a:pt x="469" y="0"/>
                  </a:moveTo>
                  <a:cubicBezTo>
                    <a:pt x="210" y="0"/>
                    <a:pt x="0" y="210"/>
                    <a:pt x="0" y="469"/>
                  </a:cubicBezTo>
                  <a:lnTo>
                    <a:pt x="0" y="6100"/>
                  </a:lnTo>
                  <a:cubicBezTo>
                    <a:pt x="0" y="6359"/>
                    <a:pt x="210" y="6569"/>
                    <a:pt x="469" y="6569"/>
                  </a:cubicBezTo>
                  <a:lnTo>
                    <a:pt x="6100" y="6569"/>
                  </a:lnTo>
                  <a:cubicBezTo>
                    <a:pt x="6359" y="6569"/>
                    <a:pt x="6569" y="6359"/>
                    <a:pt x="6569" y="6100"/>
                  </a:cubicBezTo>
                  <a:lnTo>
                    <a:pt x="6569" y="469"/>
                  </a:lnTo>
                  <a:cubicBezTo>
                    <a:pt x="6569" y="211"/>
                    <a:pt x="6359" y="0"/>
                    <a:pt x="6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8"/>
            <p:cNvSpPr/>
            <p:nvPr/>
          </p:nvSpPr>
          <p:spPr>
            <a:xfrm>
              <a:off x="1800663" y="1153014"/>
              <a:ext cx="160251" cy="160275"/>
            </a:xfrm>
            <a:custGeom>
              <a:avLst/>
              <a:gdLst/>
              <a:ahLst/>
              <a:cxnLst/>
              <a:rect l="l" t="t" r="r" b="b"/>
              <a:pathLst>
                <a:path w="6569" h="6570" extrusionOk="0">
                  <a:moveTo>
                    <a:pt x="541" y="1"/>
                  </a:moveTo>
                  <a:cubicBezTo>
                    <a:pt x="243" y="1"/>
                    <a:pt x="0" y="244"/>
                    <a:pt x="0" y="543"/>
                  </a:cubicBezTo>
                  <a:lnTo>
                    <a:pt x="0" y="6028"/>
                  </a:lnTo>
                  <a:cubicBezTo>
                    <a:pt x="0" y="6327"/>
                    <a:pt x="243" y="6570"/>
                    <a:pt x="541" y="6570"/>
                  </a:cubicBezTo>
                  <a:lnTo>
                    <a:pt x="6027" y="6570"/>
                  </a:lnTo>
                  <a:cubicBezTo>
                    <a:pt x="6326" y="6570"/>
                    <a:pt x="6568" y="6327"/>
                    <a:pt x="6568" y="6028"/>
                  </a:cubicBezTo>
                  <a:lnTo>
                    <a:pt x="6568" y="543"/>
                  </a:lnTo>
                  <a:cubicBezTo>
                    <a:pt x="6568" y="244"/>
                    <a:pt x="6326" y="1"/>
                    <a:pt x="602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8"/>
            <p:cNvSpPr/>
            <p:nvPr/>
          </p:nvSpPr>
          <p:spPr>
            <a:xfrm>
              <a:off x="1844300" y="1176925"/>
              <a:ext cx="72800" cy="88625"/>
            </a:xfrm>
            <a:custGeom>
              <a:avLst/>
              <a:gdLst/>
              <a:ahLst/>
              <a:cxnLst/>
              <a:rect l="l" t="t" r="r" b="b"/>
              <a:pathLst>
                <a:path w="2912" h="3545" extrusionOk="0">
                  <a:moveTo>
                    <a:pt x="1443" y="285"/>
                  </a:moveTo>
                  <a:cubicBezTo>
                    <a:pt x="1903" y="285"/>
                    <a:pt x="2279" y="660"/>
                    <a:pt x="2279" y="1121"/>
                  </a:cubicBezTo>
                  <a:lnTo>
                    <a:pt x="2279" y="1497"/>
                  </a:lnTo>
                  <a:lnTo>
                    <a:pt x="606" y="1497"/>
                  </a:lnTo>
                  <a:lnTo>
                    <a:pt x="606" y="1121"/>
                  </a:lnTo>
                  <a:cubicBezTo>
                    <a:pt x="606" y="660"/>
                    <a:pt x="982" y="285"/>
                    <a:pt x="1443" y="285"/>
                  </a:cubicBezTo>
                  <a:close/>
                  <a:moveTo>
                    <a:pt x="1443" y="1"/>
                  </a:moveTo>
                  <a:cubicBezTo>
                    <a:pt x="825" y="1"/>
                    <a:pt x="322" y="503"/>
                    <a:pt x="322" y="1121"/>
                  </a:cubicBezTo>
                  <a:lnTo>
                    <a:pt x="322" y="1498"/>
                  </a:lnTo>
                  <a:lnTo>
                    <a:pt x="315" y="1498"/>
                  </a:lnTo>
                  <a:cubicBezTo>
                    <a:pt x="141" y="1498"/>
                    <a:pt x="1" y="1639"/>
                    <a:pt x="1" y="1812"/>
                  </a:cubicBezTo>
                  <a:lnTo>
                    <a:pt x="1" y="3230"/>
                  </a:lnTo>
                  <a:cubicBezTo>
                    <a:pt x="1" y="3404"/>
                    <a:pt x="141" y="3544"/>
                    <a:pt x="315" y="3544"/>
                  </a:cubicBezTo>
                  <a:lnTo>
                    <a:pt x="2596" y="3544"/>
                  </a:lnTo>
                  <a:cubicBezTo>
                    <a:pt x="2770" y="3544"/>
                    <a:pt x="2912" y="3404"/>
                    <a:pt x="2912" y="3230"/>
                  </a:cubicBezTo>
                  <a:lnTo>
                    <a:pt x="2912" y="1812"/>
                  </a:lnTo>
                  <a:cubicBezTo>
                    <a:pt x="2912" y="1639"/>
                    <a:pt x="2771" y="1498"/>
                    <a:pt x="2596" y="1498"/>
                  </a:cubicBezTo>
                  <a:lnTo>
                    <a:pt x="2562" y="1498"/>
                  </a:lnTo>
                  <a:lnTo>
                    <a:pt x="2562" y="1121"/>
                  </a:lnTo>
                  <a:cubicBezTo>
                    <a:pt x="2562" y="503"/>
                    <a:pt x="2060" y="1"/>
                    <a:pt x="1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8"/>
            <p:cNvSpPr/>
            <p:nvPr/>
          </p:nvSpPr>
          <p:spPr>
            <a:xfrm>
              <a:off x="1870975" y="1223425"/>
              <a:ext cx="18950" cy="31675"/>
            </a:xfrm>
            <a:custGeom>
              <a:avLst/>
              <a:gdLst/>
              <a:ahLst/>
              <a:cxnLst/>
              <a:rect l="l" t="t" r="r" b="b"/>
              <a:pathLst>
                <a:path w="758" h="1267" extrusionOk="0">
                  <a:moveTo>
                    <a:pt x="393" y="1"/>
                  </a:moveTo>
                  <a:cubicBezTo>
                    <a:pt x="368" y="1"/>
                    <a:pt x="343" y="3"/>
                    <a:pt x="318" y="8"/>
                  </a:cubicBezTo>
                  <a:cubicBezTo>
                    <a:pt x="179" y="36"/>
                    <a:pt x="64" y="149"/>
                    <a:pt x="35" y="288"/>
                  </a:cubicBezTo>
                  <a:cubicBezTo>
                    <a:pt x="0" y="454"/>
                    <a:pt x="80" y="606"/>
                    <a:pt x="208" y="681"/>
                  </a:cubicBezTo>
                  <a:cubicBezTo>
                    <a:pt x="234" y="697"/>
                    <a:pt x="249" y="726"/>
                    <a:pt x="241" y="754"/>
                  </a:cubicBezTo>
                  <a:lnTo>
                    <a:pt x="178" y="989"/>
                  </a:lnTo>
                  <a:cubicBezTo>
                    <a:pt x="140" y="1129"/>
                    <a:pt x="245" y="1266"/>
                    <a:pt x="390" y="1266"/>
                  </a:cubicBezTo>
                  <a:cubicBezTo>
                    <a:pt x="535" y="1266"/>
                    <a:pt x="639" y="1129"/>
                    <a:pt x="601" y="989"/>
                  </a:cubicBezTo>
                  <a:lnTo>
                    <a:pt x="539" y="757"/>
                  </a:lnTo>
                  <a:cubicBezTo>
                    <a:pt x="530" y="728"/>
                    <a:pt x="546" y="698"/>
                    <a:pt x="573" y="683"/>
                  </a:cubicBezTo>
                  <a:cubicBezTo>
                    <a:pt x="683" y="621"/>
                    <a:pt x="758" y="502"/>
                    <a:pt x="758" y="366"/>
                  </a:cubicBezTo>
                  <a:cubicBezTo>
                    <a:pt x="758" y="164"/>
                    <a:pt x="594" y="1"/>
                    <a:pt x="39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8"/>
            <p:cNvSpPr/>
            <p:nvPr/>
          </p:nvSpPr>
          <p:spPr>
            <a:xfrm>
              <a:off x="1844300" y="1271200"/>
              <a:ext cx="72800" cy="6775"/>
            </a:xfrm>
            <a:custGeom>
              <a:avLst/>
              <a:gdLst/>
              <a:ahLst/>
              <a:cxnLst/>
              <a:rect l="l" t="t" r="r" b="b"/>
              <a:pathLst>
                <a:path w="2912" h="271" extrusionOk="0">
                  <a:moveTo>
                    <a:pt x="135" y="1"/>
                  </a:moveTo>
                  <a:cubicBezTo>
                    <a:pt x="61" y="1"/>
                    <a:pt x="1" y="61"/>
                    <a:pt x="1" y="135"/>
                  </a:cubicBezTo>
                  <a:cubicBezTo>
                    <a:pt x="1" y="210"/>
                    <a:pt x="61" y="271"/>
                    <a:pt x="135" y="271"/>
                  </a:cubicBezTo>
                  <a:lnTo>
                    <a:pt x="2776" y="271"/>
                  </a:lnTo>
                  <a:cubicBezTo>
                    <a:pt x="2850" y="271"/>
                    <a:pt x="2912" y="210"/>
                    <a:pt x="2912" y="135"/>
                  </a:cubicBezTo>
                  <a:cubicBezTo>
                    <a:pt x="2912" y="61"/>
                    <a:pt x="2851" y="1"/>
                    <a:pt x="2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8"/>
            <p:cNvSpPr/>
            <p:nvPr/>
          </p:nvSpPr>
          <p:spPr>
            <a:xfrm>
              <a:off x="1844300" y="1282625"/>
              <a:ext cx="72800" cy="6750"/>
            </a:xfrm>
            <a:custGeom>
              <a:avLst/>
              <a:gdLst/>
              <a:ahLst/>
              <a:cxnLst/>
              <a:rect l="l" t="t" r="r" b="b"/>
              <a:pathLst>
                <a:path w="2912" h="270" extrusionOk="0">
                  <a:moveTo>
                    <a:pt x="135" y="1"/>
                  </a:moveTo>
                  <a:cubicBezTo>
                    <a:pt x="61" y="1"/>
                    <a:pt x="1" y="61"/>
                    <a:pt x="1" y="135"/>
                  </a:cubicBezTo>
                  <a:cubicBezTo>
                    <a:pt x="1" y="209"/>
                    <a:pt x="61" y="270"/>
                    <a:pt x="135" y="270"/>
                  </a:cubicBezTo>
                  <a:lnTo>
                    <a:pt x="2776" y="270"/>
                  </a:lnTo>
                  <a:cubicBezTo>
                    <a:pt x="2850" y="270"/>
                    <a:pt x="2912" y="209"/>
                    <a:pt x="2912" y="135"/>
                  </a:cubicBezTo>
                  <a:cubicBezTo>
                    <a:pt x="2912" y="61"/>
                    <a:pt x="2851" y="1"/>
                    <a:pt x="2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7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7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7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75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75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75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75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75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5" grpId="0" build="p"/>
      <p:bldP spid="1327" grpId="0" build="p"/>
      <p:bldP spid="1329" grpId="0" build="p"/>
      <p:bldP spid="1336" grpId="0"/>
      <p:bldP spid="1337" grpId="0"/>
      <p:bldP spid="1338" grpId="0"/>
      <p:bldP spid="1339" grpId="0"/>
      <p:bldP spid="1340" grpId="0" build="p"/>
      <p:bldP spid="1341" grpId="0"/>
      <p:bldP spid="1342" grpId="0" build="p"/>
      <p:bldP spid="1343" grpId="0"/>
      <p:bldP spid="1344" grpId="0"/>
      <p:bldP spid="134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9" name="Google Shape;2159;p70"/>
          <p:cNvGrpSpPr/>
          <p:nvPr/>
        </p:nvGrpSpPr>
        <p:grpSpPr>
          <a:xfrm rot="1347332">
            <a:off x="4890993" y="994425"/>
            <a:ext cx="525654" cy="530161"/>
            <a:chOff x="1482725" y="1385500"/>
            <a:chExt cx="201225" cy="202950"/>
          </a:xfrm>
        </p:grpSpPr>
        <p:sp>
          <p:nvSpPr>
            <p:cNvPr id="2160" name="Google Shape;2160;p70"/>
            <p:cNvSpPr/>
            <p:nvPr/>
          </p:nvSpPr>
          <p:spPr>
            <a:xfrm>
              <a:off x="1497225" y="1401700"/>
              <a:ext cx="186725" cy="186750"/>
            </a:xfrm>
            <a:custGeom>
              <a:avLst/>
              <a:gdLst/>
              <a:ahLst/>
              <a:cxnLst/>
              <a:rect l="l" t="t" r="r" b="b"/>
              <a:pathLst>
                <a:path w="7469" h="7470" extrusionOk="0">
                  <a:moveTo>
                    <a:pt x="578" y="0"/>
                  </a:moveTo>
                  <a:cubicBezTo>
                    <a:pt x="259" y="0"/>
                    <a:pt x="0" y="259"/>
                    <a:pt x="0" y="578"/>
                  </a:cubicBezTo>
                  <a:lnTo>
                    <a:pt x="0" y="6891"/>
                  </a:lnTo>
                  <a:cubicBezTo>
                    <a:pt x="0" y="7210"/>
                    <a:pt x="259" y="7469"/>
                    <a:pt x="578" y="7469"/>
                  </a:cubicBezTo>
                  <a:lnTo>
                    <a:pt x="6891" y="7469"/>
                  </a:lnTo>
                  <a:cubicBezTo>
                    <a:pt x="7210" y="7469"/>
                    <a:pt x="7468" y="7210"/>
                    <a:pt x="7468" y="6891"/>
                  </a:cubicBezTo>
                  <a:lnTo>
                    <a:pt x="7468" y="578"/>
                  </a:lnTo>
                  <a:cubicBezTo>
                    <a:pt x="7468" y="259"/>
                    <a:pt x="7210" y="0"/>
                    <a:pt x="68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0"/>
            <p:cNvSpPr/>
            <p:nvPr/>
          </p:nvSpPr>
          <p:spPr>
            <a:xfrm>
              <a:off x="1482725" y="1385500"/>
              <a:ext cx="186750" cy="186750"/>
            </a:xfrm>
            <a:custGeom>
              <a:avLst/>
              <a:gdLst/>
              <a:ahLst/>
              <a:cxnLst/>
              <a:rect l="l" t="t" r="r" b="b"/>
              <a:pathLst>
                <a:path w="7470" h="7470" extrusionOk="0">
                  <a:moveTo>
                    <a:pt x="618" y="1"/>
                  </a:moveTo>
                  <a:cubicBezTo>
                    <a:pt x="277" y="1"/>
                    <a:pt x="1" y="277"/>
                    <a:pt x="1" y="617"/>
                  </a:cubicBezTo>
                  <a:lnTo>
                    <a:pt x="1" y="6854"/>
                  </a:lnTo>
                  <a:cubicBezTo>
                    <a:pt x="1" y="7194"/>
                    <a:pt x="277" y="7470"/>
                    <a:pt x="618" y="7470"/>
                  </a:cubicBezTo>
                  <a:lnTo>
                    <a:pt x="6854" y="7470"/>
                  </a:lnTo>
                  <a:cubicBezTo>
                    <a:pt x="7195" y="7470"/>
                    <a:pt x="7470" y="7194"/>
                    <a:pt x="7470" y="6854"/>
                  </a:cubicBezTo>
                  <a:lnTo>
                    <a:pt x="7470" y="617"/>
                  </a:lnTo>
                  <a:cubicBezTo>
                    <a:pt x="7470" y="277"/>
                    <a:pt x="7195" y="1"/>
                    <a:pt x="685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0"/>
            <p:cNvSpPr/>
            <p:nvPr/>
          </p:nvSpPr>
          <p:spPr>
            <a:xfrm>
              <a:off x="1531925" y="1423100"/>
              <a:ext cx="41125" cy="111575"/>
            </a:xfrm>
            <a:custGeom>
              <a:avLst/>
              <a:gdLst/>
              <a:ahLst/>
              <a:cxnLst/>
              <a:rect l="l" t="t" r="r" b="b"/>
              <a:pathLst>
                <a:path w="1645" h="4463" extrusionOk="0">
                  <a:moveTo>
                    <a:pt x="1386" y="1"/>
                  </a:moveTo>
                  <a:cubicBezTo>
                    <a:pt x="1286" y="1"/>
                    <a:pt x="1194" y="67"/>
                    <a:pt x="1166" y="170"/>
                  </a:cubicBezTo>
                  <a:lnTo>
                    <a:pt x="36" y="4168"/>
                  </a:lnTo>
                  <a:cubicBezTo>
                    <a:pt x="1" y="4291"/>
                    <a:pt x="73" y="4419"/>
                    <a:pt x="195" y="4453"/>
                  </a:cubicBezTo>
                  <a:cubicBezTo>
                    <a:pt x="217" y="4459"/>
                    <a:pt x="238" y="4462"/>
                    <a:pt x="259" y="4462"/>
                  </a:cubicBezTo>
                  <a:cubicBezTo>
                    <a:pt x="359" y="4462"/>
                    <a:pt x="452" y="4396"/>
                    <a:pt x="481" y="4293"/>
                  </a:cubicBezTo>
                  <a:lnTo>
                    <a:pt x="1610" y="295"/>
                  </a:lnTo>
                  <a:cubicBezTo>
                    <a:pt x="1645" y="172"/>
                    <a:pt x="1574" y="44"/>
                    <a:pt x="1450" y="10"/>
                  </a:cubicBezTo>
                  <a:cubicBezTo>
                    <a:pt x="1429" y="4"/>
                    <a:pt x="1408" y="1"/>
                    <a:pt x="1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0"/>
            <p:cNvSpPr/>
            <p:nvPr/>
          </p:nvSpPr>
          <p:spPr>
            <a:xfrm>
              <a:off x="1579150" y="1423100"/>
              <a:ext cx="41150" cy="111575"/>
            </a:xfrm>
            <a:custGeom>
              <a:avLst/>
              <a:gdLst/>
              <a:ahLst/>
              <a:cxnLst/>
              <a:rect l="l" t="t" r="r" b="b"/>
              <a:pathLst>
                <a:path w="1646" h="4463" extrusionOk="0">
                  <a:moveTo>
                    <a:pt x="1387" y="1"/>
                  </a:moveTo>
                  <a:cubicBezTo>
                    <a:pt x="1286" y="1"/>
                    <a:pt x="1194" y="67"/>
                    <a:pt x="1165" y="170"/>
                  </a:cubicBezTo>
                  <a:lnTo>
                    <a:pt x="35" y="4168"/>
                  </a:lnTo>
                  <a:cubicBezTo>
                    <a:pt x="0" y="4291"/>
                    <a:pt x="72" y="4419"/>
                    <a:pt x="195" y="4453"/>
                  </a:cubicBezTo>
                  <a:cubicBezTo>
                    <a:pt x="216" y="4459"/>
                    <a:pt x="237" y="4462"/>
                    <a:pt x="259" y="4462"/>
                  </a:cubicBezTo>
                  <a:cubicBezTo>
                    <a:pt x="359" y="4462"/>
                    <a:pt x="452" y="4396"/>
                    <a:pt x="481" y="4293"/>
                  </a:cubicBezTo>
                  <a:lnTo>
                    <a:pt x="1611" y="295"/>
                  </a:lnTo>
                  <a:cubicBezTo>
                    <a:pt x="1646" y="172"/>
                    <a:pt x="1574" y="44"/>
                    <a:pt x="1451" y="10"/>
                  </a:cubicBezTo>
                  <a:cubicBezTo>
                    <a:pt x="1430" y="4"/>
                    <a:pt x="1408" y="1"/>
                    <a:pt x="13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0"/>
            <p:cNvSpPr/>
            <p:nvPr/>
          </p:nvSpPr>
          <p:spPr>
            <a:xfrm>
              <a:off x="1520350" y="1450450"/>
              <a:ext cx="111550" cy="11575"/>
            </a:xfrm>
            <a:custGeom>
              <a:avLst/>
              <a:gdLst/>
              <a:ahLst/>
              <a:cxnLst/>
              <a:rect l="l" t="t" r="r" b="b"/>
              <a:pathLst>
                <a:path w="4462" h="463" extrusionOk="0">
                  <a:moveTo>
                    <a:pt x="231" y="0"/>
                  </a:moveTo>
                  <a:cubicBezTo>
                    <a:pt x="104" y="0"/>
                    <a:pt x="0" y="103"/>
                    <a:pt x="0" y="231"/>
                  </a:cubicBezTo>
                  <a:cubicBezTo>
                    <a:pt x="0" y="359"/>
                    <a:pt x="104" y="463"/>
                    <a:pt x="231" y="463"/>
                  </a:cubicBezTo>
                  <a:lnTo>
                    <a:pt x="4229" y="463"/>
                  </a:lnTo>
                  <a:cubicBezTo>
                    <a:pt x="4357" y="463"/>
                    <a:pt x="4461" y="359"/>
                    <a:pt x="4461" y="231"/>
                  </a:cubicBezTo>
                  <a:cubicBezTo>
                    <a:pt x="4461" y="103"/>
                    <a:pt x="4357" y="0"/>
                    <a:pt x="4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0"/>
            <p:cNvSpPr/>
            <p:nvPr/>
          </p:nvSpPr>
          <p:spPr>
            <a:xfrm>
              <a:off x="1520350" y="1496100"/>
              <a:ext cx="111550" cy="11600"/>
            </a:xfrm>
            <a:custGeom>
              <a:avLst/>
              <a:gdLst/>
              <a:ahLst/>
              <a:cxnLst/>
              <a:rect l="l" t="t" r="r" b="b"/>
              <a:pathLst>
                <a:path w="4462" h="464" extrusionOk="0">
                  <a:moveTo>
                    <a:pt x="231" y="1"/>
                  </a:moveTo>
                  <a:cubicBezTo>
                    <a:pt x="104" y="1"/>
                    <a:pt x="0" y="104"/>
                    <a:pt x="0" y="232"/>
                  </a:cubicBezTo>
                  <a:cubicBezTo>
                    <a:pt x="0" y="359"/>
                    <a:pt x="104" y="463"/>
                    <a:pt x="231" y="463"/>
                  </a:cubicBezTo>
                  <a:lnTo>
                    <a:pt x="4229" y="463"/>
                  </a:lnTo>
                  <a:cubicBezTo>
                    <a:pt x="4357" y="463"/>
                    <a:pt x="4461" y="359"/>
                    <a:pt x="4461" y="232"/>
                  </a:cubicBezTo>
                  <a:cubicBezTo>
                    <a:pt x="4461" y="104"/>
                    <a:pt x="4357" y="1"/>
                    <a:pt x="4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7" name="Google Shape;2137;p70"/>
          <p:cNvSpPr/>
          <p:nvPr/>
        </p:nvSpPr>
        <p:spPr>
          <a:xfrm flipH="1">
            <a:off x="1847499" y="4302374"/>
            <a:ext cx="1155300" cy="1154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8" name="Google Shape;2138;p70"/>
          <p:cNvSpPr/>
          <p:nvPr/>
        </p:nvSpPr>
        <p:spPr>
          <a:xfrm>
            <a:off x="4809675" y="2011400"/>
            <a:ext cx="3852000" cy="187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9" name="Google Shape;2139;p70"/>
          <p:cNvSpPr/>
          <p:nvPr/>
        </p:nvSpPr>
        <p:spPr>
          <a:xfrm>
            <a:off x="500475" y="2011400"/>
            <a:ext cx="3852000" cy="187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p70"/>
          <p:cNvSpPr txBox="1">
            <a:spLocks noGrp="1"/>
          </p:cNvSpPr>
          <p:nvPr>
            <p:ph type="title" idx="4"/>
          </p:nvPr>
        </p:nvSpPr>
        <p:spPr>
          <a:xfrm>
            <a:off x="395118" y="369806"/>
            <a:ext cx="5424225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r>
              <a:rPr lang="en"/>
              <a:t>s principais linguagens usadas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3" name="Google Shape;2143;p70"/>
          <p:cNvSpPr/>
          <p:nvPr/>
        </p:nvSpPr>
        <p:spPr>
          <a:xfrm>
            <a:off x="938199" y="2507975"/>
            <a:ext cx="2973900" cy="814353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5" name="Google Shape;2145;p70"/>
          <p:cNvSpPr txBox="1">
            <a:spLocks noGrp="1"/>
          </p:cNvSpPr>
          <p:nvPr>
            <p:ph type="subTitle" idx="1"/>
          </p:nvPr>
        </p:nvSpPr>
        <p:spPr>
          <a:xfrm>
            <a:off x="1259349" y="2492154"/>
            <a:ext cx="2331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4000" b="1">
                <a:solidFill>
                  <a:schemeClr val="tx1"/>
                </a:solidFill>
              </a:rPr>
              <a:t>Java</a:t>
            </a:r>
            <a:endParaRPr sz="4000" b="1">
              <a:solidFill>
                <a:schemeClr val="tx1"/>
              </a:solidFill>
            </a:endParaRPr>
          </a:p>
        </p:txBody>
      </p:sp>
      <p:sp>
        <p:nvSpPr>
          <p:cNvPr id="2146" name="Google Shape;2146;p70"/>
          <p:cNvSpPr/>
          <p:nvPr/>
        </p:nvSpPr>
        <p:spPr>
          <a:xfrm>
            <a:off x="5346222" y="2571750"/>
            <a:ext cx="2973900" cy="750578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8" name="Google Shape;2148;p70"/>
          <p:cNvSpPr txBox="1">
            <a:spLocks noGrp="1"/>
          </p:cNvSpPr>
          <p:nvPr>
            <p:ph type="subTitle" idx="2"/>
          </p:nvPr>
        </p:nvSpPr>
        <p:spPr>
          <a:xfrm>
            <a:off x="5667372" y="2517951"/>
            <a:ext cx="2331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 b="1">
                <a:solidFill>
                  <a:schemeClr val="tx1"/>
                </a:solidFill>
              </a:rPr>
              <a:t>kotlin</a:t>
            </a:r>
            <a:endParaRPr sz="4000" b="1">
              <a:solidFill>
                <a:schemeClr val="tx1"/>
              </a:solidFill>
            </a:endParaRPr>
          </a:p>
        </p:txBody>
      </p:sp>
      <p:grpSp>
        <p:nvGrpSpPr>
          <p:cNvPr id="2149" name="Google Shape;2149;p70"/>
          <p:cNvGrpSpPr/>
          <p:nvPr/>
        </p:nvGrpSpPr>
        <p:grpSpPr>
          <a:xfrm rot="731858" flipH="1">
            <a:off x="58075" y="1510532"/>
            <a:ext cx="834490" cy="903665"/>
            <a:chOff x="3330225" y="2727100"/>
            <a:chExt cx="1565850" cy="1695650"/>
          </a:xfrm>
        </p:grpSpPr>
        <p:sp>
          <p:nvSpPr>
            <p:cNvPr id="2150" name="Google Shape;2150;p70"/>
            <p:cNvSpPr/>
            <p:nvPr/>
          </p:nvSpPr>
          <p:spPr>
            <a:xfrm>
              <a:off x="3802300" y="2727100"/>
              <a:ext cx="1093775" cy="1695650"/>
            </a:xfrm>
            <a:custGeom>
              <a:avLst/>
              <a:gdLst/>
              <a:ahLst/>
              <a:cxnLst/>
              <a:rect l="l" t="t" r="r" b="b"/>
              <a:pathLst>
                <a:path w="43751" h="67826" extrusionOk="0">
                  <a:moveTo>
                    <a:pt x="4559" y="1"/>
                  </a:moveTo>
                  <a:cubicBezTo>
                    <a:pt x="4500" y="1"/>
                    <a:pt x="4442" y="3"/>
                    <a:pt x="4383" y="8"/>
                  </a:cubicBezTo>
                  <a:lnTo>
                    <a:pt x="1" y="367"/>
                  </a:lnTo>
                  <a:lnTo>
                    <a:pt x="37043" y="39288"/>
                  </a:lnTo>
                  <a:lnTo>
                    <a:pt x="16103" y="67826"/>
                  </a:lnTo>
                  <a:lnTo>
                    <a:pt x="20501" y="67540"/>
                  </a:lnTo>
                  <a:cubicBezTo>
                    <a:pt x="21117" y="67499"/>
                    <a:pt x="21686" y="67197"/>
                    <a:pt x="22066" y="66710"/>
                  </a:cubicBezTo>
                  <a:lnTo>
                    <a:pt x="43078" y="39695"/>
                  </a:lnTo>
                  <a:cubicBezTo>
                    <a:pt x="43750" y="38829"/>
                    <a:pt x="43669" y="37598"/>
                    <a:pt x="42888" y="36830"/>
                  </a:cubicBezTo>
                  <a:lnTo>
                    <a:pt x="6073" y="621"/>
                  </a:lnTo>
                  <a:cubicBezTo>
                    <a:pt x="5667" y="222"/>
                    <a:pt x="5123" y="1"/>
                    <a:pt x="4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0"/>
            <p:cNvSpPr/>
            <p:nvPr/>
          </p:nvSpPr>
          <p:spPr>
            <a:xfrm>
              <a:off x="3330225" y="2736275"/>
              <a:ext cx="1441600" cy="1686475"/>
            </a:xfrm>
            <a:custGeom>
              <a:avLst/>
              <a:gdLst/>
              <a:ahLst/>
              <a:cxnLst/>
              <a:rect l="l" t="t" r="r" b="b"/>
              <a:pathLst>
                <a:path w="57664" h="67459" extrusionOk="0">
                  <a:moveTo>
                    <a:pt x="18556" y="0"/>
                  </a:moveTo>
                  <a:cubicBezTo>
                    <a:pt x="17739" y="0"/>
                    <a:pt x="16929" y="407"/>
                    <a:pt x="16462" y="1180"/>
                  </a:cubicBezTo>
                  <a:lnTo>
                    <a:pt x="561" y="27532"/>
                  </a:lnTo>
                  <a:cubicBezTo>
                    <a:pt x="0" y="28461"/>
                    <a:pt x="120" y="29648"/>
                    <a:pt x="855" y="30446"/>
                  </a:cubicBezTo>
                  <a:lnTo>
                    <a:pt x="11200" y="41684"/>
                  </a:lnTo>
                  <a:cubicBezTo>
                    <a:pt x="11615" y="42135"/>
                    <a:pt x="11845" y="42726"/>
                    <a:pt x="11845" y="43338"/>
                  </a:cubicBezTo>
                  <a:lnTo>
                    <a:pt x="11845" y="53301"/>
                  </a:lnTo>
                  <a:cubicBezTo>
                    <a:pt x="11845" y="54676"/>
                    <a:pt x="12967" y="55744"/>
                    <a:pt x="14281" y="55744"/>
                  </a:cubicBezTo>
                  <a:cubicBezTo>
                    <a:pt x="14442" y="55744"/>
                    <a:pt x="14606" y="55728"/>
                    <a:pt x="14772" y="55694"/>
                  </a:cubicBezTo>
                  <a:lnTo>
                    <a:pt x="21041" y="54423"/>
                  </a:lnTo>
                  <a:cubicBezTo>
                    <a:pt x="21203" y="54390"/>
                    <a:pt x="21365" y="54374"/>
                    <a:pt x="21526" y="54374"/>
                  </a:cubicBezTo>
                  <a:cubicBezTo>
                    <a:pt x="22209" y="54374"/>
                    <a:pt x="22869" y="54660"/>
                    <a:pt x="23337" y="55177"/>
                  </a:cubicBezTo>
                  <a:lnTo>
                    <a:pt x="33726" y="66656"/>
                  </a:lnTo>
                  <a:cubicBezTo>
                    <a:pt x="34212" y="67193"/>
                    <a:pt x="34874" y="67458"/>
                    <a:pt x="35534" y="67458"/>
                  </a:cubicBezTo>
                  <a:cubicBezTo>
                    <a:pt x="36261" y="67458"/>
                    <a:pt x="36986" y="67137"/>
                    <a:pt x="37472" y="66504"/>
                  </a:cubicBezTo>
                  <a:lnTo>
                    <a:pt x="56924" y="41162"/>
                  </a:lnTo>
                  <a:cubicBezTo>
                    <a:pt x="57664" y="40197"/>
                    <a:pt x="57583" y="38837"/>
                    <a:pt x="56733" y="37968"/>
                  </a:cubicBezTo>
                  <a:lnTo>
                    <a:pt x="20298" y="734"/>
                  </a:lnTo>
                  <a:cubicBezTo>
                    <a:pt x="19813" y="239"/>
                    <a:pt x="19182" y="0"/>
                    <a:pt x="1855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2" name="Google Shape;2152;p70"/>
          <p:cNvGrpSpPr/>
          <p:nvPr/>
        </p:nvGrpSpPr>
        <p:grpSpPr>
          <a:xfrm rot="759692">
            <a:off x="2747328" y="4797494"/>
            <a:ext cx="485067" cy="489221"/>
            <a:chOff x="1800663" y="1153014"/>
            <a:chExt cx="174987" cy="176486"/>
          </a:xfrm>
        </p:grpSpPr>
        <p:sp>
          <p:nvSpPr>
            <p:cNvPr id="2153" name="Google Shape;2153;p70"/>
            <p:cNvSpPr/>
            <p:nvPr/>
          </p:nvSpPr>
          <p:spPr>
            <a:xfrm>
              <a:off x="1811400" y="1165275"/>
              <a:ext cx="164250" cy="164225"/>
            </a:xfrm>
            <a:custGeom>
              <a:avLst/>
              <a:gdLst/>
              <a:ahLst/>
              <a:cxnLst/>
              <a:rect l="l" t="t" r="r" b="b"/>
              <a:pathLst>
                <a:path w="6570" h="6569" extrusionOk="0">
                  <a:moveTo>
                    <a:pt x="469" y="0"/>
                  </a:moveTo>
                  <a:cubicBezTo>
                    <a:pt x="210" y="0"/>
                    <a:pt x="0" y="210"/>
                    <a:pt x="0" y="469"/>
                  </a:cubicBezTo>
                  <a:lnTo>
                    <a:pt x="0" y="6100"/>
                  </a:lnTo>
                  <a:cubicBezTo>
                    <a:pt x="0" y="6359"/>
                    <a:pt x="210" y="6569"/>
                    <a:pt x="469" y="6569"/>
                  </a:cubicBezTo>
                  <a:lnTo>
                    <a:pt x="6100" y="6569"/>
                  </a:lnTo>
                  <a:cubicBezTo>
                    <a:pt x="6359" y="6569"/>
                    <a:pt x="6569" y="6359"/>
                    <a:pt x="6569" y="6100"/>
                  </a:cubicBezTo>
                  <a:lnTo>
                    <a:pt x="6569" y="469"/>
                  </a:lnTo>
                  <a:cubicBezTo>
                    <a:pt x="6569" y="211"/>
                    <a:pt x="6359" y="0"/>
                    <a:pt x="6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0"/>
            <p:cNvSpPr/>
            <p:nvPr/>
          </p:nvSpPr>
          <p:spPr>
            <a:xfrm>
              <a:off x="1800663" y="1153014"/>
              <a:ext cx="160251" cy="160275"/>
            </a:xfrm>
            <a:custGeom>
              <a:avLst/>
              <a:gdLst/>
              <a:ahLst/>
              <a:cxnLst/>
              <a:rect l="l" t="t" r="r" b="b"/>
              <a:pathLst>
                <a:path w="6569" h="6570" extrusionOk="0">
                  <a:moveTo>
                    <a:pt x="541" y="1"/>
                  </a:moveTo>
                  <a:cubicBezTo>
                    <a:pt x="243" y="1"/>
                    <a:pt x="0" y="244"/>
                    <a:pt x="0" y="543"/>
                  </a:cubicBezTo>
                  <a:lnTo>
                    <a:pt x="0" y="6028"/>
                  </a:lnTo>
                  <a:cubicBezTo>
                    <a:pt x="0" y="6327"/>
                    <a:pt x="243" y="6570"/>
                    <a:pt x="541" y="6570"/>
                  </a:cubicBezTo>
                  <a:lnTo>
                    <a:pt x="6027" y="6570"/>
                  </a:lnTo>
                  <a:cubicBezTo>
                    <a:pt x="6326" y="6570"/>
                    <a:pt x="6568" y="6327"/>
                    <a:pt x="6568" y="6028"/>
                  </a:cubicBezTo>
                  <a:lnTo>
                    <a:pt x="6568" y="543"/>
                  </a:lnTo>
                  <a:cubicBezTo>
                    <a:pt x="6568" y="244"/>
                    <a:pt x="6326" y="1"/>
                    <a:pt x="602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0"/>
            <p:cNvSpPr/>
            <p:nvPr/>
          </p:nvSpPr>
          <p:spPr>
            <a:xfrm>
              <a:off x="1844300" y="1176925"/>
              <a:ext cx="72800" cy="88625"/>
            </a:xfrm>
            <a:custGeom>
              <a:avLst/>
              <a:gdLst/>
              <a:ahLst/>
              <a:cxnLst/>
              <a:rect l="l" t="t" r="r" b="b"/>
              <a:pathLst>
                <a:path w="2912" h="3545" extrusionOk="0">
                  <a:moveTo>
                    <a:pt x="1443" y="285"/>
                  </a:moveTo>
                  <a:cubicBezTo>
                    <a:pt x="1903" y="285"/>
                    <a:pt x="2279" y="660"/>
                    <a:pt x="2279" y="1121"/>
                  </a:cubicBezTo>
                  <a:lnTo>
                    <a:pt x="2279" y="1497"/>
                  </a:lnTo>
                  <a:lnTo>
                    <a:pt x="606" y="1497"/>
                  </a:lnTo>
                  <a:lnTo>
                    <a:pt x="606" y="1121"/>
                  </a:lnTo>
                  <a:cubicBezTo>
                    <a:pt x="606" y="660"/>
                    <a:pt x="982" y="285"/>
                    <a:pt x="1443" y="285"/>
                  </a:cubicBezTo>
                  <a:close/>
                  <a:moveTo>
                    <a:pt x="1443" y="1"/>
                  </a:moveTo>
                  <a:cubicBezTo>
                    <a:pt x="825" y="1"/>
                    <a:pt x="322" y="503"/>
                    <a:pt x="322" y="1121"/>
                  </a:cubicBezTo>
                  <a:lnTo>
                    <a:pt x="322" y="1498"/>
                  </a:lnTo>
                  <a:lnTo>
                    <a:pt x="315" y="1498"/>
                  </a:lnTo>
                  <a:cubicBezTo>
                    <a:pt x="141" y="1498"/>
                    <a:pt x="1" y="1639"/>
                    <a:pt x="1" y="1812"/>
                  </a:cubicBezTo>
                  <a:lnTo>
                    <a:pt x="1" y="3230"/>
                  </a:lnTo>
                  <a:cubicBezTo>
                    <a:pt x="1" y="3404"/>
                    <a:pt x="141" y="3544"/>
                    <a:pt x="315" y="3544"/>
                  </a:cubicBezTo>
                  <a:lnTo>
                    <a:pt x="2596" y="3544"/>
                  </a:lnTo>
                  <a:cubicBezTo>
                    <a:pt x="2770" y="3544"/>
                    <a:pt x="2912" y="3404"/>
                    <a:pt x="2912" y="3230"/>
                  </a:cubicBezTo>
                  <a:lnTo>
                    <a:pt x="2912" y="1812"/>
                  </a:lnTo>
                  <a:cubicBezTo>
                    <a:pt x="2912" y="1639"/>
                    <a:pt x="2771" y="1498"/>
                    <a:pt x="2596" y="1498"/>
                  </a:cubicBezTo>
                  <a:lnTo>
                    <a:pt x="2562" y="1498"/>
                  </a:lnTo>
                  <a:lnTo>
                    <a:pt x="2562" y="1121"/>
                  </a:lnTo>
                  <a:cubicBezTo>
                    <a:pt x="2562" y="503"/>
                    <a:pt x="2060" y="1"/>
                    <a:pt x="1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0"/>
            <p:cNvSpPr/>
            <p:nvPr/>
          </p:nvSpPr>
          <p:spPr>
            <a:xfrm>
              <a:off x="1870975" y="1223425"/>
              <a:ext cx="18950" cy="31675"/>
            </a:xfrm>
            <a:custGeom>
              <a:avLst/>
              <a:gdLst/>
              <a:ahLst/>
              <a:cxnLst/>
              <a:rect l="l" t="t" r="r" b="b"/>
              <a:pathLst>
                <a:path w="758" h="1267" extrusionOk="0">
                  <a:moveTo>
                    <a:pt x="393" y="1"/>
                  </a:moveTo>
                  <a:cubicBezTo>
                    <a:pt x="368" y="1"/>
                    <a:pt x="343" y="3"/>
                    <a:pt x="318" y="8"/>
                  </a:cubicBezTo>
                  <a:cubicBezTo>
                    <a:pt x="179" y="36"/>
                    <a:pt x="64" y="149"/>
                    <a:pt x="35" y="288"/>
                  </a:cubicBezTo>
                  <a:cubicBezTo>
                    <a:pt x="0" y="454"/>
                    <a:pt x="80" y="606"/>
                    <a:pt x="208" y="681"/>
                  </a:cubicBezTo>
                  <a:cubicBezTo>
                    <a:pt x="234" y="697"/>
                    <a:pt x="249" y="726"/>
                    <a:pt x="241" y="754"/>
                  </a:cubicBezTo>
                  <a:lnTo>
                    <a:pt x="178" y="989"/>
                  </a:lnTo>
                  <a:cubicBezTo>
                    <a:pt x="140" y="1129"/>
                    <a:pt x="245" y="1266"/>
                    <a:pt x="390" y="1266"/>
                  </a:cubicBezTo>
                  <a:cubicBezTo>
                    <a:pt x="535" y="1266"/>
                    <a:pt x="639" y="1129"/>
                    <a:pt x="601" y="989"/>
                  </a:cubicBezTo>
                  <a:lnTo>
                    <a:pt x="539" y="757"/>
                  </a:lnTo>
                  <a:cubicBezTo>
                    <a:pt x="530" y="728"/>
                    <a:pt x="546" y="698"/>
                    <a:pt x="573" y="683"/>
                  </a:cubicBezTo>
                  <a:cubicBezTo>
                    <a:pt x="683" y="621"/>
                    <a:pt x="758" y="502"/>
                    <a:pt x="758" y="366"/>
                  </a:cubicBezTo>
                  <a:cubicBezTo>
                    <a:pt x="758" y="164"/>
                    <a:pt x="594" y="1"/>
                    <a:pt x="39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0"/>
            <p:cNvSpPr/>
            <p:nvPr/>
          </p:nvSpPr>
          <p:spPr>
            <a:xfrm>
              <a:off x="1844300" y="1271200"/>
              <a:ext cx="72800" cy="6775"/>
            </a:xfrm>
            <a:custGeom>
              <a:avLst/>
              <a:gdLst/>
              <a:ahLst/>
              <a:cxnLst/>
              <a:rect l="l" t="t" r="r" b="b"/>
              <a:pathLst>
                <a:path w="2912" h="271" extrusionOk="0">
                  <a:moveTo>
                    <a:pt x="135" y="1"/>
                  </a:moveTo>
                  <a:cubicBezTo>
                    <a:pt x="61" y="1"/>
                    <a:pt x="1" y="61"/>
                    <a:pt x="1" y="135"/>
                  </a:cubicBezTo>
                  <a:cubicBezTo>
                    <a:pt x="1" y="210"/>
                    <a:pt x="61" y="271"/>
                    <a:pt x="135" y="271"/>
                  </a:cubicBezTo>
                  <a:lnTo>
                    <a:pt x="2776" y="271"/>
                  </a:lnTo>
                  <a:cubicBezTo>
                    <a:pt x="2850" y="271"/>
                    <a:pt x="2912" y="210"/>
                    <a:pt x="2912" y="135"/>
                  </a:cubicBezTo>
                  <a:cubicBezTo>
                    <a:pt x="2912" y="61"/>
                    <a:pt x="2851" y="1"/>
                    <a:pt x="2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0"/>
            <p:cNvSpPr/>
            <p:nvPr/>
          </p:nvSpPr>
          <p:spPr>
            <a:xfrm>
              <a:off x="1844300" y="1282625"/>
              <a:ext cx="72800" cy="6750"/>
            </a:xfrm>
            <a:custGeom>
              <a:avLst/>
              <a:gdLst/>
              <a:ahLst/>
              <a:cxnLst/>
              <a:rect l="l" t="t" r="r" b="b"/>
              <a:pathLst>
                <a:path w="2912" h="270" extrusionOk="0">
                  <a:moveTo>
                    <a:pt x="135" y="1"/>
                  </a:moveTo>
                  <a:cubicBezTo>
                    <a:pt x="61" y="1"/>
                    <a:pt x="1" y="61"/>
                    <a:pt x="1" y="135"/>
                  </a:cubicBezTo>
                  <a:cubicBezTo>
                    <a:pt x="1" y="209"/>
                    <a:pt x="61" y="270"/>
                    <a:pt x="135" y="270"/>
                  </a:cubicBezTo>
                  <a:lnTo>
                    <a:pt x="2776" y="270"/>
                  </a:lnTo>
                  <a:cubicBezTo>
                    <a:pt x="2850" y="270"/>
                    <a:pt x="2912" y="209"/>
                    <a:pt x="2912" y="135"/>
                  </a:cubicBezTo>
                  <a:cubicBezTo>
                    <a:pt x="2912" y="61"/>
                    <a:pt x="2851" y="1"/>
                    <a:pt x="2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66" name="Google Shape;216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497915">
            <a:off x="7020429" y="2168819"/>
            <a:ext cx="3782724" cy="3679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4"/>
          <p:cNvSpPr/>
          <p:nvPr/>
        </p:nvSpPr>
        <p:spPr>
          <a:xfrm rot="10800000">
            <a:off x="8498538" y="-685794"/>
            <a:ext cx="944615" cy="1530821"/>
          </a:xfrm>
          <a:custGeom>
            <a:avLst/>
            <a:gdLst/>
            <a:ahLst/>
            <a:cxnLst/>
            <a:rect l="l" t="t" r="r" b="b"/>
            <a:pathLst>
              <a:path w="7491" h="10746" extrusionOk="0">
                <a:moveTo>
                  <a:pt x="4089" y="1"/>
                </a:moveTo>
                <a:cubicBezTo>
                  <a:pt x="3928" y="1"/>
                  <a:pt x="3751" y="28"/>
                  <a:pt x="3558" y="87"/>
                </a:cubicBezTo>
                <a:cubicBezTo>
                  <a:pt x="1" y="1162"/>
                  <a:pt x="1382" y="10746"/>
                  <a:pt x="1382" y="10746"/>
                </a:cubicBezTo>
                <a:lnTo>
                  <a:pt x="7490" y="10746"/>
                </a:lnTo>
                <a:cubicBezTo>
                  <a:pt x="5292" y="7849"/>
                  <a:pt x="6801" y="1"/>
                  <a:pt x="40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44"/>
          <p:cNvSpPr txBox="1">
            <a:spLocks noGrp="1"/>
          </p:cNvSpPr>
          <p:nvPr>
            <p:ph type="subTitle" idx="1"/>
          </p:nvPr>
        </p:nvSpPr>
        <p:spPr>
          <a:xfrm rot="229">
            <a:off x="337347" y="2008101"/>
            <a:ext cx="45102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 cargo de Desenvolvedor Mobile se inicia ganhando R$ 2.113,00 de salário e pode vir a ganhar até R$ 5.131,00. A média salarial para Desenvolvedor Mobile no Brasil é de </a:t>
            </a:r>
            <a:r>
              <a:rPr lang="pt-BR" sz="240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R$</a:t>
            </a:r>
            <a:r>
              <a:rPr lang="pt-BR" sz="2400" b="1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40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3.474,00</a:t>
            </a:r>
            <a:r>
              <a:rPr lang="pt-BR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sz="2400">
              <a:solidFill>
                <a:schemeClr val="tx1"/>
              </a:solidFill>
            </a:endParaRPr>
          </a:p>
        </p:txBody>
      </p:sp>
      <p:sp>
        <p:nvSpPr>
          <p:cNvPr id="690" name="Google Shape;690;p44"/>
          <p:cNvSpPr txBox="1">
            <a:spLocks noGrp="1"/>
          </p:cNvSpPr>
          <p:nvPr>
            <p:ph type="title"/>
          </p:nvPr>
        </p:nvSpPr>
        <p:spPr>
          <a:xfrm>
            <a:off x="306447" y="379978"/>
            <a:ext cx="6895800" cy="19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M</a:t>
            </a:r>
            <a:r>
              <a:rPr lang="en" sz="6000"/>
              <a:t>edia salarial</a:t>
            </a:r>
            <a:endParaRPr sz="6000"/>
          </a:p>
        </p:txBody>
      </p:sp>
      <p:cxnSp>
        <p:nvCxnSpPr>
          <p:cNvPr id="691" name="Google Shape;691;p44"/>
          <p:cNvCxnSpPr/>
          <p:nvPr/>
        </p:nvCxnSpPr>
        <p:spPr>
          <a:xfrm>
            <a:off x="306447" y="1894542"/>
            <a:ext cx="45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2" name="Google Shape;692;p44"/>
          <p:cNvGrpSpPr/>
          <p:nvPr/>
        </p:nvGrpSpPr>
        <p:grpSpPr>
          <a:xfrm>
            <a:off x="7202247" y="2040078"/>
            <a:ext cx="1008407" cy="1091999"/>
            <a:chOff x="3330225" y="2727100"/>
            <a:chExt cx="1565850" cy="1695650"/>
          </a:xfrm>
        </p:grpSpPr>
        <p:sp>
          <p:nvSpPr>
            <p:cNvPr id="693" name="Google Shape;693;p44"/>
            <p:cNvSpPr/>
            <p:nvPr/>
          </p:nvSpPr>
          <p:spPr>
            <a:xfrm>
              <a:off x="3802300" y="2727100"/>
              <a:ext cx="1093775" cy="1695650"/>
            </a:xfrm>
            <a:custGeom>
              <a:avLst/>
              <a:gdLst/>
              <a:ahLst/>
              <a:cxnLst/>
              <a:rect l="l" t="t" r="r" b="b"/>
              <a:pathLst>
                <a:path w="43751" h="67826" extrusionOk="0">
                  <a:moveTo>
                    <a:pt x="4559" y="1"/>
                  </a:moveTo>
                  <a:cubicBezTo>
                    <a:pt x="4500" y="1"/>
                    <a:pt x="4442" y="3"/>
                    <a:pt x="4383" y="8"/>
                  </a:cubicBezTo>
                  <a:lnTo>
                    <a:pt x="1" y="367"/>
                  </a:lnTo>
                  <a:lnTo>
                    <a:pt x="37043" y="39288"/>
                  </a:lnTo>
                  <a:lnTo>
                    <a:pt x="16103" y="67826"/>
                  </a:lnTo>
                  <a:lnTo>
                    <a:pt x="20501" y="67540"/>
                  </a:lnTo>
                  <a:cubicBezTo>
                    <a:pt x="21117" y="67499"/>
                    <a:pt x="21686" y="67197"/>
                    <a:pt x="22066" y="66710"/>
                  </a:cubicBezTo>
                  <a:lnTo>
                    <a:pt x="43078" y="39695"/>
                  </a:lnTo>
                  <a:cubicBezTo>
                    <a:pt x="43750" y="38829"/>
                    <a:pt x="43669" y="37598"/>
                    <a:pt x="42888" y="36830"/>
                  </a:cubicBezTo>
                  <a:lnTo>
                    <a:pt x="6073" y="621"/>
                  </a:lnTo>
                  <a:cubicBezTo>
                    <a:pt x="5667" y="222"/>
                    <a:pt x="5123" y="1"/>
                    <a:pt x="4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3330225" y="2736275"/>
              <a:ext cx="1441600" cy="1686475"/>
            </a:xfrm>
            <a:custGeom>
              <a:avLst/>
              <a:gdLst/>
              <a:ahLst/>
              <a:cxnLst/>
              <a:rect l="l" t="t" r="r" b="b"/>
              <a:pathLst>
                <a:path w="57664" h="67459" extrusionOk="0">
                  <a:moveTo>
                    <a:pt x="18556" y="0"/>
                  </a:moveTo>
                  <a:cubicBezTo>
                    <a:pt x="17739" y="0"/>
                    <a:pt x="16929" y="407"/>
                    <a:pt x="16462" y="1180"/>
                  </a:cubicBezTo>
                  <a:lnTo>
                    <a:pt x="561" y="27532"/>
                  </a:lnTo>
                  <a:cubicBezTo>
                    <a:pt x="0" y="28461"/>
                    <a:pt x="120" y="29648"/>
                    <a:pt x="855" y="30446"/>
                  </a:cubicBezTo>
                  <a:lnTo>
                    <a:pt x="11200" y="41684"/>
                  </a:lnTo>
                  <a:cubicBezTo>
                    <a:pt x="11615" y="42135"/>
                    <a:pt x="11845" y="42726"/>
                    <a:pt x="11845" y="43338"/>
                  </a:cubicBezTo>
                  <a:lnTo>
                    <a:pt x="11845" y="53301"/>
                  </a:lnTo>
                  <a:cubicBezTo>
                    <a:pt x="11845" y="54676"/>
                    <a:pt x="12967" y="55744"/>
                    <a:pt x="14281" y="55744"/>
                  </a:cubicBezTo>
                  <a:cubicBezTo>
                    <a:pt x="14442" y="55744"/>
                    <a:pt x="14606" y="55728"/>
                    <a:pt x="14772" y="55694"/>
                  </a:cubicBezTo>
                  <a:lnTo>
                    <a:pt x="21041" y="54423"/>
                  </a:lnTo>
                  <a:cubicBezTo>
                    <a:pt x="21203" y="54390"/>
                    <a:pt x="21365" y="54374"/>
                    <a:pt x="21526" y="54374"/>
                  </a:cubicBezTo>
                  <a:cubicBezTo>
                    <a:pt x="22209" y="54374"/>
                    <a:pt x="22869" y="54660"/>
                    <a:pt x="23337" y="55177"/>
                  </a:cubicBezTo>
                  <a:lnTo>
                    <a:pt x="33726" y="66656"/>
                  </a:lnTo>
                  <a:cubicBezTo>
                    <a:pt x="34212" y="67193"/>
                    <a:pt x="34874" y="67458"/>
                    <a:pt x="35534" y="67458"/>
                  </a:cubicBezTo>
                  <a:cubicBezTo>
                    <a:pt x="36261" y="67458"/>
                    <a:pt x="36986" y="67137"/>
                    <a:pt x="37472" y="66504"/>
                  </a:cubicBezTo>
                  <a:lnTo>
                    <a:pt x="56924" y="41162"/>
                  </a:lnTo>
                  <a:cubicBezTo>
                    <a:pt x="57664" y="40197"/>
                    <a:pt x="57583" y="38837"/>
                    <a:pt x="56733" y="37968"/>
                  </a:cubicBezTo>
                  <a:lnTo>
                    <a:pt x="20298" y="734"/>
                  </a:lnTo>
                  <a:cubicBezTo>
                    <a:pt x="19813" y="239"/>
                    <a:pt x="19182" y="0"/>
                    <a:pt x="1855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44"/>
          <p:cNvGrpSpPr/>
          <p:nvPr/>
        </p:nvGrpSpPr>
        <p:grpSpPr>
          <a:xfrm rot="-305247">
            <a:off x="4338980" y="4412012"/>
            <a:ext cx="635713" cy="537665"/>
            <a:chOff x="1488250" y="1650750"/>
            <a:chExt cx="211450" cy="178850"/>
          </a:xfrm>
        </p:grpSpPr>
        <p:sp>
          <p:nvSpPr>
            <p:cNvPr id="696" name="Google Shape;696;p44"/>
            <p:cNvSpPr/>
            <p:nvPr/>
          </p:nvSpPr>
          <p:spPr>
            <a:xfrm>
              <a:off x="15208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388" y="0"/>
                  </a:moveTo>
                  <a:cubicBezTo>
                    <a:pt x="621" y="0"/>
                    <a:pt x="0" y="621"/>
                    <a:pt x="0" y="1387"/>
                  </a:cubicBezTo>
                  <a:lnTo>
                    <a:pt x="0" y="5766"/>
                  </a:lnTo>
                  <a:cubicBezTo>
                    <a:pt x="0" y="6532"/>
                    <a:pt x="621" y="7153"/>
                    <a:pt x="1388" y="7153"/>
                  </a:cubicBezTo>
                  <a:lnTo>
                    <a:pt x="5766" y="7153"/>
                  </a:lnTo>
                  <a:cubicBezTo>
                    <a:pt x="6532" y="7153"/>
                    <a:pt x="7153" y="6532"/>
                    <a:pt x="7153" y="5766"/>
                  </a:cubicBezTo>
                  <a:lnTo>
                    <a:pt x="7153" y="1387"/>
                  </a:lnTo>
                  <a:cubicBezTo>
                    <a:pt x="7153" y="621"/>
                    <a:pt x="6532" y="0"/>
                    <a:pt x="57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14882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03" y="0"/>
                  </a:moveTo>
                  <a:cubicBezTo>
                    <a:pt x="46" y="0"/>
                    <a:pt x="1" y="46"/>
                    <a:pt x="1" y="102"/>
                  </a:cubicBezTo>
                  <a:lnTo>
                    <a:pt x="1" y="7050"/>
                  </a:lnTo>
                  <a:cubicBezTo>
                    <a:pt x="1" y="7106"/>
                    <a:pt x="46" y="7153"/>
                    <a:pt x="103" y="7153"/>
                  </a:cubicBezTo>
                  <a:lnTo>
                    <a:pt x="7052" y="7153"/>
                  </a:lnTo>
                  <a:cubicBezTo>
                    <a:pt x="7108" y="7153"/>
                    <a:pt x="7153" y="7106"/>
                    <a:pt x="7153" y="7050"/>
                  </a:cubicBezTo>
                  <a:lnTo>
                    <a:pt x="7153" y="102"/>
                  </a:lnTo>
                  <a:cubicBezTo>
                    <a:pt x="7153" y="46"/>
                    <a:pt x="7108" y="0"/>
                    <a:pt x="705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1549425" y="1705750"/>
              <a:ext cx="61650" cy="68825"/>
            </a:xfrm>
            <a:custGeom>
              <a:avLst/>
              <a:gdLst/>
              <a:ahLst/>
              <a:cxnLst/>
              <a:rect l="l" t="t" r="r" b="b"/>
              <a:pathLst>
                <a:path w="2466" h="2753" extrusionOk="0">
                  <a:moveTo>
                    <a:pt x="191" y="1"/>
                  </a:moveTo>
                  <a:cubicBezTo>
                    <a:pt x="91" y="1"/>
                    <a:pt x="0" y="80"/>
                    <a:pt x="0" y="192"/>
                  </a:cubicBezTo>
                  <a:lnTo>
                    <a:pt x="0" y="2562"/>
                  </a:lnTo>
                  <a:cubicBezTo>
                    <a:pt x="0" y="2673"/>
                    <a:pt x="92" y="2752"/>
                    <a:pt x="191" y="2752"/>
                  </a:cubicBezTo>
                  <a:cubicBezTo>
                    <a:pt x="223" y="2752"/>
                    <a:pt x="255" y="2744"/>
                    <a:pt x="286" y="2727"/>
                  </a:cubicBezTo>
                  <a:lnTo>
                    <a:pt x="2338" y="1541"/>
                  </a:lnTo>
                  <a:cubicBezTo>
                    <a:pt x="2465" y="1468"/>
                    <a:pt x="2465" y="1285"/>
                    <a:pt x="2338" y="1212"/>
                  </a:cubicBezTo>
                  <a:lnTo>
                    <a:pt x="286" y="27"/>
                  </a:lnTo>
                  <a:cubicBezTo>
                    <a:pt x="255" y="9"/>
                    <a:pt x="223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44"/>
          <p:cNvSpPr/>
          <p:nvPr/>
        </p:nvSpPr>
        <p:spPr>
          <a:xfrm>
            <a:off x="515583" y="-334152"/>
            <a:ext cx="827448" cy="827539"/>
          </a:xfrm>
          <a:custGeom>
            <a:avLst/>
            <a:gdLst/>
            <a:ahLst/>
            <a:cxnLst/>
            <a:rect l="l" t="t" r="r" b="b"/>
            <a:pathLst>
              <a:path w="17707" h="17708" extrusionOk="0">
                <a:moveTo>
                  <a:pt x="8854" y="1"/>
                </a:moveTo>
                <a:cubicBezTo>
                  <a:pt x="6506" y="1"/>
                  <a:pt x="4254" y="934"/>
                  <a:pt x="2594" y="2594"/>
                </a:cubicBezTo>
                <a:cubicBezTo>
                  <a:pt x="934" y="4254"/>
                  <a:pt x="1" y="6506"/>
                  <a:pt x="1" y="8854"/>
                </a:cubicBezTo>
                <a:cubicBezTo>
                  <a:pt x="1" y="11202"/>
                  <a:pt x="934" y="13454"/>
                  <a:pt x="2594" y="15115"/>
                </a:cubicBezTo>
                <a:cubicBezTo>
                  <a:pt x="4254" y="16775"/>
                  <a:pt x="6506" y="17707"/>
                  <a:pt x="8854" y="17707"/>
                </a:cubicBezTo>
                <a:cubicBezTo>
                  <a:pt x="11202" y="17707"/>
                  <a:pt x="13453" y="16775"/>
                  <a:pt x="15115" y="15115"/>
                </a:cubicBezTo>
                <a:cubicBezTo>
                  <a:pt x="16775" y="13454"/>
                  <a:pt x="17707" y="11202"/>
                  <a:pt x="17707" y="8854"/>
                </a:cubicBezTo>
                <a:cubicBezTo>
                  <a:pt x="17707" y="6506"/>
                  <a:pt x="16775" y="4254"/>
                  <a:pt x="15115" y="2594"/>
                </a:cubicBezTo>
                <a:cubicBezTo>
                  <a:pt x="13453" y="934"/>
                  <a:pt x="11202" y="1"/>
                  <a:pt x="885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he Social Media Anniversary by Slidesgo">
  <a:themeElements>
    <a:clrScheme name="Simple Light">
      <a:dk1>
        <a:srgbClr val="0A0A0A"/>
      </a:dk1>
      <a:lt1>
        <a:srgbClr val="FFFFFF"/>
      </a:lt1>
      <a:dk2>
        <a:srgbClr val="E9E9E9"/>
      </a:dk2>
      <a:lt2>
        <a:srgbClr val="A3C8FF"/>
      </a:lt2>
      <a:accent1>
        <a:srgbClr val="628EFF"/>
      </a:accent1>
      <a:accent2>
        <a:srgbClr val="3676F7"/>
      </a:accent2>
      <a:accent3>
        <a:srgbClr val="4A67B4"/>
      </a:accent3>
      <a:accent4>
        <a:srgbClr val="74CA7E"/>
      </a:accent4>
      <a:accent5>
        <a:srgbClr val="ECA200"/>
      </a:accent5>
      <a:accent6>
        <a:srgbClr val="E64C40"/>
      </a:accent6>
      <a:hlink>
        <a:srgbClr val="628E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Apresentação na tela (16:9)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Arial</vt:lpstr>
      <vt:lpstr>Cambria Math</vt:lpstr>
      <vt:lpstr>Lexend</vt:lpstr>
      <vt:lpstr>Mukta</vt:lpstr>
      <vt:lpstr>Myanmar Text</vt:lpstr>
      <vt:lpstr>Poppins</vt:lpstr>
      <vt:lpstr>Raleway</vt:lpstr>
      <vt:lpstr>The Social Media Anniversary by Slidesgo</vt:lpstr>
      <vt:lpstr>Desenvolvedor mobile</vt:lpstr>
      <vt:lpstr>O que um desenvolvedor mobile faz?</vt:lpstr>
      <vt:lpstr>HTML5</vt:lpstr>
      <vt:lpstr>Faculdade de Desenvolvedor Mobile</vt:lpstr>
      <vt:lpstr>Sobre a faculdade:</vt:lpstr>
      <vt:lpstr>Empresas brasileiras e internacionas de Desenvedor Mobile</vt:lpstr>
      <vt:lpstr>As principais linguagens usadas</vt:lpstr>
      <vt:lpstr>Media salarial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Desenvolvedor mobile</dc:title>
  <cp:lastModifiedBy>Maiara Martins Pimentel dos Santos</cp:lastModifiedBy>
  <cp:revision>1</cp:revision>
  <dcterms:modified xsi:type="dcterms:W3CDTF">2022-09-10T03:55:08Z</dcterms:modified>
</cp:coreProperties>
</file>