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 Mono Medium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Zwx6IaJGGLJTIHvrai5YMCJ+1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italic.fntdata"/><Relationship Id="rId10" Type="http://schemas.openxmlformats.org/officeDocument/2006/relationships/font" Target="fonts/RobotoMonoMedium-bold.fntdata"/><Relationship Id="rId13" Type="http://customschemas.google.com/relationships/presentationmetadata" Target="metadata"/><Relationship Id="rId12" Type="http://schemas.openxmlformats.org/officeDocument/2006/relationships/font" Target="fonts/RobotoMon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ono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85200" y="-1104"/>
            <a:ext cx="2966977" cy="149974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Team Name:CompView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9" name="Google Shape;29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-Blandine Mizero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-Shenevra Govender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-Tara Niyigena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275" y="5913498"/>
            <a:ext cx="12185725" cy="944502"/>
          </a:xfrm>
          <a:prstGeom prst="rect">
            <a:avLst/>
          </a:prstGeom>
          <a:solidFill>
            <a:srgbClr val="E941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title"/>
          </p:nvPr>
        </p:nvSpPr>
        <p:spPr>
          <a:xfrm>
            <a:off x="995700" y="141475"/>
            <a:ext cx="940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 sz="3700">
                <a:latin typeface="Roboto Mono Medium"/>
                <a:ea typeface="Roboto Mono Medium"/>
                <a:cs typeface="Roboto Mono Medium"/>
                <a:sym typeface="Roboto Mono Medium"/>
              </a:rPr>
              <a:t>Problem Solution: </a:t>
            </a:r>
            <a:endParaRPr sz="37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 sz="3700">
                <a:latin typeface="Roboto Mono Medium"/>
                <a:ea typeface="Roboto Mono Medium"/>
                <a:cs typeface="Roboto Mono Medium"/>
                <a:sym typeface="Roboto Mono Medium"/>
              </a:rPr>
              <a:t>The Gender Pay Gap</a:t>
            </a:r>
            <a:endParaRPr sz="37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6" name="Google Shape;36;p2"/>
          <p:cNvSpPr txBox="1"/>
          <p:nvPr>
            <p:ph idx="1" type="body"/>
          </p:nvPr>
        </p:nvSpPr>
        <p:spPr>
          <a:xfrm>
            <a:off x="838200" y="1825626"/>
            <a:ext cx="10515600" cy="3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11" lvl="0" marL="2286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South Africa’s gender pay gap median is still between 23% and 25%; meaning, men earn at least 23% more than women.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50811" lvl="0" marL="2286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50811" lvl="0" marL="2286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The gender pay gap is a problem that contributes towards holding women back from achieving </a:t>
            </a: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financial</a:t>
            </a: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 security.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50811" lvl="0" marL="2286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Also a sub-problem of economic inequality is that there women are overrepresented in low-paying jobs while being underrepresented in higher-paying jobs.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50811" lvl="0" marL="2286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50811" lvl="0" marL="2286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50810" lvl="0" marL="2286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275" y="5913498"/>
            <a:ext cx="12185725" cy="944502"/>
          </a:xfrm>
          <a:prstGeom prst="rect">
            <a:avLst/>
          </a:prstGeom>
          <a:solidFill>
            <a:srgbClr val="E941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979975" y="0"/>
            <a:ext cx="754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 sz="3800">
                <a:latin typeface="Roboto Mono Medium"/>
                <a:ea typeface="Roboto Mono Medium"/>
                <a:cs typeface="Roboto Mono Medium"/>
                <a:sym typeface="Roboto Mono Medium"/>
              </a:rPr>
              <a:t>Prototype of the Application:</a:t>
            </a:r>
            <a:endParaRPr sz="3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838200" y="1825626"/>
            <a:ext cx="10515600" cy="408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11" lvl="0" marL="2286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We have created</a:t>
            </a: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 a website called CompView which allows submissions and comparisons of</a:t>
            </a: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-ZA">
                <a:latin typeface="Roboto Mono Medium"/>
                <a:ea typeface="Roboto Mono Medium"/>
                <a:cs typeface="Roboto Mono Medium"/>
                <a:sym typeface="Roboto Mono Medium"/>
              </a:rPr>
              <a:t>compensation data across industries and skills.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6275" y="5913498"/>
            <a:ext cx="12185725" cy="944502"/>
          </a:xfrm>
          <a:prstGeom prst="rect">
            <a:avLst/>
          </a:prstGeom>
          <a:solidFill>
            <a:srgbClr val="E941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284000" y="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Demo of the Application</a:t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6275" y="5913498"/>
            <a:ext cx="12185725" cy="944502"/>
          </a:xfrm>
          <a:prstGeom prst="rect">
            <a:avLst/>
          </a:prstGeom>
          <a:solidFill>
            <a:srgbClr val="E941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944" y="979598"/>
            <a:ext cx="6900152" cy="48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BEB6.tm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2022-08-06T10:13:07Z</dcterms:created>
  <dc:creator>LUckyboy Chunga</dc:creator>
</cp:coreProperties>
</file>