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2" r:id="rId4"/>
    <p:sldId id="259" r:id="rId5"/>
    <p:sldId id="277" r:id="rId6"/>
    <p:sldId id="278" r:id="rId7"/>
    <p:sldId id="279" r:id="rId8"/>
    <p:sldId id="281" r:id="rId9"/>
    <p:sldId id="262" r:id="rId10"/>
    <p:sldId id="280" r:id="rId11"/>
    <p:sldId id="283" r:id="rId12"/>
    <p:sldId id="28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7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F7127-05D1-4E55-9982-FF34E0497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30FE68-A2F3-418C-8073-9141701F0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9C45F5-2B79-491C-99DF-A8D1E9CC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98B2D9-9B36-4E20-85D3-13D3D83D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8CC96-69D6-487B-B649-5861C7B8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75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3B5FF-F7C8-40D5-A220-BE2E46FB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77996C-3F20-4FCB-A4C5-79B503AB5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75729-F9A4-4369-9760-B34CDAEE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7930C-133D-4664-82EF-14D58C2B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AD6F7-3237-4521-9751-E2F58748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50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CB81DE-B350-4FF0-AE42-A1B19E0B7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039BEB-3971-41F9-B90D-BFC5BF257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8662EB-93A5-46CB-A3C5-DAEAD860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2C99C8-4E1E-48D3-ABA8-0B6D9E0E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FA2CB-9746-4DBE-9CE7-1FA617B2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11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079A0-BE24-4CA2-AABE-542FF1B4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723F6-C939-4672-9E57-D0742D6F4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AD63C-A2E9-4B17-BE69-56E30233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75C47-43D3-4D5A-980C-412C3C00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368D5-2979-4942-926A-A1D0B9F5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81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9AEE6-FF9A-4B96-8FB5-6295654A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1F15C6-B6F0-4E62-B40C-E45BF7703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70499-B56F-4F51-B83C-6CDD8507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1EC71-C790-4749-8835-9895FD18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15A669-0EC6-43E8-89C2-DB7093BE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26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DD575-D4D7-43F5-9243-AC62EE67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CF1FD-2450-49AB-94D6-B154FD5DE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1A06C3-0FCB-4FB1-97FC-8609CDD9D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9DFBF9-EFF9-4FB1-9777-E495B809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864FF1-E158-41D4-90D2-DF997664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27AB02-DF47-4EEE-A142-33062761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2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AE3B3-F9F0-477D-A6A3-039E843B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795890-F664-4049-99F8-FE2B4FB42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AC8611-AD13-454A-AE4E-D83104B5B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E0A9C6-2FFB-4A65-B70B-DA013C6F6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93AC0D-9308-4514-8E9E-B3ED63E86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D3DE86-A2A4-439B-83F1-FA2299FE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1DBAA8-6BBF-4F09-8A79-515FE358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5F10A4-49BB-4583-BE15-C40ACA98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65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126D9-C783-4F30-A0FF-BF45F487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3ABA80-5EC0-44E0-95DE-2047F974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EBD19B-6E2C-41C6-9853-64EEDADC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F2E20C-AE79-4AD0-A6C4-C9492D36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99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42EFA0-ED35-424C-A5BB-CE103F01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BD51A6-5732-44AA-9A8B-B1B930E7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658B9-460D-4990-9204-0C6F2CCC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9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28224-01B9-44A7-AEF7-4F9389C9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BA75E-9035-47F6-987A-DBF5989F0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807D29-6B7E-4E87-AED4-AD88177AC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E83D59-BFCA-478F-BB58-2E2F96F5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741747-CBFD-47F1-B7C8-E72E6ED5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EB50D8-39BC-49DF-B379-73AF79A9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17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3FE9B-B646-4D08-984E-8D7940D2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5EF38A-9C72-4661-8D87-272F68F60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07542B-37AC-46B5-9494-EEC7402A1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58E229-C5C3-43F9-BF2A-8A1683B1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13FA8-0EB6-4F45-8D08-2162409A016B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EC9C5E-C598-4C68-B3AC-1CD713ED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80766A-647C-4629-A883-F699460C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7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C12214-EF77-4A70-B817-E7A1752A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27ECE3-5A8C-4C1D-9C82-BEC2B6F54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4854C-39D9-4529-A89B-7A2F92C50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13FA8-0EB6-4F45-8D08-2162409A016B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674F4-D187-48C5-B9C1-00F97A42A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687D23-47F6-46CF-8115-7752FA536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CCCF1-AD3A-443E-B428-4F94692F2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50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461E5-2E22-402A-A763-B348DBFB7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Search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EE818E-571F-434B-91BF-82C6EA6965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13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280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RL</a:t>
            </a:r>
            <a:r>
              <a:rPr lang="zh-CN" altLang="en-US" dirty="0"/>
              <a:t>型</a:t>
            </a:r>
          </a:p>
        </p:txBody>
      </p:sp>
      <p:sp>
        <p:nvSpPr>
          <p:cNvPr id="86" name="Oval 4">
            <a:extLst>
              <a:ext uri="{FF2B5EF4-FFF2-40B4-BE49-F238E27FC236}">
                <a16:creationId xmlns:a16="http://schemas.microsoft.com/office/drawing/2014/main" id="{BA50B65F-31D5-49C5-9FF9-3FE4BA41A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4892" y="1346937"/>
            <a:ext cx="532800" cy="532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sp>
        <p:nvSpPr>
          <p:cNvPr id="88" name="Oval 6">
            <a:extLst>
              <a:ext uri="{FF2B5EF4-FFF2-40B4-BE49-F238E27FC236}">
                <a16:creationId xmlns:a16="http://schemas.microsoft.com/office/drawing/2014/main" id="{ECEF45C8-F41E-49C0-A2AB-58027C3A7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0719" y="3377497"/>
            <a:ext cx="532800" cy="532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EFC9FD83-F373-44D6-93BF-0A760E35DC23}"/>
              </a:ext>
            </a:extLst>
          </p:cNvPr>
          <p:cNvCxnSpPr>
            <a:cxnSpLocks/>
            <a:stCxn id="88" idx="3"/>
            <a:endCxn id="96" idx="0"/>
          </p:cNvCxnSpPr>
          <p:nvPr/>
        </p:nvCxnSpPr>
        <p:spPr>
          <a:xfrm flipH="1">
            <a:off x="2000338" y="3831642"/>
            <a:ext cx="628408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DC669A3-78DA-4CAE-BB10-6937FCA63BC5}"/>
              </a:ext>
            </a:extLst>
          </p:cNvPr>
          <p:cNvCxnSpPr>
            <a:cxnSpLocks/>
            <a:stCxn id="88" idx="5"/>
            <a:endCxn id="97" idx="0"/>
          </p:cNvCxnSpPr>
          <p:nvPr/>
        </p:nvCxnSpPr>
        <p:spPr>
          <a:xfrm>
            <a:off x="3005492" y="3831642"/>
            <a:ext cx="633755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4177AFA1-6459-43E0-AA58-BCAD330F44EC}"/>
              </a:ext>
            </a:extLst>
          </p:cNvPr>
          <p:cNvSpPr txBox="1"/>
          <p:nvPr/>
        </p:nvSpPr>
        <p:spPr>
          <a:xfrm>
            <a:off x="3084124" y="3235237"/>
            <a:ext cx="53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-1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3F741C14-0B69-4D92-8D85-989EEB5C6DAB}"/>
              </a:ext>
            </a:extLst>
          </p:cNvPr>
          <p:cNvSpPr txBox="1"/>
          <p:nvPr/>
        </p:nvSpPr>
        <p:spPr>
          <a:xfrm>
            <a:off x="3083519" y="1162271"/>
            <a:ext cx="55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-2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03389F29-C0A9-4435-8EF1-83E220191A52}"/>
              </a:ext>
            </a:extLst>
          </p:cNvPr>
          <p:cNvCxnSpPr>
            <a:cxnSpLocks/>
            <a:stCxn id="86" idx="3"/>
            <a:endCxn id="19" idx="0"/>
          </p:cNvCxnSpPr>
          <p:nvPr/>
        </p:nvCxnSpPr>
        <p:spPr>
          <a:xfrm flipH="1">
            <a:off x="1789379" y="1801082"/>
            <a:ext cx="853540" cy="6570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F3584283-A271-4DE1-AF91-A6BAD9C5F552}"/>
              </a:ext>
            </a:extLst>
          </p:cNvPr>
          <p:cNvCxnSpPr>
            <a:cxnSpLocks/>
            <a:stCxn id="86" idx="5"/>
            <a:endCxn id="27" idx="1"/>
          </p:cNvCxnSpPr>
          <p:nvPr/>
        </p:nvCxnSpPr>
        <p:spPr>
          <a:xfrm>
            <a:off x="3019665" y="1801082"/>
            <a:ext cx="805789" cy="698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66971420-B4E1-4840-8E5E-326F77AB14C2}"/>
              </a:ext>
            </a:extLst>
          </p:cNvPr>
          <p:cNvSpPr/>
          <p:nvPr/>
        </p:nvSpPr>
        <p:spPr>
          <a:xfrm>
            <a:off x="1493175" y="2458108"/>
            <a:ext cx="592408" cy="92061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A</a:t>
            </a:r>
            <a:r>
              <a:rPr lang="en-US" altLang="zh-CN" baseline="-25000" dirty="0">
                <a:latin typeface="Fira Code" panose="020B0809050000020004" pitchFamily="49" charset="0"/>
                <a:ea typeface="Fira Code" panose="020B0809050000020004" pitchFamily="49" charset="0"/>
              </a:rPr>
              <a:t>L</a:t>
            </a:r>
            <a:endParaRPr lang="zh-CN" altLang="en-US" baseline="-25000" dirty="0">
              <a:latin typeface="Fira Code" panose="020B0809050000020004" pitchFamily="49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FDA293B0-3FF3-4B67-BE41-EA3482FBF634}"/>
              </a:ext>
            </a:extLst>
          </p:cNvPr>
          <p:cNvSpPr/>
          <p:nvPr/>
        </p:nvSpPr>
        <p:spPr>
          <a:xfrm>
            <a:off x="1704134" y="4494830"/>
            <a:ext cx="592408" cy="92061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C</a:t>
            </a:r>
            <a:r>
              <a:rPr lang="en-US" altLang="zh-CN" baseline="-25000" dirty="0">
                <a:latin typeface="Fira Code" panose="020B0809050000020004" pitchFamily="49" charset="0"/>
                <a:ea typeface="Fira Code" panose="020B0809050000020004" pitchFamily="49" charset="0"/>
              </a:rPr>
              <a:t>L</a:t>
            </a:r>
            <a:endParaRPr lang="zh-CN" altLang="en-US" baseline="-25000" dirty="0">
              <a:latin typeface="Fira Code" panose="020B0809050000020004" pitchFamily="49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F61717B2-BE54-4F97-9F1D-36F23177AFC7}"/>
              </a:ext>
            </a:extLst>
          </p:cNvPr>
          <p:cNvSpPr/>
          <p:nvPr/>
        </p:nvSpPr>
        <p:spPr>
          <a:xfrm>
            <a:off x="3342211" y="4494830"/>
            <a:ext cx="594071" cy="92061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C</a:t>
            </a:r>
            <a:r>
              <a:rPr lang="en-US" altLang="zh-CN" baseline="-25000" dirty="0">
                <a:latin typeface="Fira Code" panose="020B0809050000020004" pitchFamily="49" charset="0"/>
                <a:ea typeface="Fira Code" panose="020B0809050000020004" pitchFamily="49" charset="0"/>
              </a:rPr>
              <a:t>R</a:t>
            </a:r>
            <a:endParaRPr lang="zh-CN" altLang="en-US" baseline="-25000" dirty="0">
              <a:latin typeface="Fira Code" panose="020B0809050000020004" pitchFamily="49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5F2BB2C8-92B8-43C9-9186-57459991E714}"/>
              </a:ext>
            </a:extLst>
          </p:cNvPr>
          <p:cNvSpPr/>
          <p:nvPr/>
        </p:nvSpPr>
        <p:spPr>
          <a:xfrm>
            <a:off x="3342211" y="5415444"/>
            <a:ext cx="592408" cy="48774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S</a:t>
            </a:r>
            <a:endParaRPr lang="zh-CN" altLang="en-US" baseline="-25000" dirty="0">
              <a:latin typeface="Fira Code" panose="020B0809050000020004" pitchFamily="49" charset="0"/>
            </a:endParaRPr>
          </a:p>
        </p:txBody>
      </p:sp>
      <p:sp>
        <p:nvSpPr>
          <p:cNvPr id="99" name="Oval 4">
            <a:extLst>
              <a:ext uri="{FF2B5EF4-FFF2-40B4-BE49-F238E27FC236}">
                <a16:creationId xmlns:a16="http://schemas.microsoft.com/office/drawing/2014/main" id="{8CD31FF0-5D53-4883-A9BE-EF7FB3BB6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6635" y="1346937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C</a:t>
            </a: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D8E64BFB-D75A-420C-9E96-E84AD56CA143}"/>
              </a:ext>
            </a:extLst>
          </p:cNvPr>
          <p:cNvCxnSpPr>
            <a:cxnSpLocks/>
            <a:stCxn id="115" idx="3"/>
            <a:endCxn id="107" idx="0"/>
          </p:cNvCxnSpPr>
          <p:nvPr/>
        </p:nvCxnSpPr>
        <p:spPr>
          <a:xfrm flipH="1">
            <a:off x="6676747" y="2918415"/>
            <a:ext cx="493738" cy="5436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1D1B3195-B2DD-4BC8-B1EA-0E557109F4CB}"/>
              </a:ext>
            </a:extLst>
          </p:cNvPr>
          <p:cNvCxnSpPr>
            <a:cxnSpLocks/>
            <a:stCxn id="99" idx="5"/>
            <a:endCxn id="37" idx="0"/>
          </p:cNvCxnSpPr>
          <p:nvPr/>
        </p:nvCxnSpPr>
        <p:spPr>
          <a:xfrm>
            <a:off x="8751408" y="1801082"/>
            <a:ext cx="1010731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FEFF25A5-29BB-41A1-9F03-1DFFA8B9D91F}"/>
              </a:ext>
            </a:extLst>
          </p:cNvPr>
          <p:cNvSpPr txBox="1"/>
          <p:nvPr/>
        </p:nvSpPr>
        <p:spPr>
          <a:xfrm>
            <a:off x="7660566" y="2333146"/>
            <a:ext cx="53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1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1D4C3C9-FE61-436B-A459-97DB21F53B68}"/>
              </a:ext>
            </a:extLst>
          </p:cNvPr>
          <p:cNvSpPr txBox="1"/>
          <p:nvPr/>
        </p:nvSpPr>
        <p:spPr>
          <a:xfrm>
            <a:off x="8815262" y="1162271"/>
            <a:ext cx="55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1CA4B7C1-2183-4A7C-B9A8-F7131D466697}"/>
              </a:ext>
            </a:extLst>
          </p:cNvPr>
          <p:cNvCxnSpPr>
            <a:cxnSpLocks/>
            <a:stCxn id="99" idx="3"/>
            <a:endCxn id="115" idx="0"/>
          </p:cNvCxnSpPr>
          <p:nvPr/>
        </p:nvCxnSpPr>
        <p:spPr>
          <a:xfrm flipH="1">
            <a:off x="7358858" y="1801082"/>
            <a:ext cx="1015804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1E4CC5D0-A2BB-4657-BCC4-877D4C50114D}"/>
              </a:ext>
            </a:extLst>
          </p:cNvPr>
          <p:cNvCxnSpPr>
            <a:cxnSpLocks/>
            <a:stCxn id="115" idx="5"/>
            <a:endCxn id="108" idx="0"/>
          </p:cNvCxnSpPr>
          <p:nvPr/>
        </p:nvCxnSpPr>
        <p:spPr>
          <a:xfrm>
            <a:off x="7547231" y="2918415"/>
            <a:ext cx="449554" cy="5436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6AA359BA-4312-46FA-BFE9-A095B6A950C6}"/>
              </a:ext>
            </a:extLst>
          </p:cNvPr>
          <p:cNvSpPr/>
          <p:nvPr/>
        </p:nvSpPr>
        <p:spPr>
          <a:xfrm>
            <a:off x="6380543" y="3462108"/>
            <a:ext cx="592408" cy="92061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A</a:t>
            </a:r>
            <a:r>
              <a:rPr lang="en-US" altLang="zh-CN" baseline="-25000" dirty="0">
                <a:latin typeface="Fira Code" panose="020B0809050000020004" pitchFamily="49" charset="0"/>
                <a:ea typeface="Fira Code" panose="020B0809050000020004" pitchFamily="49" charset="0"/>
              </a:rPr>
              <a:t>L</a:t>
            </a:r>
            <a:endParaRPr lang="zh-CN" altLang="en-US" baseline="-25000" dirty="0">
              <a:latin typeface="Fira Code" panose="020B0809050000020004" pitchFamily="49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1E3C99EF-A901-48F5-9A89-C12340ACE574}"/>
              </a:ext>
            </a:extLst>
          </p:cNvPr>
          <p:cNvSpPr/>
          <p:nvPr/>
        </p:nvSpPr>
        <p:spPr>
          <a:xfrm>
            <a:off x="7700581" y="3462108"/>
            <a:ext cx="592408" cy="92061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C</a:t>
            </a:r>
            <a:r>
              <a:rPr lang="en-US" altLang="zh-CN" baseline="-25000" dirty="0">
                <a:latin typeface="Fira Code" panose="020B0809050000020004" pitchFamily="49" charset="0"/>
                <a:ea typeface="Fira Code" panose="020B0809050000020004" pitchFamily="49" charset="0"/>
              </a:rPr>
              <a:t>L</a:t>
            </a:r>
            <a:endParaRPr lang="zh-CN" altLang="en-US" baseline="-25000" dirty="0">
              <a:latin typeface="Fira Code" panose="020B0809050000020004" pitchFamily="49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6B6BF65-231A-4CF0-A212-6383838C383B}"/>
              </a:ext>
            </a:extLst>
          </p:cNvPr>
          <p:cNvSpPr/>
          <p:nvPr/>
        </p:nvSpPr>
        <p:spPr>
          <a:xfrm>
            <a:off x="10128817" y="3462108"/>
            <a:ext cx="592408" cy="92061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B</a:t>
            </a:r>
            <a:r>
              <a:rPr lang="en-US" altLang="zh-CN" baseline="-25000" dirty="0">
                <a:latin typeface="Fira Code" panose="020B0809050000020004" pitchFamily="49" charset="0"/>
                <a:ea typeface="Fira Code" panose="020B0809050000020004" pitchFamily="49" charset="0"/>
              </a:rPr>
              <a:t>R</a:t>
            </a:r>
            <a:endParaRPr lang="zh-CN" altLang="en-US" baseline="-25000" dirty="0">
              <a:latin typeface="Fira Code" panose="020B0809050000020004" pitchFamily="49" charset="0"/>
            </a:endParaRPr>
          </a:p>
        </p:txBody>
      </p:sp>
      <p:sp>
        <p:nvSpPr>
          <p:cNvPr id="115" name="Oval 6">
            <a:extLst>
              <a:ext uri="{FF2B5EF4-FFF2-40B4-BE49-F238E27FC236}">
                <a16:creationId xmlns:a16="http://schemas.microsoft.com/office/drawing/2014/main" id="{A55EE6C6-4FF6-4873-BFE7-CD3CE76BE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458" y="2464270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sp>
        <p:nvSpPr>
          <p:cNvPr id="27" name="Oval 4">
            <a:extLst>
              <a:ext uri="{FF2B5EF4-FFF2-40B4-BE49-F238E27FC236}">
                <a16:creationId xmlns:a16="http://schemas.microsoft.com/office/drawing/2014/main" id="{DFF0ADA2-6D40-434B-8E16-2B468845F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7427" y="2421324"/>
            <a:ext cx="532800" cy="532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DE6DC69-4C8F-4044-886E-7FBE1581DAD2}"/>
              </a:ext>
            </a:extLst>
          </p:cNvPr>
          <p:cNvSpPr txBox="1"/>
          <p:nvPr/>
        </p:nvSpPr>
        <p:spPr>
          <a:xfrm>
            <a:off x="4266054" y="2236658"/>
            <a:ext cx="55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1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936FBAD-9699-443F-A3F8-418752DAA97B}"/>
              </a:ext>
            </a:extLst>
          </p:cNvPr>
          <p:cNvCxnSpPr>
            <a:cxnSpLocks/>
            <a:stCxn id="27" idx="3"/>
            <a:endCxn id="88" idx="0"/>
          </p:cNvCxnSpPr>
          <p:nvPr/>
        </p:nvCxnSpPr>
        <p:spPr>
          <a:xfrm flipH="1">
            <a:off x="2817119" y="2875469"/>
            <a:ext cx="1008335" cy="5020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B293565-0B39-4455-B30C-072C565AF568}"/>
              </a:ext>
            </a:extLst>
          </p:cNvPr>
          <p:cNvCxnSpPr>
            <a:cxnSpLocks/>
            <a:stCxn id="27" idx="5"/>
            <a:endCxn id="35" idx="0"/>
          </p:cNvCxnSpPr>
          <p:nvPr/>
        </p:nvCxnSpPr>
        <p:spPr>
          <a:xfrm>
            <a:off x="4202200" y="2875469"/>
            <a:ext cx="877226" cy="5737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52B33C2E-EF8F-416E-B361-F96A9EC13961}"/>
              </a:ext>
            </a:extLst>
          </p:cNvPr>
          <p:cNvSpPr/>
          <p:nvPr/>
        </p:nvSpPr>
        <p:spPr>
          <a:xfrm>
            <a:off x="4783222" y="3449254"/>
            <a:ext cx="592408" cy="92061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B</a:t>
            </a:r>
            <a:r>
              <a:rPr lang="en-US" altLang="zh-CN" baseline="-25000" dirty="0">
                <a:latin typeface="Fira Code" panose="020B0809050000020004" pitchFamily="49" charset="0"/>
                <a:ea typeface="Fira Code" panose="020B0809050000020004" pitchFamily="49" charset="0"/>
              </a:rPr>
              <a:t>R</a:t>
            </a:r>
            <a:endParaRPr lang="zh-CN" altLang="en-US" baseline="-25000" dirty="0">
              <a:latin typeface="Fira Code" panose="020B0809050000020004" pitchFamily="49" charset="0"/>
            </a:endParaRPr>
          </a:p>
        </p:txBody>
      </p:sp>
      <p:sp>
        <p:nvSpPr>
          <p:cNvPr id="37" name="Oval 4">
            <a:extLst>
              <a:ext uri="{FF2B5EF4-FFF2-40B4-BE49-F238E27FC236}">
                <a16:creationId xmlns:a16="http://schemas.microsoft.com/office/drawing/2014/main" id="{1D16EA34-DF3E-4906-9F31-5C1BC9278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739" y="2464270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A813D45-D753-4249-8917-38B2EE57B41B}"/>
              </a:ext>
            </a:extLst>
          </p:cNvPr>
          <p:cNvSpPr txBox="1"/>
          <p:nvPr/>
        </p:nvSpPr>
        <p:spPr>
          <a:xfrm>
            <a:off x="10014366" y="2279604"/>
            <a:ext cx="55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377F1A1-5B26-4320-AD48-567AD32CAFF9}"/>
              </a:ext>
            </a:extLst>
          </p:cNvPr>
          <p:cNvCxnSpPr>
            <a:cxnSpLocks/>
            <a:stCxn id="37" idx="5"/>
            <a:endCxn id="109" idx="0"/>
          </p:cNvCxnSpPr>
          <p:nvPr/>
        </p:nvCxnSpPr>
        <p:spPr>
          <a:xfrm>
            <a:off x="9950512" y="2918415"/>
            <a:ext cx="474509" cy="5436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DED1EC1F-05EF-4957-89AF-201709CAA337}"/>
              </a:ext>
            </a:extLst>
          </p:cNvPr>
          <p:cNvSpPr/>
          <p:nvPr/>
        </p:nvSpPr>
        <p:spPr>
          <a:xfrm>
            <a:off x="8795614" y="3462108"/>
            <a:ext cx="592408" cy="92061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C</a:t>
            </a:r>
            <a:r>
              <a:rPr lang="en-US" altLang="zh-CN" baseline="-25000" dirty="0">
                <a:latin typeface="Fira Code" panose="020B0809050000020004" pitchFamily="49" charset="0"/>
                <a:ea typeface="Fira Code" panose="020B0809050000020004" pitchFamily="49" charset="0"/>
              </a:rPr>
              <a:t>R</a:t>
            </a:r>
            <a:endParaRPr lang="zh-CN" altLang="en-US" baseline="-25000" dirty="0">
              <a:latin typeface="Fira Code" panose="020B0809050000020004" pitchFamily="49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CD7D5EC-FC8F-47D5-851D-3E60E24F5537}"/>
              </a:ext>
            </a:extLst>
          </p:cNvPr>
          <p:cNvSpPr/>
          <p:nvPr/>
        </p:nvSpPr>
        <p:spPr>
          <a:xfrm>
            <a:off x="8793951" y="4382722"/>
            <a:ext cx="592408" cy="48774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S</a:t>
            </a:r>
            <a:endParaRPr lang="zh-CN" altLang="en-US" baseline="-25000" dirty="0">
              <a:latin typeface="Fira Code" panose="020B0809050000020004" pitchFamily="49" charset="0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2C1F8CB4-5ABE-43F9-BDE2-75216A56B5F3}"/>
              </a:ext>
            </a:extLst>
          </p:cNvPr>
          <p:cNvCxnSpPr>
            <a:cxnSpLocks/>
            <a:stCxn id="37" idx="3"/>
            <a:endCxn id="43" idx="0"/>
          </p:cNvCxnSpPr>
          <p:nvPr/>
        </p:nvCxnSpPr>
        <p:spPr>
          <a:xfrm flipH="1">
            <a:off x="9091818" y="2918415"/>
            <a:ext cx="481948" cy="5436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08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3" grpId="0"/>
      <p:bldP spid="104" grpId="0"/>
      <p:bldP spid="107" grpId="0" animBg="1"/>
      <p:bldP spid="108" grpId="0" animBg="1"/>
      <p:bldP spid="109" grpId="0" animBg="1"/>
      <p:bldP spid="115" grpId="0" animBg="1"/>
      <p:bldP spid="37" grpId="0" animBg="1"/>
      <p:bldP spid="38" grpId="0"/>
      <p:bldP spid="43" grpId="0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D88E6-AB7E-44E3-AD50-14D2C51B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7BC272-72DD-4934-BD26-F52B8BA008D6}"/>
              </a:ext>
            </a:extLst>
          </p:cNvPr>
          <p:cNvSpPr txBox="1"/>
          <p:nvPr/>
        </p:nvSpPr>
        <p:spPr>
          <a:xfrm>
            <a:off x="2018744" y="1690688"/>
            <a:ext cx="8225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Fira Code" panose="020B0809050000020004" pitchFamily="49" charset="0"/>
                <a:ea typeface="Fira Code" panose="020B0809050000020004" pitchFamily="49" charset="0"/>
              </a:rPr>
              <a:t>(18,75,60,43,54,90,46), n = 7</a:t>
            </a:r>
            <a:endParaRPr lang="zh-CN" altLang="en-US" sz="2400" dirty="0">
              <a:latin typeface="Fira Code" panose="020B0809050000020004" pitchFamily="49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D0EF419-D3CE-4728-8D86-DE581977B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673066"/>
              </p:ext>
            </p:extLst>
          </p:nvPr>
        </p:nvGraphicFramePr>
        <p:xfrm>
          <a:off x="1983407" y="5444365"/>
          <a:ext cx="8127990" cy="550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230">
                  <a:extLst>
                    <a:ext uri="{9D8B030D-6E8A-4147-A177-3AD203B41FA5}">
                      <a16:colId xmlns:a16="http://schemas.microsoft.com/office/drawing/2014/main" val="4047717732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3993956327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434252298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109076026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4254136436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3059642093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1200649491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3268860092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951569778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429140525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157244500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16197003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640904507"/>
                    </a:ext>
                  </a:extLst>
                </a:gridCol>
              </a:tblGrid>
              <a:tr h="550634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54</a:t>
                      </a:r>
                      <a:endParaRPr lang="zh-CN" altLang="en-US" dirty="0"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43</a:t>
                      </a:r>
                      <a:endParaRPr lang="zh-CN" altLang="en-US" dirty="0"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18</a:t>
                      </a:r>
                      <a:endParaRPr lang="zh-CN" altLang="en-US" dirty="0"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46</a:t>
                      </a:r>
                      <a:endParaRPr lang="zh-CN" altLang="en-US" dirty="0"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60</a:t>
                      </a:r>
                      <a:endParaRPr lang="zh-CN" altLang="en-US" dirty="0"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75</a:t>
                      </a:r>
                      <a:endParaRPr lang="zh-CN" altLang="en-US" dirty="0"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90</a:t>
                      </a:r>
                      <a:endParaRPr lang="zh-CN" altLang="en-US" dirty="0"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58208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69056F4-4EC3-48C5-B79B-561DD770A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460069"/>
              </p:ext>
            </p:extLst>
          </p:nvPr>
        </p:nvGraphicFramePr>
        <p:xfrm>
          <a:off x="1983407" y="4893731"/>
          <a:ext cx="8127990" cy="55063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25230">
                  <a:extLst>
                    <a:ext uri="{9D8B030D-6E8A-4147-A177-3AD203B41FA5}">
                      <a16:colId xmlns:a16="http://schemas.microsoft.com/office/drawing/2014/main" val="4047717732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3993956327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434252298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109076026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4254136436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3059642093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1200649491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3268860092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951569778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429140525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157244500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16197003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640904507"/>
                    </a:ext>
                  </a:extLst>
                </a:gridCol>
              </a:tblGrid>
              <a:tr h="5506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</a:rPr>
                        <a:t>0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</a:rPr>
                        <a:t>1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</a:rPr>
                        <a:t>4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</a:rPr>
                        <a:t>6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</a:rPr>
                        <a:t>9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</a:rPr>
                        <a:t>11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58208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A75D958C-2086-478C-9C78-910A591B4881}"/>
              </a:ext>
            </a:extLst>
          </p:cNvPr>
          <p:cNvSpPr txBox="1"/>
          <p:nvPr/>
        </p:nvSpPr>
        <p:spPr>
          <a:xfrm>
            <a:off x="1983407" y="4047759"/>
            <a:ext cx="8225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Fira Code" panose="020B0809050000020004" pitchFamily="49" charset="0"/>
              </a:rPr>
              <a:t>Load-factor = 0.54, m = 13, p = 13</a:t>
            </a:r>
          </a:p>
          <a:p>
            <a:r>
              <a:rPr lang="en-US" altLang="zh-CN" sz="2400" b="1" i="1" dirty="0">
                <a:solidFill>
                  <a:srgbClr val="FF0000"/>
                </a:solidFill>
                <a:latin typeface="Fira Code" panose="020B0809050000020004" pitchFamily="49" charset="0"/>
              </a:rPr>
              <a:t>H(key) = key % p</a:t>
            </a:r>
            <a:endParaRPr lang="zh-CN" altLang="en-US" sz="2400" b="1" i="1" dirty="0">
              <a:solidFill>
                <a:srgbClr val="FF0000"/>
              </a:solidFill>
              <a:latin typeface="Fira Code" panose="020B0809050000020004" pitchFamily="49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D3D140E-644D-4B4F-84EA-9EE0E27A1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259912"/>
              </p:ext>
            </p:extLst>
          </p:nvPr>
        </p:nvGraphicFramePr>
        <p:xfrm>
          <a:off x="1983407" y="2617781"/>
          <a:ext cx="4376610" cy="550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230">
                  <a:extLst>
                    <a:ext uri="{9D8B030D-6E8A-4147-A177-3AD203B41FA5}">
                      <a16:colId xmlns:a16="http://schemas.microsoft.com/office/drawing/2014/main" val="4047717732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3993956327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434252298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109076026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4254136436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3059642093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1200649491"/>
                    </a:ext>
                  </a:extLst>
                </a:gridCol>
              </a:tblGrid>
              <a:tr h="5506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</a:rPr>
                        <a:t>18</a:t>
                      </a:r>
                      <a:endParaRPr lang="zh-CN" altLang="en-US" dirty="0"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</a:rPr>
                        <a:t>75</a:t>
                      </a:r>
                      <a:endParaRPr lang="zh-CN" altLang="en-US" dirty="0"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60</a:t>
                      </a:r>
                      <a:endParaRPr lang="zh-CN" altLang="en-US" dirty="0"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</a:rPr>
                        <a:t>43</a:t>
                      </a:r>
                      <a:endParaRPr lang="zh-CN" altLang="en-US" dirty="0"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54</a:t>
                      </a:r>
                      <a:endParaRPr lang="zh-CN" altLang="en-US" dirty="0"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  <a:ea typeface="Fira Code" panose="020B0809050000020004" pitchFamily="49" charset="0"/>
                        </a:rPr>
                        <a:t>90</a:t>
                      </a:r>
                      <a:endParaRPr lang="zh-CN" altLang="en-US" dirty="0"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Fira Code" panose="020B0809050000020004" pitchFamily="49" charset="0"/>
                        </a:rPr>
                        <a:t>46</a:t>
                      </a:r>
                      <a:endParaRPr lang="zh-CN" altLang="en-US" dirty="0"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58208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675F00C-6D22-4F4E-92A3-27F77DE74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674513"/>
              </p:ext>
            </p:extLst>
          </p:nvPr>
        </p:nvGraphicFramePr>
        <p:xfrm>
          <a:off x="1983407" y="2067147"/>
          <a:ext cx="4376610" cy="55063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25230">
                  <a:extLst>
                    <a:ext uri="{9D8B030D-6E8A-4147-A177-3AD203B41FA5}">
                      <a16:colId xmlns:a16="http://schemas.microsoft.com/office/drawing/2014/main" val="4047717732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3993956327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434252298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109076026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4254136436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3059642093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1200649491"/>
                    </a:ext>
                  </a:extLst>
                </a:gridCol>
              </a:tblGrid>
              <a:tr h="5506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</a:rPr>
                        <a:t>0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</a:rPr>
                        <a:t>1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</a:rPr>
                        <a:t>4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ira Code" panose="020B0809050000020004" pitchFamily="49" charset="0"/>
                        </a:rPr>
                        <a:t>6</a:t>
                      </a:r>
                      <a:endParaRPr lang="zh-CN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  <a:latin typeface="Fira Code" panose="020B08090500000200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582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377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DE2F5-070A-4940-8902-76530D5F8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</a:t>
            </a:r>
            <a:r>
              <a:rPr lang="zh-CN" altLang="en-US" dirty="0"/>
              <a:t>：冲突处理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44009E-1FD3-482D-8856-3DDE207C0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77D33"/>
                </a:solidFill>
                <a:latin typeface="Fira Code" panose="020B0809050000020004" pitchFamily="49" charset="0"/>
              </a:rPr>
              <a:t>开放定址法 （再散列法 ）</a:t>
            </a:r>
            <a:endParaRPr lang="en-US" altLang="zh-CN" dirty="0">
              <a:solidFill>
                <a:srgbClr val="277D3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Hi=(H(key)+d</a:t>
            </a:r>
            <a:r>
              <a:rPr lang="en-US" altLang="zh-CN" baseline="-30000" dirty="0">
                <a:latin typeface="Fira Code" panose="020B0809050000020004" pitchFamily="49" charset="0"/>
                <a:ea typeface="Fira Code" panose="020B0809050000020004" pitchFamily="49" charset="0"/>
              </a:rPr>
              <a:t>i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)% m   </a:t>
            </a:r>
            <a:r>
              <a:rPr lang="en-US" altLang="zh-CN" dirty="0" err="1">
                <a:latin typeface="Fira Code" panose="020B0809050000020004" pitchFamily="49" charset="0"/>
                <a:ea typeface="Fira Code" panose="020B0809050000020004" pitchFamily="49" charset="0"/>
              </a:rPr>
              <a:t>i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=1</a:t>
            </a:r>
            <a:r>
              <a:rPr lang="zh-CN" altLang="en-US" dirty="0">
                <a:latin typeface="Fira Code" panose="020B0809050000020004" pitchFamily="49" charset="0"/>
              </a:rPr>
              <a:t>，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2</a:t>
            </a:r>
            <a:r>
              <a:rPr lang="zh-CN" altLang="en-US" dirty="0">
                <a:latin typeface="Fira Code" panose="020B0809050000020004" pitchFamily="49" charset="0"/>
              </a:rPr>
              <a:t>，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…</a:t>
            </a:r>
            <a:r>
              <a:rPr lang="zh-CN" altLang="en-US" dirty="0">
                <a:latin typeface="Fira Code" panose="020B0809050000020004" pitchFamily="49" charset="0"/>
              </a:rPr>
              <a:t>，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n</a:t>
            </a:r>
            <a:r>
              <a:rPr lang="zh-CN" altLang="en-US" dirty="0">
                <a:latin typeface="Fira Code" panose="020B0809050000020004" pitchFamily="49" charset="0"/>
              </a:rPr>
              <a:t>，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 d</a:t>
            </a:r>
            <a:r>
              <a:rPr lang="en-US" altLang="zh-CN" baseline="-30000" dirty="0">
                <a:latin typeface="Fira Code" panose="020B0809050000020004" pitchFamily="49" charset="0"/>
                <a:ea typeface="Fira Code" panose="020B0809050000020004" pitchFamily="49" charset="0"/>
              </a:rPr>
              <a:t>i</a:t>
            </a:r>
            <a:r>
              <a:rPr lang="zh-CN" altLang="en-US" dirty="0">
                <a:latin typeface="Fira Code" panose="020B0809050000020004" pitchFamily="49" charset="0"/>
              </a:rPr>
              <a:t>称为增量序列</a:t>
            </a:r>
            <a:endParaRPr lang="en-US" altLang="zh-CN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1"/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lvl="1"/>
            <a:r>
              <a:rPr lang="zh-CN" altLang="en-US" dirty="0">
                <a:latin typeface="Fira Code" panose="020B0809050000020004" pitchFamily="49" charset="0"/>
              </a:rPr>
              <a:t>线性探测再散列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, d</a:t>
            </a:r>
            <a:r>
              <a:rPr lang="en-US" altLang="zh-CN" baseline="-30000" dirty="0">
                <a:latin typeface="Fira Code" panose="020B0809050000020004" pitchFamily="49" charset="0"/>
                <a:ea typeface="Fira Code" panose="020B0809050000020004" pitchFamily="49" charset="0"/>
              </a:rPr>
              <a:t>i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=1</a:t>
            </a:r>
            <a:r>
              <a:rPr lang="zh-CN" altLang="en-US" dirty="0">
                <a:latin typeface="Fira Code" panose="020B0809050000020004" pitchFamily="49" charset="0"/>
              </a:rPr>
              <a:t>，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2</a:t>
            </a:r>
            <a:r>
              <a:rPr lang="zh-CN" altLang="en-US" dirty="0">
                <a:latin typeface="Fira Code" panose="020B0809050000020004" pitchFamily="49" charset="0"/>
              </a:rPr>
              <a:t>，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3</a:t>
            </a:r>
            <a:r>
              <a:rPr lang="zh-CN" altLang="en-US" dirty="0">
                <a:latin typeface="Fira Code" panose="020B0809050000020004" pitchFamily="49" charset="0"/>
              </a:rPr>
              <a:t>，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…</a:t>
            </a:r>
            <a:r>
              <a:rPr lang="zh-CN" altLang="en-US" dirty="0">
                <a:latin typeface="Fira Code" panose="020B0809050000020004" pitchFamily="49" charset="0"/>
              </a:rPr>
              <a:t>，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m-1</a:t>
            </a:r>
          </a:p>
          <a:p>
            <a:pPr lvl="1"/>
            <a:r>
              <a:rPr lang="zh-CN" altLang="en-US" dirty="0">
                <a:latin typeface="Fira Code" panose="020B0809050000020004" pitchFamily="49" charset="0"/>
              </a:rPr>
              <a:t>二次探测再散列，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d</a:t>
            </a:r>
            <a:r>
              <a:rPr lang="en-US" altLang="zh-CN" baseline="-30000" dirty="0">
                <a:latin typeface="Fira Code" panose="020B0809050000020004" pitchFamily="49" charset="0"/>
                <a:ea typeface="Fira Code" panose="020B0809050000020004" pitchFamily="49" charset="0"/>
              </a:rPr>
              <a:t>i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=1</a:t>
            </a:r>
            <a:r>
              <a:rPr lang="en-US" altLang="zh-CN" baseline="30000" dirty="0">
                <a:latin typeface="Fira Code" panose="020B0809050000020004" pitchFamily="49" charset="0"/>
                <a:ea typeface="Fira Code" panose="020B0809050000020004" pitchFamily="49" charset="0"/>
              </a:rPr>
              <a:t>2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,-1</a:t>
            </a:r>
            <a:r>
              <a:rPr lang="en-US" altLang="zh-CN" baseline="30000" dirty="0">
                <a:latin typeface="Fira Code" panose="020B0809050000020004" pitchFamily="49" charset="0"/>
                <a:ea typeface="Fira Code" panose="020B0809050000020004" pitchFamily="49" charset="0"/>
              </a:rPr>
              <a:t>2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,2</a:t>
            </a:r>
            <a:r>
              <a:rPr lang="en-US" altLang="zh-CN" baseline="30000" dirty="0">
                <a:latin typeface="Fira Code" panose="020B0809050000020004" pitchFamily="49" charset="0"/>
                <a:ea typeface="Fira Code" panose="020B0809050000020004" pitchFamily="49" charset="0"/>
              </a:rPr>
              <a:t>2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,-2</a:t>
            </a:r>
            <a:r>
              <a:rPr lang="en-US" altLang="zh-CN" baseline="30000" dirty="0">
                <a:latin typeface="Fira Code" panose="020B0809050000020004" pitchFamily="49" charset="0"/>
                <a:ea typeface="Fira Code" panose="020B0809050000020004" pitchFamily="49" charset="0"/>
              </a:rPr>
              <a:t>2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,…,k</a:t>
            </a:r>
            <a:r>
              <a:rPr lang="en-US" altLang="zh-CN" baseline="30000" dirty="0">
                <a:latin typeface="Fira Code" panose="020B0809050000020004" pitchFamily="49" charset="0"/>
                <a:ea typeface="Fira Code" panose="020B0809050000020004" pitchFamily="49" charset="0"/>
              </a:rPr>
              <a:t>2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,-k</a:t>
            </a:r>
            <a:r>
              <a:rPr lang="en-US" altLang="zh-CN" baseline="30000" dirty="0">
                <a:latin typeface="Fira Code" panose="020B0809050000020004" pitchFamily="49" charset="0"/>
                <a:ea typeface="Fira Code" panose="020B0809050000020004" pitchFamily="49" charset="0"/>
              </a:rPr>
              <a:t>2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    ( k&lt;=m/2 )</a:t>
            </a:r>
          </a:p>
          <a:p>
            <a:pPr lvl="1"/>
            <a:r>
              <a:rPr lang="zh-CN" altLang="en-US" dirty="0">
                <a:latin typeface="Fira Code" panose="020B0809050000020004" pitchFamily="49" charset="0"/>
              </a:rPr>
              <a:t>伪随机探测再散列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, d</a:t>
            </a:r>
            <a:r>
              <a:rPr lang="en-US" altLang="zh-CN" baseline="-30000" dirty="0">
                <a:latin typeface="Fira Code" panose="020B0809050000020004" pitchFamily="49" charset="0"/>
                <a:ea typeface="Fira Code" panose="020B0809050000020004" pitchFamily="49" charset="0"/>
              </a:rPr>
              <a:t>i</a:t>
            </a:r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zh-CN" altLang="en-US" dirty="0">
                <a:latin typeface="Fira Code" panose="020B0809050000020004" pitchFamily="49" charset="0"/>
              </a:rPr>
              <a:t>伪随机数序列</a:t>
            </a:r>
            <a:endParaRPr lang="en-US" altLang="zh-CN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9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F481FCD-4F84-4975-A545-71CBC2925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285" y="1585774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5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3CFE0C6-BDA7-4986-B51E-B5039FA46B96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437235" y="1851806"/>
            <a:ext cx="1252050" cy="478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44749E2-6017-4A39-B6A5-E2CEB467FC77}"/>
              </a:ext>
            </a:extLst>
          </p:cNvPr>
          <p:cNvCxnSpPr>
            <a:cxnSpLocks/>
            <a:stCxn id="5" idx="6"/>
            <a:endCxn id="7" idx="0"/>
          </p:cNvCxnSpPr>
          <p:nvPr/>
        </p:nvCxnSpPr>
        <p:spPr>
          <a:xfrm>
            <a:off x="6222085" y="1851806"/>
            <a:ext cx="1305694" cy="478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A41EDD8-77A2-48A9-995E-7DDED2B2A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0835" y="2330663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E54417-E9DE-4A33-9396-8C2B1D105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1379" y="2330663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4B53B3-06FA-4644-B1F6-AEC7C9BD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329" y="3447996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CCF2BE-41F9-4E8A-A6C3-EE7DECD25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497" y="3447996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1742BD-9ACE-4807-BD3E-CDA998AAE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5833" y="3447996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8</a:t>
            </a:r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F79C4F9A-8DBC-476C-B683-B325FF3AA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355" y="4676122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3</a:t>
            </a:r>
          </a:p>
        </p:txBody>
      </p:sp>
      <p:sp>
        <p:nvSpPr>
          <p:cNvPr id="25" name="Oval 25">
            <a:extLst>
              <a:ext uri="{FF2B5EF4-FFF2-40B4-BE49-F238E27FC236}">
                <a16:creationId xmlns:a16="http://schemas.microsoft.com/office/drawing/2014/main" id="{E6B250CE-C3CC-4E09-850B-64D86122B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5015" y="4681074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9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14C2569-E6F7-4CBD-A3EF-85DCBD9BD52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3563729" y="2784808"/>
            <a:ext cx="685133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EE88AD1-9BA0-470F-92CC-E69EFCA90AFF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4625608" y="2784808"/>
            <a:ext cx="554289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8F499C8-5C3E-4E58-890C-C30CC08BD62A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7716152" y="2784808"/>
            <a:ext cx="696081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Oval 25">
            <a:extLst>
              <a:ext uri="{FF2B5EF4-FFF2-40B4-BE49-F238E27FC236}">
                <a16:creationId xmlns:a16="http://schemas.microsoft.com/office/drawing/2014/main" id="{E1055D67-9D5C-42B7-AE23-4DCF0D95F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020" y="4676122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7</a:t>
            </a: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D17B8A8-4926-453B-B89C-10FC841D2B4D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4546184" y="3902141"/>
            <a:ext cx="445340" cy="7739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7A70A9C-F4D0-49F5-AA7C-E18055F46E88}"/>
              </a:ext>
            </a:extLst>
          </p:cNvPr>
          <p:cNvCxnSpPr>
            <a:cxnSpLocks/>
            <a:stCxn id="11" idx="5"/>
            <a:endCxn id="25" idx="0"/>
          </p:cNvCxnSpPr>
          <p:nvPr/>
        </p:nvCxnSpPr>
        <p:spPr>
          <a:xfrm>
            <a:off x="8600606" y="3902141"/>
            <a:ext cx="430809" cy="7789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79B71606-A97E-47AE-91CC-AEAA518FD843}"/>
              </a:ext>
            </a:extLst>
          </p:cNvPr>
          <p:cNvCxnSpPr>
            <a:cxnSpLocks/>
            <a:stCxn id="11" idx="3"/>
            <a:endCxn id="65" idx="0"/>
          </p:cNvCxnSpPr>
          <p:nvPr/>
        </p:nvCxnSpPr>
        <p:spPr>
          <a:xfrm flipH="1">
            <a:off x="7840420" y="3902141"/>
            <a:ext cx="383440" cy="7739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1792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二叉排序树</a:t>
            </a:r>
          </a:p>
        </p:txBody>
      </p:sp>
    </p:spTree>
    <p:extLst>
      <p:ext uri="{BB962C8B-B14F-4D97-AF65-F5344CB8AC3E}">
        <p14:creationId xmlns:p14="http://schemas.microsoft.com/office/powerpoint/2010/main" val="422704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280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二叉排序树的插入</a:t>
            </a:r>
          </a:p>
        </p:txBody>
      </p:sp>
      <p:sp>
        <p:nvSpPr>
          <p:cNvPr id="34" name="Oval 4">
            <a:extLst>
              <a:ext uri="{FF2B5EF4-FFF2-40B4-BE49-F238E27FC236}">
                <a16:creationId xmlns:a16="http://schemas.microsoft.com/office/drawing/2014/main" id="{7F87D32F-FB25-4F2D-9447-11C81F4A5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900" y="2421853"/>
            <a:ext cx="532800" cy="532064"/>
          </a:xfrm>
          <a:prstGeom prst="ellipse">
            <a:avLst/>
          </a:prstGeom>
          <a:ln w="38100">
            <a:solidFill>
              <a:schemeClr val="tx1"/>
            </a:solidFill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40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8203804-2D74-4BF4-B938-600A9930254E}"/>
              </a:ext>
            </a:extLst>
          </p:cNvPr>
          <p:cNvCxnSpPr>
            <a:stCxn id="34" idx="2"/>
            <a:endCxn id="40" idx="0"/>
          </p:cNvCxnSpPr>
          <p:nvPr/>
        </p:nvCxnSpPr>
        <p:spPr>
          <a:xfrm flipH="1">
            <a:off x="1731016" y="2687885"/>
            <a:ext cx="674884" cy="478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3B9BE56-22DF-4202-B48E-2869DCA8F525}"/>
              </a:ext>
            </a:extLst>
          </p:cNvPr>
          <p:cNvCxnSpPr>
            <a:cxnSpLocks/>
            <a:stCxn id="34" idx="6"/>
            <a:endCxn id="41" idx="0"/>
          </p:cNvCxnSpPr>
          <p:nvPr/>
        </p:nvCxnSpPr>
        <p:spPr>
          <a:xfrm>
            <a:off x="2938700" y="2687885"/>
            <a:ext cx="573980" cy="478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5">
            <a:extLst>
              <a:ext uri="{FF2B5EF4-FFF2-40B4-BE49-F238E27FC236}">
                <a16:creationId xmlns:a16="http://schemas.microsoft.com/office/drawing/2014/main" id="{D3494FF6-5937-4CC7-8CD3-F9FFE44E6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616" y="3166742"/>
            <a:ext cx="532800" cy="5320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25</a:t>
            </a:r>
          </a:p>
        </p:txBody>
      </p:sp>
      <p:sp>
        <p:nvSpPr>
          <p:cNvPr id="41" name="Oval 6">
            <a:extLst>
              <a:ext uri="{FF2B5EF4-FFF2-40B4-BE49-F238E27FC236}">
                <a16:creationId xmlns:a16="http://schemas.microsoft.com/office/drawing/2014/main" id="{E226C036-038F-4D30-9647-4AE1E444F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280" y="3166742"/>
            <a:ext cx="532800" cy="5320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60</a:t>
            </a:r>
          </a:p>
        </p:txBody>
      </p:sp>
      <p:sp>
        <p:nvSpPr>
          <p:cNvPr id="43" name="Oval 7">
            <a:extLst>
              <a:ext uri="{FF2B5EF4-FFF2-40B4-BE49-F238E27FC236}">
                <a16:creationId xmlns:a16="http://schemas.microsoft.com/office/drawing/2014/main" id="{8DA7C9C8-01EC-4240-B39E-B0AFE63C9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14" y="4348791"/>
            <a:ext cx="532800" cy="53206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20</a:t>
            </a:r>
          </a:p>
        </p:txBody>
      </p:sp>
      <p:sp>
        <p:nvSpPr>
          <p:cNvPr id="44" name="Oval 8">
            <a:extLst>
              <a:ext uri="{FF2B5EF4-FFF2-40B4-BE49-F238E27FC236}">
                <a16:creationId xmlns:a16="http://schemas.microsoft.com/office/drawing/2014/main" id="{E8992BA1-409A-4296-9011-93E72B36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512" y="4348083"/>
            <a:ext cx="532800" cy="53206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30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FC5C7AA-0336-44B4-B7A3-D5E7CF9EB10D}"/>
              </a:ext>
            </a:extLst>
          </p:cNvPr>
          <p:cNvCxnSpPr>
            <a:cxnSpLocks/>
            <a:stCxn id="40" idx="3"/>
            <a:endCxn id="43" idx="0"/>
          </p:cNvCxnSpPr>
          <p:nvPr/>
        </p:nvCxnSpPr>
        <p:spPr>
          <a:xfrm flipH="1">
            <a:off x="1245614" y="3620887"/>
            <a:ext cx="297029" cy="727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C9B0E64-60E7-477B-B347-348CE0B90E43}"/>
              </a:ext>
            </a:extLst>
          </p:cNvPr>
          <p:cNvCxnSpPr>
            <a:cxnSpLocks/>
            <a:stCxn id="40" idx="5"/>
            <a:endCxn id="44" idx="0"/>
          </p:cNvCxnSpPr>
          <p:nvPr/>
        </p:nvCxnSpPr>
        <p:spPr>
          <a:xfrm>
            <a:off x="1919389" y="3620887"/>
            <a:ext cx="243523" cy="727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FC454654-8CB5-4A59-85B0-F5F546079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347413"/>
              </p:ext>
            </p:extLst>
          </p:nvPr>
        </p:nvGraphicFramePr>
        <p:xfrm>
          <a:off x="7826321" y="2421853"/>
          <a:ext cx="1424433" cy="4820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4811">
                  <a:extLst>
                    <a:ext uri="{9D8B030D-6E8A-4147-A177-3AD203B41FA5}">
                      <a16:colId xmlns:a16="http://schemas.microsoft.com/office/drawing/2014/main" val="192115614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957555416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198350060"/>
                    </a:ext>
                  </a:extLst>
                </a:gridCol>
              </a:tblGrid>
              <a:tr h="48206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40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46103"/>
                  </a:ext>
                </a:extLst>
              </a:tr>
            </a:tbl>
          </a:graphicData>
        </a:graphic>
      </p:graphicFrame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3030CD75-059E-4B8D-AED8-0082A61F9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335888"/>
              </p:ext>
            </p:extLst>
          </p:nvPr>
        </p:nvGraphicFramePr>
        <p:xfrm>
          <a:off x="6095057" y="3309932"/>
          <a:ext cx="1424433" cy="4820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4811">
                  <a:extLst>
                    <a:ext uri="{9D8B030D-6E8A-4147-A177-3AD203B41FA5}">
                      <a16:colId xmlns:a16="http://schemas.microsoft.com/office/drawing/2014/main" val="192115614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957555416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198350060"/>
                    </a:ext>
                  </a:extLst>
                </a:gridCol>
              </a:tblGrid>
              <a:tr h="48206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25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46103"/>
                  </a:ext>
                </a:extLst>
              </a:tr>
            </a:tbl>
          </a:graphicData>
        </a:graphic>
      </p:graphicFrame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71F30D60-466C-413C-8B0C-D079F581E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829497"/>
              </p:ext>
            </p:extLst>
          </p:nvPr>
        </p:nvGraphicFramePr>
        <p:xfrm>
          <a:off x="9578023" y="3309932"/>
          <a:ext cx="1424433" cy="4820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4811">
                  <a:extLst>
                    <a:ext uri="{9D8B030D-6E8A-4147-A177-3AD203B41FA5}">
                      <a16:colId xmlns:a16="http://schemas.microsoft.com/office/drawing/2014/main" val="192115614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957555416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198350060"/>
                    </a:ext>
                  </a:extLst>
                </a:gridCol>
              </a:tblGrid>
              <a:tr h="48206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60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46103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628E96D8-5CA5-438D-B5EF-CD36918B0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373024"/>
              </p:ext>
            </p:extLst>
          </p:nvPr>
        </p:nvGraphicFramePr>
        <p:xfrm>
          <a:off x="4957283" y="4373085"/>
          <a:ext cx="1424433" cy="4820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4811">
                  <a:extLst>
                    <a:ext uri="{9D8B030D-6E8A-4147-A177-3AD203B41FA5}">
                      <a16:colId xmlns:a16="http://schemas.microsoft.com/office/drawing/2014/main" val="192115614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957555416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198350060"/>
                    </a:ext>
                  </a:extLst>
                </a:gridCol>
              </a:tblGrid>
              <a:tr h="48206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20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46103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846B4BDD-4E69-4117-B2F0-084CB1210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580631"/>
              </p:ext>
            </p:extLst>
          </p:nvPr>
        </p:nvGraphicFramePr>
        <p:xfrm>
          <a:off x="7114104" y="4373085"/>
          <a:ext cx="1424433" cy="4820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4811">
                  <a:extLst>
                    <a:ext uri="{9D8B030D-6E8A-4147-A177-3AD203B41FA5}">
                      <a16:colId xmlns:a16="http://schemas.microsoft.com/office/drawing/2014/main" val="192115614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957555416"/>
                    </a:ext>
                  </a:extLst>
                </a:gridCol>
                <a:gridCol w="474811">
                  <a:extLst>
                    <a:ext uri="{9D8B030D-6E8A-4147-A177-3AD203B41FA5}">
                      <a16:colId xmlns:a16="http://schemas.microsoft.com/office/drawing/2014/main" val="1198350060"/>
                    </a:ext>
                  </a:extLst>
                </a:gridCol>
              </a:tblGrid>
              <a:tr h="482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Fira Code Medium" panose="020B0809050000020004" pitchFamily="49" charset="0"/>
                          <a:ea typeface="Fira Code Medium" panose="020B0809050000020004" pitchFamily="49" charset="0"/>
                          <a:cs typeface="Fira Code Medium" panose="020B0809050000020004" pitchFamily="49" charset="0"/>
                        </a:rPr>
                        <a:t>30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Fira Code Medium" panose="020B0809050000020004" pitchFamily="49" charset="0"/>
                        <a:cs typeface="Fira Code Medium" panose="020B08090500000200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46103"/>
                  </a:ext>
                </a:extLst>
              </a:tr>
            </a:tbl>
          </a:graphicData>
        </a:graphic>
      </p:graphicFrame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D25FA50-14FB-403B-8DC4-A1B84234F208}"/>
              </a:ext>
            </a:extLst>
          </p:cNvPr>
          <p:cNvCxnSpPr>
            <a:endCxn id="55" idx="0"/>
          </p:cNvCxnSpPr>
          <p:nvPr/>
        </p:nvCxnSpPr>
        <p:spPr>
          <a:xfrm flipH="1">
            <a:off x="6807273" y="2662883"/>
            <a:ext cx="1305707" cy="647049"/>
          </a:xfrm>
          <a:prstGeom prst="straightConnector1">
            <a:avLst/>
          </a:prstGeom>
          <a:ln>
            <a:headEnd type="oval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B499529-D52B-4BD3-893B-EFF4F4F855A9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8984534" y="2662883"/>
            <a:ext cx="1305705" cy="647049"/>
          </a:xfrm>
          <a:prstGeom prst="straightConnector1">
            <a:avLst/>
          </a:prstGeom>
          <a:ln>
            <a:headEnd type="oval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2788A1-C43E-4BE2-A5E8-49164042CAD0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5669499" y="3550962"/>
            <a:ext cx="652854" cy="822123"/>
          </a:xfrm>
          <a:prstGeom prst="straightConnector1">
            <a:avLst/>
          </a:prstGeom>
          <a:ln>
            <a:headEnd type="oval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E9BA9AA-9503-4736-8D44-1341B834C419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7293522" y="3550962"/>
            <a:ext cx="532798" cy="822123"/>
          </a:xfrm>
          <a:prstGeom prst="straightConnector1">
            <a:avLst/>
          </a:prstGeom>
          <a:ln>
            <a:headEnd type="oval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A2A17913-FDEB-4D28-8C76-36D6132F8704}"/>
              </a:ext>
            </a:extLst>
          </p:cNvPr>
          <p:cNvSpPr txBox="1"/>
          <p:nvPr/>
        </p:nvSpPr>
        <p:spPr>
          <a:xfrm>
            <a:off x="2828214" y="2185537"/>
            <a:ext cx="397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1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Fira Code" panose="020B08090500000200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06864DF-467C-4007-9974-318358B1147C}"/>
              </a:ext>
            </a:extLst>
          </p:cNvPr>
          <p:cNvSpPr txBox="1"/>
          <p:nvPr/>
        </p:nvSpPr>
        <p:spPr>
          <a:xfrm>
            <a:off x="1913095" y="2953917"/>
            <a:ext cx="397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2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Fira Code" panose="020B08090500000200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54519F5-5AA9-4744-9604-A8F635CBE37C}"/>
              </a:ext>
            </a:extLst>
          </p:cNvPr>
          <p:cNvSpPr txBox="1"/>
          <p:nvPr/>
        </p:nvSpPr>
        <p:spPr>
          <a:xfrm>
            <a:off x="3624939" y="2953917"/>
            <a:ext cx="397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3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Fira Code" panose="020B08090500000200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A69BE89-8FE1-45C5-BB7E-764472DFCD06}"/>
              </a:ext>
            </a:extLst>
          </p:cNvPr>
          <p:cNvSpPr txBox="1"/>
          <p:nvPr/>
        </p:nvSpPr>
        <p:spPr>
          <a:xfrm>
            <a:off x="1370839" y="4088156"/>
            <a:ext cx="397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4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Fira Code" panose="020B08090500000200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E70BC28-43D2-4B27-8D1A-23C6F869DE32}"/>
              </a:ext>
            </a:extLst>
          </p:cNvPr>
          <p:cNvSpPr txBox="1"/>
          <p:nvPr/>
        </p:nvSpPr>
        <p:spPr>
          <a:xfrm>
            <a:off x="2340920" y="4088156"/>
            <a:ext cx="397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5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6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F481FCD-4F84-4975-A545-71CBC2925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189" y="2326438"/>
            <a:ext cx="532800" cy="532064"/>
          </a:xfrm>
          <a:prstGeom prst="ellipse">
            <a:avLst/>
          </a:prstGeom>
          <a:ln w="38100">
            <a:solidFill>
              <a:schemeClr val="tx1"/>
            </a:solidFill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3CFE0C6-BDA7-4986-B51E-B5039FA46B96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764139" y="2592470"/>
            <a:ext cx="1252050" cy="478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44749E2-6017-4A39-B6A5-E2CEB467FC77}"/>
              </a:ext>
            </a:extLst>
          </p:cNvPr>
          <p:cNvCxnSpPr>
            <a:cxnSpLocks/>
            <a:stCxn id="5" idx="6"/>
            <a:endCxn id="7" idx="0"/>
          </p:cNvCxnSpPr>
          <p:nvPr/>
        </p:nvCxnSpPr>
        <p:spPr>
          <a:xfrm>
            <a:off x="3548989" y="2592470"/>
            <a:ext cx="1305694" cy="478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A41EDD8-77A2-48A9-995E-7DDED2B2A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739" y="3071327"/>
            <a:ext cx="532800" cy="5320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E54417-E9DE-4A33-9396-8C2B1D105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8283" y="3071327"/>
            <a:ext cx="532800" cy="5320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4B53B3-06FA-4644-B1F6-AEC7C9BD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33" y="4188660"/>
            <a:ext cx="532800" cy="53206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CCF2BE-41F9-4E8A-A6C3-EE7DECD25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0401" y="4188660"/>
            <a:ext cx="532800" cy="53206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1742BD-9ACE-4807-BD3E-CDA998AAE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737" y="4188660"/>
            <a:ext cx="532800" cy="53206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14C2569-E6F7-4CBD-A3EF-85DCBD9BD52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890633" y="3525472"/>
            <a:ext cx="685133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EE88AD1-9BA0-470F-92CC-E69EFCA90AFF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1952512" y="3525472"/>
            <a:ext cx="554289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8F499C8-5C3E-4E58-890C-C30CC08BD62A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5043056" y="3525472"/>
            <a:ext cx="696081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319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查找效率与树的形态有关</a:t>
            </a:r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F2040B34-1634-4D1F-A6C3-BAE37A88F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695" y="1005992"/>
            <a:ext cx="532800" cy="532064"/>
          </a:xfrm>
          <a:prstGeom prst="ellipse">
            <a:avLst/>
          </a:prstGeom>
          <a:ln w="38100">
            <a:solidFill>
              <a:schemeClr val="tx1"/>
            </a:solidFill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30" name="Oval 6">
            <a:extLst>
              <a:ext uri="{FF2B5EF4-FFF2-40B4-BE49-F238E27FC236}">
                <a16:creationId xmlns:a16="http://schemas.microsoft.com/office/drawing/2014/main" id="{35248189-6166-4648-9162-3A216CA32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7547" y="2002670"/>
            <a:ext cx="532800" cy="53206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31" name="Oval 10">
            <a:extLst>
              <a:ext uri="{FF2B5EF4-FFF2-40B4-BE49-F238E27FC236}">
                <a16:creationId xmlns:a16="http://schemas.microsoft.com/office/drawing/2014/main" id="{9B995053-BCD6-418C-81D1-918D71DAC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4949" y="3027510"/>
            <a:ext cx="532800" cy="53206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sp>
        <p:nvSpPr>
          <p:cNvPr id="32" name="Oval 25">
            <a:extLst>
              <a:ext uri="{FF2B5EF4-FFF2-40B4-BE49-F238E27FC236}">
                <a16:creationId xmlns:a16="http://schemas.microsoft.com/office/drawing/2014/main" id="{9D83407E-CDE9-4792-9120-F25C1AD46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9922" y="4181777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3AFBAA6-E502-4A65-9EC1-AD109AEE673C}"/>
              </a:ext>
            </a:extLst>
          </p:cNvPr>
          <p:cNvCxnSpPr>
            <a:cxnSpLocks/>
            <a:stCxn id="29" idx="5"/>
            <a:endCxn id="30" idx="1"/>
          </p:cNvCxnSpPr>
          <p:nvPr/>
        </p:nvCxnSpPr>
        <p:spPr>
          <a:xfrm>
            <a:off x="7576468" y="1460137"/>
            <a:ext cx="629106" cy="620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A2BBBDF-3C13-436D-935C-B60145B9B5BC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8582320" y="2456815"/>
            <a:ext cx="600656" cy="6486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Oval 25">
            <a:extLst>
              <a:ext uri="{FF2B5EF4-FFF2-40B4-BE49-F238E27FC236}">
                <a16:creationId xmlns:a16="http://schemas.microsoft.com/office/drawing/2014/main" id="{77BFAD46-C612-4D12-BE99-0F882EB7F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3495" y="5212031"/>
            <a:ext cx="532800" cy="532064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altLang="zh-CN" dirty="0">
              <a:solidFill>
                <a:schemeClr val="bg1"/>
              </a:solidFill>
              <a:latin typeface="Fira Code Medium" panose="020B0809050000020004" pitchFamily="49" charset="0"/>
              <a:ea typeface="Fira Code Medium" panose="020B0809050000020004" pitchFamily="49" charset="0"/>
              <a:cs typeface="Fira Code Medium" panose="020B0809050000020004" pitchFamily="49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DF19153B-98D4-40BD-A265-EEAC89C384AB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9559722" y="3481655"/>
            <a:ext cx="608227" cy="7780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8FE27578-021F-46FE-BFBA-CA99D4837113}"/>
              </a:ext>
            </a:extLst>
          </p:cNvPr>
          <p:cNvCxnSpPr>
            <a:cxnSpLocks/>
            <a:stCxn id="32" idx="5"/>
            <a:endCxn id="52" idx="1"/>
          </p:cNvCxnSpPr>
          <p:nvPr/>
        </p:nvCxnSpPr>
        <p:spPr>
          <a:xfrm>
            <a:off x="10544695" y="4635922"/>
            <a:ext cx="496827" cy="6540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68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79C05C7-209E-4610-9529-D55EDCB9CE64}"/>
              </a:ext>
            </a:extLst>
          </p:cNvPr>
          <p:cNvCxnSpPr>
            <a:cxnSpLocks/>
          </p:cNvCxnSpPr>
          <p:nvPr/>
        </p:nvCxnSpPr>
        <p:spPr>
          <a:xfrm>
            <a:off x="1258957" y="3114221"/>
            <a:ext cx="9711263" cy="0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D7790BF-C4A7-4B31-BD38-171989E0BB36}"/>
              </a:ext>
            </a:extLst>
          </p:cNvPr>
          <p:cNvCxnSpPr>
            <a:cxnSpLocks/>
          </p:cNvCxnSpPr>
          <p:nvPr/>
        </p:nvCxnSpPr>
        <p:spPr>
          <a:xfrm>
            <a:off x="1258957" y="4273719"/>
            <a:ext cx="9711263" cy="0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BCD3FC3A-24F4-4C40-8EAC-02A4BB8C95D4}"/>
              </a:ext>
            </a:extLst>
          </p:cNvPr>
          <p:cNvCxnSpPr>
            <a:cxnSpLocks/>
          </p:cNvCxnSpPr>
          <p:nvPr/>
        </p:nvCxnSpPr>
        <p:spPr>
          <a:xfrm>
            <a:off x="1258957" y="5479667"/>
            <a:ext cx="9711263" cy="0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1BA404B-1ADD-4B3E-A049-EC8D67CDA46A}"/>
              </a:ext>
            </a:extLst>
          </p:cNvPr>
          <p:cNvCxnSpPr>
            <a:cxnSpLocks/>
          </p:cNvCxnSpPr>
          <p:nvPr/>
        </p:nvCxnSpPr>
        <p:spPr>
          <a:xfrm>
            <a:off x="1258957" y="2034102"/>
            <a:ext cx="9711263" cy="0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F481FCD-4F84-4975-A545-71CBC2925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2540" y="1750044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40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3CFE0C6-BDA7-4986-B51E-B5039FA46B9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3139879" y="2204189"/>
            <a:ext cx="820688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44749E2-6017-4A39-B6A5-E2CEB467FC77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4337313" y="2204189"/>
            <a:ext cx="844636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A41EDD8-77A2-48A9-995E-7DDED2B2A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479" y="2867377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25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E54417-E9DE-4A33-9396-8C2B1D105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5549" y="2867377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60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4B53B3-06FA-4644-B1F6-AEC7C9BD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279" y="3984710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20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CCF2BE-41F9-4E8A-A6C3-EE7DECD25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141" y="3984710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30</a:t>
            </a:r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F79C4F9A-8DBC-476C-B683-B325FF3AA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7242" y="5212835"/>
            <a:ext cx="532800" cy="532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15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14C2569-E6F7-4CBD-A3EF-85DCBD9BD521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2340679" y="3321522"/>
            <a:ext cx="610827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EE88AD1-9BA0-470F-92CC-E69EFCA90AFF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3328252" y="3321522"/>
            <a:ext cx="554289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D17B8A8-4926-453B-B89C-10FC841D2B4D}"/>
              </a:ext>
            </a:extLst>
          </p:cNvPr>
          <p:cNvCxnSpPr>
            <a:cxnSpLocks/>
            <a:stCxn id="52" idx="3"/>
            <a:endCxn id="21" idx="0"/>
          </p:cNvCxnSpPr>
          <p:nvPr/>
        </p:nvCxnSpPr>
        <p:spPr>
          <a:xfrm flipH="1">
            <a:off x="6853642" y="4438855"/>
            <a:ext cx="422454" cy="7739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59" y="365760"/>
            <a:ext cx="328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平衡二叉排序树：插入后失衡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2A6ADEC-D758-49D0-8643-BAD32040DA06}"/>
              </a:ext>
            </a:extLst>
          </p:cNvPr>
          <p:cNvSpPr txBox="1"/>
          <p:nvPr/>
        </p:nvSpPr>
        <p:spPr>
          <a:xfrm>
            <a:off x="2607079" y="3800044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7EE7EC7-A0AB-4B22-8DA2-7CED0F7BE8F3}"/>
              </a:ext>
            </a:extLst>
          </p:cNvPr>
          <p:cNvSpPr txBox="1"/>
          <p:nvPr/>
        </p:nvSpPr>
        <p:spPr>
          <a:xfrm>
            <a:off x="4113837" y="3800044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394464A-A829-4A66-B34C-D0F699568B64}"/>
              </a:ext>
            </a:extLst>
          </p:cNvPr>
          <p:cNvSpPr txBox="1"/>
          <p:nvPr/>
        </p:nvSpPr>
        <p:spPr>
          <a:xfrm>
            <a:off x="3395914" y="2725117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1D59EBB-63C7-42C8-B0B7-86103428951A}"/>
              </a:ext>
            </a:extLst>
          </p:cNvPr>
          <p:cNvSpPr txBox="1"/>
          <p:nvPr/>
        </p:nvSpPr>
        <p:spPr>
          <a:xfrm>
            <a:off x="5448954" y="2725117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ED1D2E7-D205-4D29-971A-3E4F259E70DB}"/>
              </a:ext>
            </a:extLst>
          </p:cNvPr>
          <p:cNvSpPr txBox="1"/>
          <p:nvPr/>
        </p:nvSpPr>
        <p:spPr>
          <a:xfrm>
            <a:off x="4401168" y="1565378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1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46" name="Oval 4">
            <a:extLst>
              <a:ext uri="{FF2B5EF4-FFF2-40B4-BE49-F238E27FC236}">
                <a16:creationId xmlns:a16="http://schemas.microsoft.com/office/drawing/2014/main" id="{13598F34-5BF3-418A-856E-B98B31DEC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6330" y="1750044"/>
            <a:ext cx="532800" cy="532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40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5E8C66C3-0C3A-4ECD-8924-DDEB3670A2F7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 flipH="1">
            <a:off x="8263669" y="2204189"/>
            <a:ext cx="820688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3FD3DA86-7431-403B-AF5B-E5540CAD5C23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9461103" y="2204189"/>
            <a:ext cx="844636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Oval 5">
            <a:extLst>
              <a:ext uri="{FF2B5EF4-FFF2-40B4-BE49-F238E27FC236}">
                <a16:creationId xmlns:a16="http://schemas.microsoft.com/office/drawing/2014/main" id="{0D27FAAE-5759-4027-A2A2-151600DD3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7269" y="2867377"/>
            <a:ext cx="532800" cy="532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25</a:t>
            </a:r>
          </a:p>
        </p:txBody>
      </p:sp>
      <p:sp>
        <p:nvSpPr>
          <p:cNvPr id="51" name="Oval 6">
            <a:extLst>
              <a:ext uri="{FF2B5EF4-FFF2-40B4-BE49-F238E27FC236}">
                <a16:creationId xmlns:a16="http://schemas.microsoft.com/office/drawing/2014/main" id="{36087D00-F926-4471-BA2A-D393F055B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9339" y="2867377"/>
            <a:ext cx="532800" cy="532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60</a:t>
            </a:r>
          </a:p>
        </p:txBody>
      </p:sp>
      <p:sp>
        <p:nvSpPr>
          <p:cNvPr id="52" name="Oval 7">
            <a:extLst>
              <a:ext uri="{FF2B5EF4-FFF2-40B4-BE49-F238E27FC236}">
                <a16:creationId xmlns:a16="http://schemas.microsoft.com/office/drawing/2014/main" id="{D0179204-67AB-4772-8C4D-9DF9F0BF5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8069" y="3984710"/>
            <a:ext cx="532800" cy="532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20</a:t>
            </a:r>
          </a:p>
        </p:txBody>
      </p:sp>
      <p:sp>
        <p:nvSpPr>
          <p:cNvPr id="53" name="Oval 8">
            <a:extLst>
              <a:ext uri="{FF2B5EF4-FFF2-40B4-BE49-F238E27FC236}">
                <a16:creationId xmlns:a16="http://schemas.microsoft.com/office/drawing/2014/main" id="{046569D7-3045-48FC-BA3E-AF25783D1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9931" y="3984710"/>
            <a:ext cx="532800" cy="532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30</a:t>
            </a: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BA91CB6-40AF-42F2-BF4B-4C068F3B8D85}"/>
              </a:ext>
            </a:extLst>
          </p:cNvPr>
          <p:cNvCxnSpPr>
            <a:cxnSpLocks/>
            <a:stCxn id="50" idx="3"/>
            <a:endCxn id="52" idx="0"/>
          </p:cNvCxnSpPr>
          <p:nvPr/>
        </p:nvCxnSpPr>
        <p:spPr>
          <a:xfrm flipH="1">
            <a:off x="7464469" y="3321522"/>
            <a:ext cx="610827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181D3C8-88B5-4DC0-851E-5DDF3A3E893B}"/>
              </a:ext>
            </a:extLst>
          </p:cNvPr>
          <p:cNvCxnSpPr>
            <a:cxnSpLocks/>
            <a:stCxn id="50" idx="5"/>
            <a:endCxn id="53" idx="0"/>
          </p:cNvCxnSpPr>
          <p:nvPr/>
        </p:nvCxnSpPr>
        <p:spPr>
          <a:xfrm>
            <a:off x="8452042" y="3321522"/>
            <a:ext cx="554289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225D3A15-5033-42F9-95C8-BA98838D8E45}"/>
              </a:ext>
            </a:extLst>
          </p:cNvPr>
          <p:cNvSpPr txBox="1"/>
          <p:nvPr/>
        </p:nvSpPr>
        <p:spPr>
          <a:xfrm>
            <a:off x="7730869" y="3800044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1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4E85D06-F88C-44AE-999D-3F1A9F4F1A6E}"/>
              </a:ext>
            </a:extLst>
          </p:cNvPr>
          <p:cNvSpPr txBox="1"/>
          <p:nvPr/>
        </p:nvSpPr>
        <p:spPr>
          <a:xfrm>
            <a:off x="9237627" y="3800044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A1EA5C6-ADE2-4403-AF54-ABE70F8D89BB}"/>
              </a:ext>
            </a:extLst>
          </p:cNvPr>
          <p:cNvSpPr txBox="1"/>
          <p:nvPr/>
        </p:nvSpPr>
        <p:spPr>
          <a:xfrm>
            <a:off x="8519704" y="2725117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1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B49DDEF-42AC-412A-804A-C8E687E5DB83}"/>
              </a:ext>
            </a:extLst>
          </p:cNvPr>
          <p:cNvSpPr txBox="1"/>
          <p:nvPr/>
        </p:nvSpPr>
        <p:spPr>
          <a:xfrm>
            <a:off x="10572744" y="2725117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5CF7B5F-69C1-41EC-82A4-E398CBE4ADA3}"/>
              </a:ext>
            </a:extLst>
          </p:cNvPr>
          <p:cNvSpPr txBox="1"/>
          <p:nvPr/>
        </p:nvSpPr>
        <p:spPr>
          <a:xfrm>
            <a:off x="9524958" y="1565378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2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E9EDE4-602C-41D0-BE21-9B031DF6F3B4}"/>
              </a:ext>
            </a:extLst>
          </p:cNvPr>
          <p:cNvSpPr txBox="1"/>
          <p:nvPr/>
        </p:nvSpPr>
        <p:spPr>
          <a:xfrm>
            <a:off x="7079378" y="5028169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66271086-A968-4AA9-9D6B-1DFA507CBBDF}"/>
              </a:ext>
            </a:extLst>
          </p:cNvPr>
          <p:cNvSpPr txBox="1"/>
          <p:nvPr/>
        </p:nvSpPr>
        <p:spPr>
          <a:xfrm>
            <a:off x="861480" y="1663132"/>
            <a:ext cx="152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Layer 1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CE81FC0-5446-4C16-BD1C-8114B95E1815}"/>
              </a:ext>
            </a:extLst>
          </p:cNvPr>
          <p:cNvSpPr txBox="1"/>
          <p:nvPr/>
        </p:nvSpPr>
        <p:spPr>
          <a:xfrm>
            <a:off x="857359" y="2715353"/>
            <a:ext cx="152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Layer 2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AD86FA5-3C14-4B86-86DC-746BE78365F3}"/>
              </a:ext>
            </a:extLst>
          </p:cNvPr>
          <p:cNvSpPr txBox="1"/>
          <p:nvPr/>
        </p:nvSpPr>
        <p:spPr>
          <a:xfrm>
            <a:off x="861480" y="3882612"/>
            <a:ext cx="152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Layer 3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A5BE004-B897-4120-8F10-A7B1CC6DEF7F}"/>
              </a:ext>
            </a:extLst>
          </p:cNvPr>
          <p:cNvSpPr txBox="1"/>
          <p:nvPr/>
        </p:nvSpPr>
        <p:spPr>
          <a:xfrm>
            <a:off x="857359" y="5102382"/>
            <a:ext cx="152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Layer 4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65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0" grpId="0"/>
      <p:bldP spid="41" grpId="0"/>
      <p:bldP spid="43" grpId="0"/>
      <p:bldP spid="44" grpId="0"/>
      <p:bldP spid="45" grpId="0"/>
      <p:bldP spid="46" grpId="0" animBg="1"/>
      <p:bldP spid="50" grpId="0" animBg="1"/>
      <p:bldP spid="51" grpId="0" animBg="1"/>
      <p:bldP spid="52" grpId="0" animBg="1"/>
      <p:bldP spid="53" grpId="0" animBg="1"/>
      <p:bldP spid="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79C05C7-209E-4610-9529-D55EDCB9CE64}"/>
              </a:ext>
            </a:extLst>
          </p:cNvPr>
          <p:cNvCxnSpPr>
            <a:cxnSpLocks/>
          </p:cNvCxnSpPr>
          <p:nvPr/>
        </p:nvCxnSpPr>
        <p:spPr>
          <a:xfrm>
            <a:off x="1258957" y="3114221"/>
            <a:ext cx="9711263" cy="0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D7790BF-C4A7-4B31-BD38-171989E0BB36}"/>
              </a:ext>
            </a:extLst>
          </p:cNvPr>
          <p:cNvCxnSpPr>
            <a:cxnSpLocks/>
          </p:cNvCxnSpPr>
          <p:nvPr/>
        </p:nvCxnSpPr>
        <p:spPr>
          <a:xfrm>
            <a:off x="1258957" y="4273719"/>
            <a:ext cx="9711263" cy="0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BCD3FC3A-24F4-4C40-8EAC-02A4BB8C95D4}"/>
              </a:ext>
            </a:extLst>
          </p:cNvPr>
          <p:cNvCxnSpPr>
            <a:cxnSpLocks/>
          </p:cNvCxnSpPr>
          <p:nvPr/>
        </p:nvCxnSpPr>
        <p:spPr>
          <a:xfrm>
            <a:off x="1258957" y="5479667"/>
            <a:ext cx="9711263" cy="0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1BA404B-1ADD-4B3E-A049-EC8D67CDA46A}"/>
              </a:ext>
            </a:extLst>
          </p:cNvPr>
          <p:cNvCxnSpPr>
            <a:cxnSpLocks/>
          </p:cNvCxnSpPr>
          <p:nvPr/>
        </p:nvCxnSpPr>
        <p:spPr>
          <a:xfrm>
            <a:off x="1258957" y="2034102"/>
            <a:ext cx="9711263" cy="0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Oval 21">
            <a:extLst>
              <a:ext uri="{FF2B5EF4-FFF2-40B4-BE49-F238E27FC236}">
                <a16:creationId xmlns:a16="http://schemas.microsoft.com/office/drawing/2014/main" id="{F79C4F9A-8DBC-476C-B683-B325FF3AA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1390" y="4047401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15</a:t>
            </a: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D17B8A8-4926-453B-B89C-10FC841D2B4D}"/>
              </a:ext>
            </a:extLst>
          </p:cNvPr>
          <p:cNvCxnSpPr>
            <a:cxnSpLocks/>
            <a:stCxn id="52" idx="3"/>
            <a:endCxn id="21" idx="0"/>
          </p:cNvCxnSpPr>
          <p:nvPr/>
        </p:nvCxnSpPr>
        <p:spPr>
          <a:xfrm flipH="1">
            <a:off x="7317790" y="3273421"/>
            <a:ext cx="422454" cy="7739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59" y="365760"/>
            <a:ext cx="250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平衡二叉排序树：调整</a:t>
            </a:r>
          </a:p>
        </p:txBody>
      </p:sp>
      <p:sp>
        <p:nvSpPr>
          <p:cNvPr id="46" name="Oval 4">
            <a:extLst>
              <a:ext uri="{FF2B5EF4-FFF2-40B4-BE49-F238E27FC236}">
                <a16:creationId xmlns:a16="http://schemas.microsoft.com/office/drawing/2014/main" id="{13598F34-5BF3-418A-856E-B98B31DEC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1233" y="2819276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40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5E8C66C3-0C3A-4ECD-8924-DDEB3670A2F7}"/>
              </a:ext>
            </a:extLst>
          </p:cNvPr>
          <p:cNvCxnSpPr>
            <a:cxnSpLocks/>
            <a:stCxn id="46" idx="1"/>
            <a:endCxn id="50" idx="5"/>
          </p:cNvCxnSpPr>
          <p:nvPr/>
        </p:nvCxnSpPr>
        <p:spPr>
          <a:xfrm flipH="1" flipV="1">
            <a:off x="8916190" y="2156088"/>
            <a:ext cx="743070" cy="7411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3FD3DA86-7431-403B-AF5B-E5540CAD5C23}"/>
              </a:ext>
            </a:extLst>
          </p:cNvPr>
          <p:cNvCxnSpPr>
            <a:cxnSpLocks/>
            <a:stCxn id="46" idx="5"/>
            <a:endCxn id="51" idx="0"/>
          </p:cNvCxnSpPr>
          <p:nvPr/>
        </p:nvCxnSpPr>
        <p:spPr>
          <a:xfrm>
            <a:off x="10036006" y="3273421"/>
            <a:ext cx="553703" cy="7809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Oval 5">
            <a:extLst>
              <a:ext uri="{FF2B5EF4-FFF2-40B4-BE49-F238E27FC236}">
                <a16:creationId xmlns:a16="http://schemas.microsoft.com/office/drawing/2014/main" id="{0D27FAAE-5759-4027-A2A2-151600DD3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417" y="1701943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25</a:t>
            </a:r>
          </a:p>
        </p:txBody>
      </p:sp>
      <p:sp>
        <p:nvSpPr>
          <p:cNvPr id="51" name="Oval 6">
            <a:extLst>
              <a:ext uri="{FF2B5EF4-FFF2-40B4-BE49-F238E27FC236}">
                <a16:creationId xmlns:a16="http://schemas.microsoft.com/office/drawing/2014/main" id="{36087D00-F926-4471-BA2A-D393F055B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3309" y="4054326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60</a:t>
            </a:r>
          </a:p>
        </p:txBody>
      </p:sp>
      <p:sp>
        <p:nvSpPr>
          <p:cNvPr id="52" name="Oval 7">
            <a:extLst>
              <a:ext uri="{FF2B5EF4-FFF2-40B4-BE49-F238E27FC236}">
                <a16:creationId xmlns:a16="http://schemas.microsoft.com/office/drawing/2014/main" id="{D0179204-67AB-4772-8C4D-9DF9F0BF5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217" y="2819276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20</a:t>
            </a:r>
          </a:p>
        </p:txBody>
      </p:sp>
      <p:sp>
        <p:nvSpPr>
          <p:cNvPr id="53" name="Oval 8">
            <a:extLst>
              <a:ext uri="{FF2B5EF4-FFF2-40B4-BE49-F238E27FC236}">
                <a16:creationId xmlns:a16="http://schemas.microsoft.com/office/drawing/2014/main" id="{046569D7-3045-48FC-BA3E-AF25783D1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7207" y="4054326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30</a:t>
            </a: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BA91CB6-40AF-42F2-BF4B-4C068F3B8D85}"/>
              </a:ext>
            </a:extLst>
          </p:cNvPr>
          <p:cNvCxnSpPr>
            <a:cxnSpLocks/>
            <a:stCxn id="50" idx="3"/>
            <a:endCxn id="52" idx="0"/>
          </p:cNvCxnSpPr>
          <p:nvPr/>
        </p:nvCxnSpPr>
        <p:spPr>
          <a:xfrm flipH="1">
            <a:off x="7928617" y="2156088"/>
            <a:ext cx="610827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181D3C8-88B5-4DC0-851E-5DDF3A3E893B}"/>
              </a:ext>
            </a:extLst>
          </p:cNvPr>
          <p:cNvCxnSpPr>
            <a:cxnSpLocks/>
            <a:stCxn id="46" idx="3"/>
            <a:endCxn id="53" idx="0"/>
          </p:cNvCxnSpPr>
          <p:nvPr/>
        </p:nvCxnSpPr>
        <p:spPr>
          <a:xfrm flipH="1">
            <a:off x="9193607" y="3273421"/>
            <a:ext cx="465653" cy="7809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225D3A15-5033-42F9-95C8-BA98838D8E45}"/>
              </a:ext>
            </a:extLst>
          </p:cNvPr>
          <p:cNvSpPr txBox="1"/>
          <p:nvPr/>
        </p:nvSpPr>
        <p:spPr>
          <a:xfrm>
            <a:off x="8195017" y="2634610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1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4E85D06-F88C-44AE-999D-3F1A9F4F1A6E}"/>
              </a:ext>
            </a:extLst>
          </p:cNvPr>
          <p:cNvSpPr txBox="1"/>
          <p:nvPr/>
        </p:nvSpPr>
        <p:spPr>
          <a:xfrm>
            <a:off x="9424903" y="3869660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A1EA5C6-ADE2-4403-AF54-ABE70F8D89BB}"/>
              </a:ext>
            </a:extLst>
          </p:cNvPr>
          <p:cNvSpPr txBox="1"/>
          <p:nvPr/>
        </p:nvSpPr>
        <p:spPr>
          <a:xfrm>
            <a:off x="8983852" y="1559683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B49DDEF-42AC-412A-804A-C8E687E5DB83}"/>
              </a:ext>
            </a:extLst>
          </p:cNvPr>
          <p:cNvSpPr txBox="1"/>
          <p:nvPr/>
        </p:nvSpPr>
        <p:spPr>
          <a:xfrm>
            <a:off x="10767717" y="3903818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5CF7B5F-69C1-41EC-82A4-E398CBE4ADA3}"/>
              </a:ext>
            </a:extLst>
          </p:cNvPr>
          <p:cNvSpPr txBox="1"/>
          <p:nvPr/>
        </p:nvSpPr>
        <p:spPr>
          <a:xfrm>
            <a:off x="10036006" y="2653511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E9EDE4-602C-41D0-BE21-9B031DF6F3B4}"/>
              </a:ext>
            </a:extLst>
          </p:cNvPr>
          <p:cNvSpPr txBox="1"/>
          <p:nvPr/>
        </p:nvSpPr>
        <p:spPr>
          <a:xfrm>
            <a:off x="7543526" y="3862735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66271086-A968-4AA9-9D6B-1DFA507CBBDF}"/>
              </a:ext>
            </a:extLst>
          </p:cNvPr>
          <p:cNvSpPr txBox="1"/>
          <p:nvPr/>
        </p:nvSpPr>
        <p:spPr>
          <a:xfrm>
            <a:off x="861480" y="1663132"/>
            <a:ext cx="152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Layer 1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CE81FC0-5446-4C16-BD1C-8114B95E1815}"/>
              </a:ext>
            </a:extLst>
          </p:cNvPr>
          <p:cNvSpPr txBox="1"/>
          <p:nvPr/>
        </p:nvSpPr>
        <p:spPr>
          <a:xfrm>
            <a:off x="857359" y="2715353"/>
            <a:ext cx="152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Layer 2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AD86FA5-3C14-4B86-86DC-746BE78365F3}"/>
              </a:ext>
            </a:extLst>
          </p:cNvPr>
          <p:cNvSpPr txBox="1"/>
          <p:nvPr/>
        </p:nvSpPr>
        <p:spPr>
          <a:xfrm>
            <a:off x="861480" y="3882612"/>
            <a:ext cx="152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Layer 3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A5BE004-B897-4120-8F10-A7B1CC6DEF7F}"/>
              </a:ext>
            </a:extLst>
          </p:cNvPr>
          <p:cNvSpPr txBox="1"/>
          <p:nvPr/>
        </p:nvSpPr>
        <p:spPr>
          <a:xfrm>
            <a:off x="857359" y="5102382"/>
            <a:ext cx="152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Layer 4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49" name="Oval 21">
            <a:extLst>
              <a:ext uri="{FF2B5EF4-FFF2-40B4-BE49-F238E27FC236}">
                <a16:creationId xmlns:a16="http://schemas.microsoft.com/office/drawing/2014/main" id="{E858A743-7EDA-4537-9E24-71348DD4C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160" y="5212835"/>
            <a:ext cx="532800" cy="532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15</a:t>
            </a: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D0D0439-A7A3-4D76-9726-C4FD337D5723}"/>
              </a:ext>
            </a:extLst>
          </p:cNvPr>
          <p:cNvCxnSpPr>
            <a:cxnSpLocks/>
            <a:stCxn id="75" idx="3"/>
            <a:endCxn id="49" idx="0"/>
          </p:cNvCxnSpPr>
          <p:nvPr/>
        </p:nvCxnSpPr>
        <p:spPr>
          <a:xfrm flipH="1">
            <a:off x="2351560" y="4438855"/>
            <a:ext cx="422454" cy="7739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Oval 4">
            <a:extLst>
              <a:ext uri="{FF2B5EF4-FFF2-40B4-BE49-F238E27FC236}">
                <a16:creationId xmlns:a16="http://schemas.microsoft.com/office/drawing/2014/main" id="{E1BCDB64-176B-4185-B16A-72D8B6BAF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4248" y="1750044"/>
            <a:ext cx="532800" cy="532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40</a:t>
            </a: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8E3264B-E2D3-4535-A1D1-82D2BB76F67E}"/>
              </a:ext>
            </a:extLst>
          </p:cNvPr>
          <p:cNvCxnSpPr>
            <a:cxnSpLocks/>
            <a:stCxn id="63" idx="3"/>
            <a:endCxn id="73" idx="0"/>
          </p:cNvCxnSpPr>
          <p:nvPr/>
        </p:nvCxnSpPr>
        <p:spPr>
          <a:xfrm flipH="1">
            <a:off x="3761587" y="2204189"/>
            <a:ext cx="820688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640D2D8-89A9-42A1-90B6-A3D21D79BE7F}"/>
              </a:ext>
            </a:extLst>
          </p:cNvPr>
          <p:cNvCxnSpPr>
            <a:cxnSpLocks/>
            <a:stCxn id="63" idx="5"/>
            <a:endCxn id="74" idx="0"/>
          </p:cNvCxnSpPr>
          <p:nvPr/>
        </p:nvCxnSpPr>
        <p:spPr>
          <a:xfrm>
            <a:off x="4959021" y="2204189"/>
            <a:ext cx="844636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Oval 5">
            <a:extLst>
              <a:ext uri="{FF2B5EF4-FFF2-40B4-BE49-F238E27FC236}">
                <a16:creationId xmlns:a16="http://schemas.microsoft.com/office/drawing/2014/main" id="{9CDEC0CD-D8A3-48E6-90B3-9F2EEC6C0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187" y="2867377"/>
            <a:ext cx="532800" cy="532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25</a:t>
            </a:r>
          </a:p>
        </p:txBody>
      </p:sp>
      <p:sp>
        <p:nvSpPr>
          <p:cNvPr id="74" name="Oval 6">
            <a:extLst>
              <a:ext uri="{FF2B5EF4-FFF2-40B4-BE49-F238E27FC236}">
                <a16:creationId xmlns:a16="http://schemas.microsoft.com/office/drawing/2014/main" id="{FD8FC874-57A4-4605-AD58-18D55B31C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57" y="2867377"/>
            <a:ext cx="532800" cy="532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60</a:t>
            </a:r>
          </a:p>
        </p:txBody>
      </p:sp>
      <p:sp>
        <p:nvSpPr>
          <p:cNvPr id="75" name="Oval 7">
            <a:extLst>
              <a:ext uri="{FF2B5EF4-FFF2-40B4-BE49-F238E27FC236}">
                <a16:creationId xmlns:a16="http://schemas.microsoft.com/office/drawing/2014/main" id="{DFCEA26F-96A0-4804-82FC-D73A24431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987" y="3984710"/>
            <a:ext cx="532800" cy="532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20</a:t>
            </a:r>
          </a:p>
        </p:txBody>
      </p:sp>
      <p:sp>
        <p:nvSpPr>
          <p:cNvPr id="76" name="Oval 8">
            <a:extLst>
              <a:ext uri="{FF2B5EF4-FFF2-40B4-BE49-F238E27FC236}">
                <a16:creationId xmlns:a16="http://schemas.microsoft.com/office/drawing/2014/main" id="{46905817-8A63-4CC1-AC5E-73CCE602C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7849" y="3984710"/>
            <a:ext cx="532800" cy="532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30</a:t>
            </a: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DC7FC74E-B56B-4866-B737-A78122884558}"/>
              </a:ext>
            </a:extLst>
          </p:cNvPr>
          <p:cNvCxnSpPr>
            <a:cxnSpLocks/>
            <a:stCxn id="73" idx="3"/>
            <a:endCxn id="75" idx="0"/>
          </p:cNvCxnSpPr>
          <p:nvPr/>
        </p:nvCxnSpPr>
        <p:spPr>
          <a:xfrm flipH="1">
            <a:off x="2962387" y="3321522"/>
            <a:ext cx="610827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7BED66C3-0EC3-4712-96B8-9F3DAA583E99}"/>
              </a:ext>
            </a:extLst>
          </p:cNvPr>
          <p:cNvCxnSpPr>
            <a:cxnSpLocks/>
            <a:stCxn id="73" idx="5"/>
            <a:endCxn id="76" idx="0"/>
          </p:cNvCxnSpPr>
          <p:nvPr/>
        </p:nvCxnSpPr>
        <p:spPr>
          <a:xfrm>
            <a:off x="3949960" y="3321522"/>
            <a:ext cx="554289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6F8C2A3F-8D80-475D-899C-89FE197829CD}"/>
              </a:ext>
            </a:extLst>
          </p:cNvPr>
          <p:cNvSpPr txBox="1"/>
          <p:nvPr/>
        </p:nvSpPr>
        <p:spPr>
          <a:xfrm>
            <a:off x="3228787" y="3800044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1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16F0D3BC-2264-4621-8095-C94C10A373E7}"/>
              </a:ext>
            </a:extLst>
          </p:cNvPr>
          <p:cNvSpPr txBox="1"/>
          <p:nvPr/>
        </p:nvSpPr>
        <p:spPr>
          <a:xfrm>
            <a:off x="4735545" y="3800044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4A29718-76D2-4595-B595-CE3EFAFA2DFC}"/>
              </a:ext>
            </a:extLst>
          </p:cNvPr>
          <p:cNvSpPr txBox="1"/>
          <p:nvPr/>
        </p:nvSpPr>
        <p:spPr>
          <a:xfrm>
            <a:off x="4017622" y="2725117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1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AFC441A7-994A-4C49-9590-86653C5989B4}"/>
              </a:ext>
            </a:extLst>
          </p:cNvPr>
          <p:cNvSpPr txBox="1"/>
          <p:nvPr/>
        </p:nvSpPr>
        <p:spPr>
          <a:xfrm>
            <a:off x="6070662" y="2725117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FC02434-19BD-4B5C-80D6-4AAF18ACB286}"/>
              </a:ext>
            </a:extLst>
          </p:cNvPr>
          <p:cNvSpPr txBox="1"/>
          <p:nvPr/>
        </p:nvSpPr>
        <p:spPr>
          <a:xfrm>
            <a:off x="5022876" y="1565378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2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0082C674-C019-4B64-BDB2-CB842EDE3617}"/>
              </a:ext>
            </a:extLst>
          </p:cNvPr>
          <p:cNvSpPr txBox="1"/>
          <p:nvPr/>
        </p:nvSpPr>
        <p:spPr>
          <a:xfrm>
            <a:off x="2577296" y="5028169"/>
            <a:ext cx="3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11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6" grpId="0" animBg="1"/>
      <p:bldP spid="50" grpId="0" animBg="1"/>
      <p:bldP spid="51" grpId="0" animBg="1"/>
      <p:bldP spid="52" grpId="0" animBg="1"/>
      <p:bldP spid="53" grpId="0" animBg="1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74482" y="365760"/>
            <a:ext cx="280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</a:t>
            </a:r>
            <a:r>
              <a:rPr lang="zh-CN" altLang="en-US" dirty="0"/>
              <a:t>型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82B272B-F5A1-499E-AD67-0241EFEBCFB1}"/>
              </a:ext>
            </a:extLst>
          </p:cNvPr>
          <p:cNvGrpSpPr/>
          <p:nvPr/>
        </p:nvGrpSpPr>
        <p:grpSpPr>
          <a:xfrm flipH="1">
            <a:off x="1582092" y="1526290"/>
            <a:ext cx="3524591" cy="3816555"/>
            <a:chOff x="1811225" y="1418573"/>
            <a:chExt cx="3490286" cy="3816555"/>
          </a:xfrm>
        </p:grpSpPr>
        <p:sp>
          <p:nvSpPr>
            <p:cNvPr id="86" name="Oval 4">
              <a:extLst>
                <a:ext uri="{FF2B5EF4-FFF2-40B4-BE49-F238E27FC236}">
                  <a16:creationId xmlns:a16="http://schemas.microsoft.com/office/drawing/2014/main" id="{BA50B65F-31D5-49C5-9FF9-3FE4BA41A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42" y="1592103"/>
              <a:ext cx="532800" cy="532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A</a:t>
              </a:r>
            </a:p>
          </p:txBody>
        </p:sp>
        <p:sp>
          <p:nvSpPr>
            <p:cNvPr id="88" name="Oval 6">
              <a:extLst>
                <a:ext uri="{FF2B5EF4-FFF2-40B4-BE49-F238E27FC236}">
                  <a16:creationId xmlns:a16="http://schemas.microsoft.com/office/drawing/2014/main" id="{ECEF45C8-F41E-49C0-A2AB-58027C3A7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951" y="2709436"/>
              <a:ext cx="532800" cy="532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B</a:t>
              </a: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EFC9FD83-F373-44D6-93BF-0A760E35DC23}"/>
                </a:ext>
              </a:extLst>
            </p:cNvPr>
            <p:cNvCxnSpPr>
              <a:cxnSpLocks/>
              <a:stCxn id="88" idx="3"/>
              <a:endCxn id="96" idx="0"/>
            </p:cNvCxnSpPr>
            <p:nvPr/>
          </p:nvCxnSpPr>
          <p:spPr>
            <a:xfrm flipH="1">
              <a:off x="3365570" y="3163581"/>
              <a:ext cx="628409" cy="6631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ADC669A3-78DA-4CAE-BB10-6937FCA63BC5}"/>
                </a:ext>
              </a:extLst>
            </p:cNvPr>
            <p:cNvCxnSpPr>
              <a:cxnSpLocks/>
              <a:stCxn id="88" idx="5"/>
              <a:endCxn id="97" idx="0"/>
            </p:cNvCxnSpPr>
            <p:nvPr/>
          </p:nvCxnSpPr>
          <p:spPr>
            <a:xfrm>
              <a:off x="4370725" y="3163581"/>
              <a:ext cx="634586" cy="6631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4177AFA1-6459-43E0-AA58-BCAD330F44EC}"/>
                </a:ext>
              </a:extLst>
            </p:cNvPr>
            <p:cNvSpPr txBox="1"/>
            <p:nvPr/>
          </p:nvSpPr>
          <p:spPr>
            <a:xfrm>
              <a:off x="3414494" y="2578312"/>
              <a:ext cx="53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1</a:t>
              </a:r>
              <a:endParaRPr lang="zh-CN" altLang="en-US" dirty="0">
                <a:latin typeface="Fira Code" panose="020B0809050000020004" pitchFamily="49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3F741C14-0B69-4D92-8D85-989EEB5C6DAB}"/>
                </a:ext>
              </a:extLst>
            </p:cNvPr>
            <p:cNvSpPr txBox="1"/>
            <p:nvPr/>
          </p:nvSpPr>
          <p:spPr>
            <a:xfrm>
              <a:off x="2366706" y="1418573"/>
              <a:ext cx="558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2</a:t>
              </a:r>
              <a:endParaRPr lang="zh-CN" altLang="en-US" dirty="0">
                <a:latin typeface="Fira Code" panose="020B0809050000020004" pitchFamily="49" charset="0"/>
              </a:endParaRPr>
            </a:p>
          </p:txBody>
        </p: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03389F29-C0A9-4435-8EF1-83E220191A52}"/>
                </a:ext>
              </a:extLst>
            </p:cNvPr>
            <p:cNvCxnSpPr>
              <a:cxnSpLocks/>
              <a:stCxn id="86" idx="3"/>
              <a:endCxn id="19" idx="0"/>
            </p:cNvCxnSpPr>
            <p:nvPr/>
          </p:nvCxnSpPr>
          <p:spPr>
            <a:xfrm flipH="1">
              <a:off x="2107430" y="2046248"/>
              <a:ext cx="853540" cy="6570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F3584283-A271-4DE1-AF91-A6BAD9C5F552}"/>
                </a:ext>
              </a:extLst>
            </p:cNvPr>
            <p:cNvCxnSpPr>
              <a:cxnSpLocks/>
              <a:stCxn id="86" idx="5"/>
              <a:endCxn id="88" idx="0"/>
            </p:cNvCxnSpPr>
            <p:nvPr/>
          </p:nvCxnSpPr>
          <p:spPr>
            <a:xfrm>
              <a:off x="3337716" y="2046248"/>
              <a:ext cx="844636" cy="6631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6971420-B4E1-4840-8E5E-326F77AB14C2}"/>
                </a:ext>
              </a:extLst>
            </p:cNvPr>
            <p:cNvSpPr/>
            <p:nvPr/>
          </p:nvSpPr>
          <p:spPr>
            <a:xfrm>
              <a:off x="1811225" y="2703274"/>
              <a:ext cx="592408" cy="92061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A</a:t>
              </a:r>
              <a:r>
                <a:rPr lang="en-US" altLang="zh-CN" baseline="-25000" dirty="0">
                  <a:latin typeface="Fira Code" panose="020B0809050000020004" pitchFamily="49" charset="0"/>
                  <a:ea typeface="Fira Code" panose="020B0809050000020004" pitchFamily="49" charset="0"/>
                </a:rPr>
                <a:t>R</a:t>
              </a:r>
              <a:endParaRPr lang="zh-CN" altLang="en-US" baseline="-25000" dirty="0">
                <a:latin typeface="Fira Code" panose="020B0809050000020004" pitchFamily="49" charset="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FDA293B0-3FF3-4B67-BE41-EA3482FBF634}"/>
                </a:ext>
              </a:extLst>
            </p:cNvPr>
            <p:cNvSpPr/>
            <p:nvPr/>
          </p:nvSpPr>
          <p:spPr>
            <a:xfrm>
              <a:off x="3069365" y="3826769"/>
              <a:ext cx="592408" cy="92061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B</a:t>
              </a:r>
              <a:r>
                <a:rPr lang="en-US" altLang="zh-CN" baseline="-25000" dirty="0">
                  <a:latin typeface="Fira Code" panose="020B0809050000020004" pitchFamily="49" charset="0"/>
                  <a:ea typeface="Fira Code" panose="020B0809050000020004" pitchFamily="49" charset="0"/>
                </a:rPr>
                <a:t>R</a:t>
              </a:r>
              <a:endParaRPr lang="zh-CN" altLang="en-US" baseline="-25000" dirty="0">
                <a:latin typeface="Fira Code" panose="020B0809050000020004" pitchFamily="49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61717B2-BE54-4F97-9F1D-36F23177AFC7}"/>
                </a:ext>
              </a:extLst>
            </p:cNvPr>
            <p:cNvSpPr/>
            <p:nvPr/>
          </p:nvSpPr>
          <p:spPr>
            <a:xfrm>
              <a:off x="4709103" y="3826769"/>
              <a:ext cx="592408" cy="92061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B</a:t>
              </a:r>
              <a:r>
                <a:rPr lang="en-US" altLang="zh-CN" baseline="-25000" dirty="0">
                  <a:latin typeface="Fira Code" panose="020B0809050000020004" pitchFamily="49" charset="0"/>
                  <a:ea typeface="Fira Code" panose="020B0809050000020004" pitchFamily="49" charset="0"/>
                </a:rPr>
                <a:t>L</a:t>
              </a:r>
              <a:endParaRPr lang="zh-CN" altLang="en-US" baseline="-25000" dirty="0">
                <a:latin typeface="Fira Code" panose="020B0809050000020004" pitchFamily="49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5F2BB2C8-92B8-43C9-9186-57459991E714}"/>
                </a:ext>
              </a:extLst>
            </p:cNvPr>
            <p:cNvSpPr/>
            <p:nvPr/>
          </p:nvSpPr>
          <p:spPr>
            <a:xfrm>
              <a:off x="4707442" y="4747383"/>
              <a:ext cx="592408" cy="487745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S</a:t>
              </a:r>
              <a:endParaRPr lang="zh-CN" altLang="en-US" baseline="-25000" dirty="0">
                <a:latin typeface="Fira Code" panose="020B0809050000020004" pitchFamily="49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5B00379-8729-4B57-99DB-EF0DB13F822C}"/>
              </a:ext>
            </a:extLst>
          </p:cNvPr>
          <p:cNvGrpSpPr/>
          <p:nvPr/>
        </p:nvGrpSpPr>
        <p:grpSpPr>
          <a:xfrm flipH="1">
            <a:off x="6334749" y="1527343"/>
            <a:ext cx="4007968" cy="3826638"/>
            <a:chOff x="6529994" y="1408490"/>
            <a:chExt cx="3936494" cy="3826638"/>
          </a:xfrm>
        </p:grpSpPr>
        <p:sp>
          <p:nvSpPr>
            <p:cNvPr id="99" name="Oval 4">
              <a:extLst>
                <a:ext uri="{FF2B5EF4-FFF2-40B4-BE49-F238E27FC236}">
                  <a16:creationId xmlns:a16="http://schemas.microsoft.com/office/drawing/2014/main" id="{8CD31FF0-5D53-4883-A9BE-EF7FB3BB6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4173" y="1592103"/>
              <a:ext cx="532800" cy="5320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B</a:t>
              </a:r>
            </a:p>
          </p:txBody>
        </p: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D8E64BFB-D75A-420C-9E96-E84AD56CA143}"/>
                </a:ext>
              </a:extLst>
            </p:cNvPr>
            <p:cNvCxnSpPr>
              <a:cxnSpLocks/>
              <a:stCxn id="115" idx="3"/>
              <a:endCxn id="107" idx="0"/>
            </p:cNvCxnSpPr>
            <p:nvPr/>
          </p:nvCxnSpPr>
          <p:spPr>
            <a:xfrm flipH="1">
              <a:off x="6826198" y="3163581"/>
              <a:ext cx="646135" cy="6631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1D1B3195-B2DD-4BC8-B1EA-0E557109F4CB}"/>
                </a:ext>
              </a:extLst>
            </p:cNvPr>
            <p:cNvCxnSpPr>
              <a:cxnSpLocks/>
              <a:stCxn id="99" idx="5"/>
              <a:endCxn id="109" idx="0"/>
            </p:cNvCxnSpPr>
            <p:nvPr/>
          </p:nvCxnSpPr>
          <p:spPr>
            <a:xfrm>
              <a:off x="8668946" y="2046248"/>
              <a:ext cx="1501338" cy="17805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FEFF25A5-29BB-41A1-9F03-1DFFA8B9D91F}"/>
                </a:ext>
              </a:extLst>
            </p:cNvPr>
            <p:cNvSpPr txBox="1"/>
            <p:nvPr/>
          </p:nvSpPr>
          <p:spPr>
            <a:xfrm>
              <a:off x="6855310" y="2579365"/>
              <a:ext cx="53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0</a:t>
              </a:r>
              <a:endParaRPr lang="zh-CN" altLang="en-US" dirty="0">
                <a:latin typeface="Fira Code" panose="020B0809050000020004" pitchFamily="49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51D4C3C9-FE61-436B-A459-97DB21F53B68}"/>
                </a:ext>
              </a:extLst>
            </p:cNvPr>
            <p:cNvSpPr txBox="1"/>
            <p:nvPr/>
          </p:nvSpPr>
          <p:spPr>
            <a:xfrm>
              <a:off x="7625697" y="1408490"/>
              <a:ext cx="558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0</a:t>
              </a:r>
              <a:endParaRPr lang="zh-CN" altLang="en-US" dirty="0">
                <a:latin typeface="Fira Code" panose="020B0809050000020004" pitchFamily="49" charset="0"/>
              </a:endParaRPr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1CA4B7C1-2183-4A7C-B9A8-F7131D466697}"/>
                </a:ext>
              </a:extLst>
            </p:cNvPr>
            <p:cNvCxnSpPr>
              <a:cxnSpLocks/>
              <a:stCxn id="99" idx="3"/>
              <a:endCxn id="115" idx="0"/>
            </p:cNvCxnSpPr>
            <p:nvPr/>
          </p:nvCxnSpPr>
          <p:spPr>
            <a:xfrm flipH="1">
              <a:off x="7660706" y="2046248"/>
              <a:ext cx="631494" cy="6631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1E4CC5D0-A2BB-4657-BCC4-877D4C50114D}"/>
                </a:ext>
              </a:extLst>
            </p:cNvPr>
            <p:cNvCxnSpPr>
              <a:cxnSpLocks/>
              <a:stCxn id="115" idx="5"/>
              <a:endCxn id="108" idx="0"/>
            </p:cNvCxnSpPr>
            <p:nvPr/>
          </p:nvCxnSpPr>
          <p:spPr>
            <a:xfrm>
              <a:off x="7849079" y="3163581"/>
              <a:ext cx="681465" cy="6631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6AA359BA-4312-46FA-BFE9-A095B6A950C6}"/>
                </a:ext>
              </a:extLst>
            </p:cNvPr>
            <p:cNvSpPr/>
            <p:nvPr/>
          </p:nvSpPr>
          <p:spPr>
            <a:xfrm>
              <a:off x="6529994" y="3826769"/>
              <a:ext cx="592408" cy="92061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A</a:t>
              </a:r>
              <a:r>
                <a:rPr lang="en-US" altLang="zh-CN" baseline="-25000" dirty="0">
                  <a:latin typeface="Fira Code" panose="020B0809050000020004" pitchFamily="49" charset="0"/>
                  <a:ea typeface="Fira Code" panose="020B0809050000020004" pitchFamily="49" charset="0"/>
                </a:rPr>
                <a:t>R</a:t>
              </a:r>
              <a:endParaRPr lang="zh-CN" altLang="en-US" baseline="-25000" dirty="0">
                <a:latin typeface="Fira Code" panose="020B0809050000020004" pitchFamily="49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1E3C99EF-A901-48F5-9A89-C12340ACE574}"/>
                </a:ext>
              </a:extLst>
            </p:cNvPr>
            <p:cNvSpPr/>
            <p:nvPr/>
          </p:nvSpPr>
          <p:spPr>
            <a:xfrm>
              <a:off x="8234340" y="3826769"/>
              <a:ext cx="592408" cy="92061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B</a:t>
              </a:r>
              <a:r>
                <a:rPr lang="en-US" altLang="zh-CN" baseline="-25000" dirty="0">
                  <a:latin typeface="Fira Code" panose="020B0809050000020004" pitchFamily="49" charset="0"/>
                  <a:ea typeface="Fira Code" panose="020B0809050000020004" pitchFamily="49" charset="0"/>
                </a:rPr>
                <a:t>R</a:t>
              </a:r>
              <a:endParaRPr lang="zh-CN" altLang="en-US" baseline="-25000" dirty="0">
                <a:latin typeface="Fira Code" panose="020B0809050000020004" pitchFamily="49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A6B6BF65-231A-4CF0-A212-6383838C383B}"/>
                </a:ext>
              </a:extLst>
            </p:cNvPr>
            <p:cNvSpPr/>
            <p:nvPr/>
          </p:nvSpPr>
          <p:spPr>
            <a:xfrm>
              <a:off x="9874080" y="3826769"/>
              <a:ext cx="592408" cy="92061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B</a:t>
              </a:r>
              <a:r>
                <a:rPr lang="en-US" altLang="zh-CN" baseline="-25000" dirty="0">
                  <a:latin typeface="Fira Code" panose="020B0809050000020004" pitchFamily="49" charset="0"/>
                  <a:ea typeface="Fira Code" panose="020B0809050000020004" pitchFamily="49" charset="0"/>
                </a:rPr>
                <a:t>L</a:t>
              </a:r>
              <a:endParaRPr lang="zh-CN" altLang="en-US" baseline="-25000" dirty="0">
                <a:latin typeface="Fira Code" panose="020B0809050000020004" pitchFamily="49" charset="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F0C15BB3-98CF-4165-82E5-18EC4E3AF23E}"/>
                </a:ext>
              </a:extLst>
            </p:cNvPr>
            <p:cNvSpPr/>
            <p:nvPr/>
          </p:nvSpPr>
          <p:spPr>
            <a:xfrm>
              <a:off x="9872417" y="4747383"/>
              <a:ext cx="592408" cy="48774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S</a:t>
              </a:r>
              <a:endParaRPr lang="zh-CN" altLang="en-US" baseline="-25000" dirty="0">
                <a:latin typeface="Fira Code" panose="020B0809050000020004" pitchFamily="49" charset="0"/>
              </a:endParaRPr>
            </a:p>
          </p:txBody>
        </p:sp>
        <p:sp>
          <p:nvSpPr>
            <p:cNvPr id="115" name="Oval 6">
              <a:extLst>
                <a:ext uri="{FF2B5EF4-FFF2-40B4-BE49-F238E27FC236}">
                  <a16:creationId xmlns:a16="http://schemas.microsoft.com/office/drawing/2014/main" id="{A55EE6C6-4FF6-4873-BFE7-CD3CE76BE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4306" y="2709436"/>
              <a:ext cx="532800" cy="5320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196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280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LR</a:t>
            </a:r>
            <a:r>
              <a:rPr lang="zh-CN" altLang="en-US" dirty="0"/>
              <a:t>型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225B737-D6C6-47CE-8039-7AEF55BE6D7A}"/>
              </a:ext>
            </a:extLst>
          </p:cNvPr>
          <p:cNvGrpSpPr/>
          <p:nvPr/>
        </p:nvGrpSpPr>
        <p:grpSpPr>
          <a:xfrm flipH="1">
            <a:off x="980661" y="903226"/>
            <a:ext cx="3852481" cy="4896233"/>
            <a:chOff x="1493175" y="1006956"/>
            <a:chExt cx="3882455" cy="4896233"/>
          </a:xfrm>
        </p:grpSpPr>
        <p:sp>
          <p:nvSpPr>
            <p:cNvPr id="86" name="Oval 4">
              <a:extLst>
                <a:ext uri="{FF2B5EF4-FFF2-40B4-BE49-F238E27FC236}">
                  <a16:creationId xmlns:a16="http://schemas.microsoft.com/office/drawing/2014/main" id="{BA50B65F-31D5-49C5-9FF9-3FE4BA41A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4892" y="1346937"/>
              <a:ext cx="532800" cy="532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A</a:t>
              </a:r>
            </a:p>
          </p:txBody>
        </p:sp>
        <p:sp>
          <p:nvSpPr>
            <p:cNvPr id="88" name="Oval 6">
              <a:extLst>
                <a:ext uri="{FF2B5EF4-FFF2-40B4-BE49-F238E27FC236}">
                  <a16:creationId xmlns:a16="http://schemas.microsoft.com/office/drawing/2014/main" id="{ECEF45C8-F41E-49C0-A2AB-58027C3A7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0719" y="3377497"/>
              <a:ext cx="532800" cy="532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C</a:t>
              </a:r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EFC9FD83-F373-44D6-93BF-0A760E35DC23}"/>
                </a:ext>
              </a:extLst>
            </p:cNvPr>
            <p:cNvCxnSpPr>
              <a:cxnSpLocks/>
              <a:stCxn id="88" idx="3"/>
              <a:endCxn id="96" idx="0"/>
            </p:cNvCxnSpPr>
            <p:nvPr/>
          </p:nvCxnSpPr>
          <p:spPr>
            <a:xfrm flipH="1">
              <a:off x="2000338" y="3831642"/>
              <a:ext cx="628408" cy="6631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ADC669A3-78DA-4CAE-BB10-6937FCA63BC5}"/>
                </a:ext>
              </a:extLst>
            </p:cNvPr>
            <p:cNvCxnSpPr>
              <a:cxnSpLocks/>
              <a:stCxn id="88" idx="5"/>
              <a:endCxn id="97" idx="0"/>
            </p:cNvCxnSpPr>
            <p:nvPr/>
          </p:nvCxnSpPr>
          <p:spPr>
            <a:xfrm>
              <a:off x="3005492" y="3831642"/>
              <a:ext cx="634586" cy="6631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4177AFA1-6459-43E0-AA58-BCAD330F44EC}"/>
                </a:ext>
              </a:extLst>
            </p:cNvPr>
            <p:cNvSpPr txBox="1"/>
            <p:nvPr/>
          </p:nvSpPr>
          <p:spPr>
            <a:xfrm>
              <a:off x="2232763" y="3079922"/>
              <a:ext cx="53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1</a:t>
              </a:r>
              <a:endParaRPr lang="zh-CN" altLang="en-US" dirty="0">
                <a:latin typeface="Fira Code" panose="020B0809050000020004" pitchFamily="49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3F741C14-0B69-4D92-8D85-989EEB5C6DAB}"/>
                </a:ext>
              </a:extLst>
            </p:cNvPr>
            <p:cNvSpPr txBox="1"/>
            <p:nvPr/>
          </p:nvSpPr>
          <p:spPr>
            <a:xfrm>
              <a:off x="2232158" y="1006956"/>
              <a:ext cx="558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2</a:t>
              </a:r>
              <a:endParaRPr lang="zh-CN" altLang="en-US" dirty="0">
                <a:latin typeface="Fira Code" panose="020B0809050000020004" pitchFamily="49" charset="0"/>
              </a:endParaRPr>
            </a:p>
          </p:txBody>
        </p: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03389F29-C0A9-4435-8EF1-83E220191A52}"/>
                </a:ext>
              </a:extLst>
            </p:cNvPr>
            <p:cNvCxnSpPr>
              <a:cxnSpLocks/>
              <a:stCxn id="86" idx="3"/>
              <a:endCxn id="19" idx="0"/>
            </p:cNvCxnSpPr>
            <p:nvPr/>
          </p:nvCxnSpPr>
          <p:spPr>
            <a:xfrm flipH="1">
              <a:off x="1789379" y="1801082"/>
              <a:ext cx="853540" cy="6570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F3584283-A271-4DE1-AF91-A6BAD9C5F552}"/>
                </a:ext>
              </a:extLst>
            </p:cNvPr>
            <p:cNvCxnSpPr>
              <a:cxnSpLocks/>
              <a:stCxn id="86" idx="5"/>
              <a:endCxn id="27" idx="1"/>
            </p:cNvCxnSpPr>
            <p:nvPr/>
          </p:nvCxnSpPr>
          <p:spPr>
            <a:xfrm>
              <a:off x="3019665" y="1801082"/>
              <a:ext cx="805789" cy="69816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6971420-B4E1-4840-8E5E-326F77AB14C2}"/>
                </a:ext>
              </a:extLst>
            </p:cNvPr>
            <p:cNvSpPr/>
            <p:nvPr/>
          </p:nvSpPr>
          <p:spPr>
            <a:xfrm>
              <a:off x="1493175" y="2458108"/>
              <a:ext cx="592408" cy="92061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A</a:t>
              </a:r>
              <a:r>
                <a:rPr lang="en-US" altLang="zh-CN" baseline="-25000" dirty="0">
                  <a:latin typeface="Fira Code" panose="020B0809050000020004" pitchFamily="49" charset="0"/>
                  <a:ea typeface="Fira Code" panose="020B0809050000020004" pitchFamily="49" charset="0"/>
                </a:rPr>
                <a:t>R</a:t>
              </a:r>
              <a:endParaRPr lang="zh-CN" altLang="en-US" baseline="-25000" dirty="0">
                <a:latin typeface="Fira Code" panose="020B0809050000020004" pitchFamily="49" charset="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FDA293B0-3FF3-4B67-BE41-EA3482FBF634}"/>
                </a:ext>
              </a:extLst>
            </p:cNvPr>
            <p:cNvSpPr/>
            <p:nvPr/>
          </p:nvSpPr>
          <p:spPr>
            <a:xfrm>
              <a:off x="1704134" y="4494830"/>
              <a:ext cx="592408" cy="92061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C</a:t>
              </a:r>
              <a:r>
                <a:rPr lang="en-US" altLang="zh-CN" baseline="-25000" dirty="0">
                  <a:latin typeface="Fira Code" panose="020B0809050000020004" pitchFamily="49" charset="0"/>
                  <a:ea typeface="Fira Code" panose="020B0809050000020004" pitchFamily="49" charset="0"/>
                </a:rPr>
                <a:t>R</a:t>
              </a:r>
              <a:endParaRPr lang="zh-CN" altLang="en-US" baseline="-25000" dirty="0">
                <a:latin typeface="Fira Code" panose="020B0809050000020004" pitchFamily="49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F61717B2-BE54-4F97-9F1D-36F23177AFC7}"/>
                </a:ext>
              </a:extLst>
            </p:cNvPr>
            <p:cNvSpPr/>
            <p:nvPr/>
          </p:nvSpPr>
          <p:spPr>
            <a:xfrm>
              <a:off x="3343874" y="4494830"/>
              <a:ext cx="592408" cy="92061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C</a:t>
              </a:r>
              <a:r>
                <a:rPr lang="en-US" altLang="zh-CN" baseline="-25000" dirty="0">
                  <a:latin typeface="Fira Code" panose="020B0809050000020004" pitchFamily="49" charset="0"/>
                  <a:ea typeface="Fira Code" panose="020B0809050000020004" pitchFamily="49" charset="0"/>
                </a:rPr>
                <a:t>L</a:t>
              </a:r>
              <a:endParaRPr lang="zh-CN" altLang="en-US" baseline="-25000" dirty="0">
                <a:latin typeface="Fira Code" panose="020B0809050000020004" pitchFamily="49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5F2BB2C8-92B8-43C9-9186-57459991E714}"/>
                </a:ext>
              </a:extLst>
            </p:cNvPr>
            <p:cNvSpPr/>
            <p:nvPr/>
          </p:nvSpPr>
          <p:spPr>
            <a:xfrm>
              <a:off x="3342211" y="5415444"/>
              <a:ext cx="592408" cy="487745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S</a:t>
              </a:r>
              <a:endParaRPr lang="zh-CN" altLang="en-US" baseline="-25000" dirty="0">
                <a:latin typeface="Fira Code" panose="020B0809050000020004" pitchFamily="49" charset="0"/>
              </a:endParaRPr>
            </a:p>
          </p:txBody>
        </p:sp>
        <p:sp>
          <p:nvSpPr>
            <p:cNvPr id="27" name="Oval 4">
              <a:extLst>
                <a:ext uri="{FF2B5EF4-FFF2-40B4-BE49-F238E27FC236}">
                  <a16:creationId xmlns:a16="http://schemas.microsoft.com/office/drawing/2014/main" id="{DFF0ADA2-6D40-434B-8E16-2B468845F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427" y="2421324"/>
              <a:ext cx="532800" cy="5320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B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DE6DC69-4C8F-4044-886E-7FBE1581DAD2}"/>
                </a:ext>
              </a:extLst>
            </p:cNvPr>
            <p:cNvSpPr txBox="1"/>
            <p:nvPr/>
          </p:nvSpPr>
          <p:spPr>
            <a:xfrm>
              <a:off x="3493237" y="2051992"/>
              <a:ext cx="558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-1</a:t>
              </a:r>
              <a:endParaRPr lang="zh-CN" altLang="en-US" dirty="0">
                <a:latin typeface="Fira Code" panose="020B0809050000020004" pitchFamily="49" charset="0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936FBAD-9699-443F-A3F8-418752DAA97B}"/>
                </a:ext>
              </a:extLst>
            </p:cNvPr>
            <p:cNvCxnSpPr>
              <a:cxnSpLocks/>
              <a:stCxn id="27" idx="3"/>
              <a:endCxn id="88" idx="0"/>
            </p:cNvCxnSpPr>
            <p:nvPr/>
          </p:nvCxnSpPr>
          <p:spPr>
            <a:xfrm flipH="1">
              <a:off x="2817119" y="2875469"/>
              <a:ext cx="1008335" cy="5020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5B293565-0B39-4455-B30C-072C565AF568}"/>
                </a:ext>
              </a:extLst>
            </p:cNvPr>
            <p:cNvCxnSpPr>
              <a:cxnSpLocks/>
              <a:stCxn id="27" idx="5"/>
              <a:endCxn id="35" idx="0"/>
            </p:cNvCxnSpPr>
            <p:nvPr/>
          </p:nvCxnSpPr>
          <p:spPr>
            <a:xfrm>
              <a:off x="4202200" y="2875469"/>
              <a:ext cx="877226" cy="5737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2B33C2E-EF8F-416E-B361-F96A9EC13961}"/>
                </a:ext>
              </a:extLst>
            </p:cNvPr>
            <p:cNvSpPr/>
            <p:nvPr/>
          </p:nvSpPr>
          <p:spPr>
            <a:xfrm>
              <a:off x="4783222" y="3449254"/>
              <a:ext cx="592408" cy="92061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B</a:t>
              </a:r>
              <a:r>
                <a:rPr lang="en-US" altLang="zh-CN" baseline="-25000" dirty="0">
                  <a:latin typeface="Fira Code" panose="020B0809050000020004" pitchFamily="49" charset="0"/>
                  <a:ea typeface="Fira Code" panose="020B0809050000020004" pitchFamily="49" charset="0"/>
                </a:rPr>
                <a:t>L</a:t>
              </a:r>
              <a:endParaRPr lang="zh-CN" altLang="en-US" baseline="-25000" dirty="0">
                <a:latin typeface="Fira Code" panose="020B0809050000020004" pitchFamily="49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F7E2119-FBC4-4DD4-99FF-81E9E898067C}"/>
              </a:ext>
            </a:extLst>
          </p:cNvPr>
          <p:cNvGrpSpPr/>
          <p:nvPr/>
        </p:nvGrpSpPr>
        <p:grpSpPr>
          <a:xfrm flipH="1">
            <a:off x="6422187" y="947851"/>
            <a:ext cx="4292195" cy="3755905"/>
            <a:chOff x="6380543" y="1114562"/>
            <a:chExt cx="4340682" cy="3755905"/>
          </a:xfrm>
        </p:grpSpPr>
        <p:sp>
          <p:nvSpPr>
            <p:cNvPr id="99" name="Oval 4">
              <a:extLst>
                <a:ext uri="{FF2B5EF4-FFF2-40B4-BE49-F238E27FC236}">
                  <a16:creationId xmlns:a16="http://schemas.microsoft.com/office/drawing/2014/main" id="{8CD31FF0-5D53-4883-A9BE-EF7FB3BB6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6635" y="1346937"/>
              <a:ext cx="532800" cy="5320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C</a:t>
              </a:r>
            </a:p>
          </p:txBody>
        </p: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D8E64BFB-D75A-420C-9E96-E84AD56CA143}"/>
                </a:ext>
              </a:extLst>
            </p:cNvPr>
            <p:cNvCxnSpPr>
              <a:cxnSpLocks/>
              <a:stCxn id="115" idx="3"/>
              <a:endCxn id="107" idx="0"/>
            </p:cNvCxnSpPr>
            <p:nvPr/>
          </p:nvCxnSpPr>
          <p:spPr>
            <a:xfrm flipH="1">
              <a:off x="6676747" y="2918415"/>
              <a:ext cx="493738" cy="5436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1D1B3195-B2DD-4BC8-B1EA-0E557109F4CB}"/>
                </a:ext>
              </a:extLst>
            </p:cNvPr>
            <p:cNvCxnSpPr>
              <a:cxnSpLocks/>
              <a:stCxn id="99" idx="5"/>
              <a:endCxn id="37" idx="0"/>
            </p:cNvCxnSpPr>
            <p:nvPr/>
          </p:nvCxnSpPr>
          <p:spPr>
            <a:xfrm>
              <a:off x="8751408" y="1801082"/>
              <a:ext cx="1010731" cy="6631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FEFF25A5-29BB-41A1-9F03-1DFFA8B9D91F}"/>
                </a:ext>
              </a:extLst>
            </p:cNvPr>
            <p:cNvSpPr txBox="1"/>
            <p:nvPr/>
          </p:nvSpPr>
          <p:spPr>
            <a:xfrm>
              <a:off x="6626962" y="2285437"/>
              <a:ext cx="53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-1</a:t>
              </a:r>
              <a:endParaRPr lang="zh-CN" altLang="en-US" dirty="0">
                <a:latin typeface="Fira Code" panose="020B0809050000020004" pitchFamily="49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51D4C3C9-FE61-436B-A459-97DB21F53B68}"/>
                </a:ext>
              </a:extLst>
            </p:cNvPr>
            <p:cNvSpPr txBox="1"/>
            <p:nvPr/>
          </p:nvSpPr>
          <p:spPr>
            <a:xfrm>
              <a:off x="7781657" y="1114562"/>
              <a:ext cx="558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0</a:t>
              </a:r>
              <a:endParaRPr lang="zh-CN" altLang="en-US" dirty="0">
                <a:latin typeface="Fira Code" panose="020B0809050000020004" pitchFamily="49" charset="0"/>
              </a:endParaRPr>
            </a:p>
          </p:txBody>
        </p: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1CA4B7C1-2183-4A7C-B9A8-F7131D466697}"/>
                </a:ext>
              </a:extLst>
            </p:cNvPr>
            <p:cNvCxnSpPr>
              <a:cxnSpLocks/>
              <a:stCxn id="99" idx="3"/>
              <a:endCxn id="115" idx="0"/>
            </p:cNvCxnSpPr>
            <p:nvPr/>
          </p:nvCxnSpPr>
          <p:spPr>
            <a:xfrm flipH="1">
              <a:off x="7358858" y="1801082"/>
              <a:ext cx="1015804" cy="6631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1E4CC5D0-A2BB-4657-BCC4-877D4C50114D}"/>
                </a:ext>
              </a:extLst>
            </p:cNvPr>
            <p:cNvCxnSpPr>
              <a:cxnSpLocks/>
              <a:stCxn id="115" idx="5"/>
              <a:endCxn id="108" idx="0"/>
            </p:cNvCxnSpPr>
            <p:nvPr/>
          </p:nvCxnSpPr>
          <p:spPr>
            <a:xfrm>
              <a:off x="7547231" y="2918415"/>
              <a:ext cx="449554" cy="5436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6AA359BA-4312-46FA-BFE9-A095B6A950C6}"/>
                </a:ext>
              </a:extLst>
            </p:cNvPr>
            <p:cNvSpPr/>
            <p:nvPr/>
          </p:nvSpPr>
          <p:spPr>
            <a:xfrm>
              <a:off x="6380543" y="3462108"/>
              <a:ext cx="592408" cy="92061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A</a:t>
              </a:r>
              <a:r>
                <a:rPr lang="en-US" altLang="zh-CN" baseline="-25000" dirty="0">
                  <a:latin typeface="Fira Code" panose="020B0809050000020004" pitchFamily="49" charset="0"/>
                  <a:ea typeface="Fira Code" panose="020B0809050000020004" pitchFamily="49" charset="0"/>
                </a:rPr>
                <a:t>R</a:t>
              </a:r>
              <a:endParaRPr lang="zh-CN" altLang="en-US" baseline="-25000" dirty="0">
                <a:latin typeface="Fira Code" panose="020B0809050000020004" pitchFamily="49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1E3C99EF-A901-48F5-9A89-C12340ACE574}"/>
                </a:ext>
              </a:extLst>
            </p:cNvPr>
            <p:cNvSpPr/>
            <p:nvPr/>
          </p:nvSpPr>
          <p:spPr>
            <a:xfrm>
              <a:off x="7700581" y="3462108"/>
              <a:ext cx="592408" cy="92061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C</a:t>
              </a:r>
              <a:r>
                <a:rPr lang="en-US" altLang="zh-CN" baseline="-25000" dirty="0">
                  <a:latin typeface="Fira Code" panose="020B0809050000020004" pitchFamily="49" charset="0"/>
                  <a:ea typeface="Fira Code" panose="020B0809050000020004" pitchFamily="49" charset="0"/>
                </a:rPr>
                <a:t>R</a:t>
              </a:r>
              <a:endParaRPr lang="zh-CN" altLang="en-US" baseline="-25000" dirty="0">
                <a:latin typeface="Fira Code" panose="020B0809050000020004" pitchFamily="49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A6B6BF65-231A-4CF0-A212-6383838C383B}"/>
                </a:ext>
              </a:extLst>
            </p:cNvPr>
            <p:cNvSpPr/>
            <p:nvPr/>
          </p:nvSpPr>
          <p:spPr>
            <a:xfrm>
              <a:off x="10128817" y="3462108"/>
              <a:ext cx="592408" cy="92061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B</a:t>
              </a:r>
              <a:r>
                <a:rPr lang="en-US" altLang="zh-CN" baseline="-25000" dirty="0">
                  <a:latin typeface="Fira Code" panose="020B0809050000020004" pitchFamily="49" charset="0"/>
                  <a:ea typeface="Fira Code" panose="020B0809050000020004" pitchFamily="49" charset="0"/>
                </a:rPr>
                <a:t>L</a:t>
              </a:r>
              <a:endParaRPr lang="zh-CN" altLang="en-US" baseline="-25000" dirty="0">
                <a:latin typeface="Fira Code" panose="020B0809050000020004" pitchFamily="49" charset="0"/>
              </a:endParaRPr>
            </a:p>
          </p:txBody>
        </p:sp>
        <p:sp>
          <p:nvSpPr>
            <p:cNvPr id="115" name="Oval 6">
              <a:extLst>
                <a:ext uri="{FF2B5EF4-FFF2-40B4-BE49-F238E27FC236}">
                  <a16:creationId xmlns:a16="http://schemas.microsoft.com/office/drawing/2014/main" id="{A55EE6C6-4FF6-4873-BFE7-CD3CE76BE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2458" y="2464270"/>
              <a:ext cx="532800" cy="5320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A</a:t>
              </a:r>
            </a:p>
          </p:txBody>
        </p:sp>
        <p:sp>
          <p:nvSpPr>
            <p:cNvPr id="37" name="Oval 4">
              <a:extLst>
                <a:ext uri="{FF2B5EF4-FFF2-40B4-BE49-F238E27FC236}">
                  <a16:creationId xmlns:a16="http://schemas.microsoft.com/office/drawing/2014/main" id="{1D16EA34-DF3E-4906-9F31-5C1BC9278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5739" y="2464270"/>
              <a:ext cx="532800" cy="53206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Fira Code Medium" panose="020B0809050000020004" pitchFamily="49" charset="0"/>
                  <a:ea typeface="Fira Code Medium" panose="020B0809050000020004" pitchFamily="49" charset="0"/>
                  <a:cs typeface="Fira Code Medium" panose="020B0809050000020004" pitchFamily="49" charset="0"/>
                </a:rPr>
                <a:t>B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A813D45-D753-4249-8917-38B2EE57B41B}"/>
                </a:ext>
              </a:extLst>
            </p:cNvPr>
            <p:cNvSpPr txBox="1"/>
            <p:nvPr/>
          </p:nvSpPr>
          <p:spPr>
            <a:xfrm>
              <a:off x="8980761" y="2231895"/>
              <a:ext cx="558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0</a:t>
              </a:r>
              <a:endParaRPr lang="zh-CN" altLang="en-US" dirty="0">
                <a:latin typeface="Fira Code" panose="020B0809050000020004" pitchFamily="49" charset="0"/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8377F1A1-5B26-4320-AD48-567AD32CAFF9}"/>
                </a:ext>
              </a:extLst>
            </p:cNvPr>
            <p:cNvCxnSpPr>
              <a:cxnSpLocks/>
              <a:stCxn id="37" idx="5"/>
              <a:endCxn id="109" idx="0"/>
            </p:cNvCxnSpPr>
            <p:nvPr/>
          </p:nvCxnSpPr>
          <p:spPr>
            <a:xfrm>
              <a:off x="9950512" y="2918415"/>
              <a:ext cx="474509" cy="5436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ED1EC1F-05EF-4957-89AF-201709CAA337}"/>
                </a:ext>
              </a:extLst>
            </p:cNvPr>
            <p:cNvSpPr/>
            <p:nvPr/>
          </p:nvSpPr>
          <p:spPr>
            <a:xfrm>
              <a:off x="8795614" y="3462108"/>
              <a:ext cx="592408" cy="92061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C</a:t>
              </a:r>
              <a:r>
                <a:rPr lang="en-US" altLang="zh-CN" baseline="-25000" dirty="0">
                  <a:latin typeface="Fira Code" panose="020B0809050000020004" pitchFamily="49" charset="0"/>
                  <a:ea typeface="Fira Code" panose="020B0809050000020004" pitchFamily="49" charset="0"/>
                </a:rPr>
                <a:t>L</a:t>
              </a:r>
              <a:endParaRPr lang="zh-CN" altLang="en-US" baseline="-25000" dirty="0">
                <a:latin typeface="Fira Code" panose="020B0809050000020004" pitchFamily="49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CD7D5EC-FC8F-47D5-851D-3E60E24F5537}"/>
                </a:ext>
              </a:extLst>
            </p:cNvPr>
            <p:cNvSpPr/>
            <p:nvPr/>
          </p:nvSpPr>
          <p:spPr>
            <a:xfrm>
              <a:off x="8793951" y="4382722"/>
              <a:ext cx="592408" cy="48774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Fira Code" panose="020B0809050000020004" pitchFamily="49" charset="0"/>
                  <a:ea typeface="Fira Code" panose="020B0809050000020004" pitchFamily="49" charset="0"/>
                </a:rPr>
                <a:t>S</a:t>
              </a:r>
              <a:endParaRPr lang="zh-CN" altLang="en-US" baseline="-25000" dirty="0">
                <a:latin typeface="Fira Code" panose="020B0809050000020004" pitchFamily="49" charset="0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2C1F8CB4-5ABE-43F9-BDE2-75216A56B5F3}"/>
                </a:ext>
              </a:extLst>
            </p:cNvPr>
            <p:cNvCxnSpPr>
              <a:cxnSpLocks/>
              <a:stCxn id="37" idx="3"/>
              <a:endCxn id="43" idx="0"/>
            </p:cNvCxnSpPr>
            <p:nvPr/>
          </p:nvCxnSpPr>
          <p:spPr>
            <a:xfrm flipH="1">
              <a:off x="9091818" y="2918415"/>
              <a:ext cx="481948" cy="5436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171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7202252-A7EE-4626-8032-F03C27878514}"/>
              </a:ext>
            </a:extLst>
          </p:cNvPr>
          <p:cNvSpPr txBox="1"/>
          <p:nvPr/>
        </p:nvSpPr>
        <p:spPr>
          <a:xfrm>
            <a:off x="594360" y="365760"/>
            <a:ext cx="280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RR</a:t>
            </a:r>
            <a:r>
              <a:rPr lang="zh-CN" altLang="en-US" dirty="0"/>
              <a:t>型</a:t>
            </a:r>
          </a:p>
        </p:txBody>
      </p:sp>
      <p:sp>
        <p:nvSpPr>
          <p:cNvPr id="86" name="Oval 4">
            <a:extLst>
              <a:ext uri="{FF2B5EF4-FFF2-40B4-BE49-F238E27FC236}">
                <a16:creationId xmlns:a16="http://schemas.microsoft.com/office/drawing/2014/main" id="{BA50B65F-31D5-49C5-9FF9-3FE4BA41A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941" y="1592103"/>
            <a:ext cx="532800" cy="532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  <p:sp>
        <p:nvSpPr>
          <p:cNvPr id="88" name="Oval 6">
            <a:extLst>
              <a:ext uri="{FF2B5EF4-FFF2-40B4-BE49-F238E27FC236}">
                <a16:creationId xmlns:a16="http://schemas.microsoft.com/office/drawing/2014/main" id="{ECEF45C8-F41E-49C0-A2AB-58027C3A7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5950" y="2709436"/>
            <a:ext cx="532800" cy="532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EFC9FD83-F373-44D6-93BF-0A760E35DC23}"/>
              </a:ext>
            </a:extLst>
          </p:cNvPr>
          <p:cNvCxnSpPr>
            <a:cxnSpLocks/>
            <a:stCxn id="88" idx="3"/>
            <a:endCxn id="96" idx="0"/>
          </p:cNvCxnSpPr>
          <p:nvPr/>
        </p:nvCxnSpPr>
        <p:spPr>
          <a:xfrm flipH="1">
            <a:off x="3365569" y="3163581"/>
            <a:ext cx="628408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DC669A3-78DA-4CAE-BB10-6937FCA63BC5}"/>
              </a:ext>
            </a:extLst>
          </p:cNvPr>
          <p:cNvCxnSpPr>
            <a:cxnSpLocks/>
            <a:stCxn id="88" idx="5"/>
            <a:endCxn id="97" idx="0"/>
          </p:cNvCxnSpPr>
          <p:nvPr/>
        </p:nvCxnSpPr>
        <p:spPr>
          <a:xfrm>
            <a:off x="4370723" y="3163581"/>
            <a:ext cx="634586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4177AFA1-6459-43E0-AA58-BCAD330F44EC}"/>
              </a:ext>
            </a:extLst>
          </p:cNvPr>
          <p:cNvSpPr txBox="1"/>
          <p:nvPr/>
        </p:nvSpPr>
        <p:spPr>
          <a:xfrm>
            <a:off x="4449355" y="2567176"/>
            <a:ext cx="53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-1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3F741C14-0B69-4D92-8D85-989EEB5C6DAB}"/>
              </a:ext>
            </a:extLst>
          </p:cNvPr>
          <p:cNvSpPr txBox="1"/>
          <p:nvPr/>
        </p:nvSpPr>
        <p:spPr>
          <a:xfrm>
            <a:off x="3401568" y="1407437"/>
            <a:ext cx="55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-2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03389F29-C0A9-4435-8EF1-83E220191A52}"/>
              </a:ext>
            </a:extLst>
          </p:cNvPr>
          <p:cNvCxnSpPr>
            <a:cxnSpLocks/>
            <a:stCxn id="86" idx="3"/>
            <a:endCxn id="19" idx="0"/>
          </p:cNvCxnSpPr>
          <p:nvPr/>
        </p:nvCxnSpPr>
        <p:spPr>
          <a:xfrm flipH="1">
            <a:off x="2107428" y="2046248"/>
            <a:ext cx="853540" cy="6570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F3584283-A271-4DE1-AF91-A6BAD9C5F552}"/>
              </a:ext>
            </a:extLst>
          </p:cNvPr>
          <p:cNvCxnSpPr>
            <a:cxnSpLocks/>
            <a:stCxn id="86" idx="5"/>
            <a:endCxn id="88" idx="0"/>
          </p:cNvCxnSpPr>
          <p:nvPr/>
        </p:nvCxnSpPr>
        <p:spPr>
          <a:xfrm>
            <a:off x="3337714" y="2046248"/>
            <a:ext cx="844636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66971420-B4E1-4840-8E5E-326F77AB14C2}"/>
              </a:ext>
            </a:extLst>
          </p:cNvPr>
          <p:cNvSpPr/>
          <p:nvPr/>
        </p:nvSpPr>
        <p:spPr>
          <a:xfrm>
            <a:off x="1811224" y="2703274"/>
            <a:ext cx="592408" cy="92061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A</a:t>
            </a:r>
            <a:r>
              <a:rPr lang="en-US" altLang="zh-CN" baseline="-25000" dirty="0">
                <a:latin typeface="Fira Code" panose="020B0809050000020004" pitchFamily="49" charset="0"/>
                <a:ea typeface="Fira Code" panose="020B0809050000020004" pitchFamily="49" charset="0"/>
              </a:rPr>
              <a:t>L</a:t>
            </a:r>
            <a:endParaRPr lang="zh-CN" altLang="en-US" baseline="-25000" dirty="0">
              <a:latin typeface="Fira Code" panose="020B0809050000020004" pitchFamily="49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FDA293B0-3FF3-4B67-BE41-EA3482FBF634}"/>
              </a:ext>
            </a:extLst>
          </p:cNvPr>
          <p:cNvSpPr/>
          <p:nvPr/>
        </p:nvSpPr>
        <p:spPr>
          <a:xfrm>
            <a:off x="3069365" y="3826769"/>
            <a:ext cx="592408" cy="92061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B</a:t>
            </a:r>
            <a:r>
              <a:rPr lang="en-US" altLang="zh-CN" baseline="-25000" dirty="0">
                <a:latin typeface="Fira Code" panose="020B0809050000020004" pitchFamily="49" charset="0"/>
                <a:ea typeface="Fira Code" panose="020B0809050000020004" pitchFamily="49" charset="0"/>
              </a:rPr>
              <a:t>L</a:t>
            </a:r>
            <a:endParaRPr lang="zh-CN" altLang="en-US" baseline="-25000" dirty="0">
              <a:latin typeface="Fira Code" panose="020B0809050000020004" pitchFamily="49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F61717B2-BE54-4F97-9F1D-36F23177AFC7}"/>
              </a:ext>
            </a:extLst>
          </p:cNvPr>
          <p:cNvSpPr/>
          <p:nvPr/>
        </p:nvSpPr>
        <p:spPr>
          <a:xfrm>
            <a:off x="4709105" y="3826769"/>
            <a:ext cx="592408" cy="92061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B</a:t>
            </a:r>
            <a:r>
              <a:rPr lang="en-US" altLang="zh-CN" baseline="-25000" dirty="0">
                <a:latin typeface="Fira Code" panose="020B0809050000020004" pitchFamily="49" charset="0"/>
                <a:ea typeface="Fira Code" panose="020B0809050000020004" pitchFamily="49" charset="0"/>
              </a:rPr>
              <a:t>R</a:t>
            </a:r>
            <a:endParaRPr lang="zh-CN" altLang="en-US" baseline="-25000" dirty="0">
              <a:latin typeface="Fira Code" panose="020B0809050000020004" pitchFamily="49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5F2BB2C8-92B8-43C9-9186-57459991E714}"/>
              </a:ext>
            </a:extLst>
          </p:cNvPr>
          <p:cNvSpPr/>
          <p:nvPr/>
        </p:nvSpPr>
        <p:spPr>
          <a:xfrm>
            <a:off x="4707442" y="4747383"/>
            <a:ext cx="592408" cy="48774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S</a:t>
            </a:r>
            <a:endParaRPr lang="zh-CN" altLang="en-US" baseline="-25000" dirty="0">
              <a:latin typeface="Fira Code" panose="020B0809050000020004" pitchFamily="49" charset="0"/>
            </a:endParaRPr>
          </a:p>
        </p:txBody>
      </p:sp>
      <p:sp>
        <p:nvSpPr>
          <p:cNvPr id="99" name="Oval 4">
            <a:extLst>
              <a:ext uri="{FF2B5EF4-FFF2-40B4-BE49-F238E27FC236}">
                <a16:creationId xmlns:a16="http://schemas.microsoft.com/office/drawing/2014/main" id="{8CD31FF0-5D53-4883-A9BE-EF7FB3BB6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4173" y="1592103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B</a:t>
            </a: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D8E64BFB-D75A-420C-9E96-E84AD56CA143}"/>
              </a:ext>
            </a:extLst>
          </p:cNvPr>
          <p:cNvCxnSpPr>
            <a:cxnSpLocks/>
            <a:stCxn id="115" idx="3"/>
            <a:endCxn id="107" idx="0"/>
          </p:cNvCxnSpPr>
          <p:nvPr/>
        </p:nvCxnSpPr>
        <p:spPr>
          <a:xfrm flipH="1">
            <a:off x="6826198" y="3163581"/>
            <a:ext cx="646135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1D1B3195-B2DD-4BC8-B1EA-0E557109F4CB}"/>
              </a:ext>
            </a:extLst>
          </p:cNvPr>
          <p:cNvCxnSpPr>
            <a:cxnSpLocks/>
            <a:stCxn id="99" idx="5"/>
            <a:endCxn id="109" idx="0"/>
          </p:cNvCxnSpPr>
          <p:nvPr/>
        </p:nvCxnSpPr>
        <p:spPr>
          <a:xfrm>
            <a:off x="8668946" y="2046248"/>
            <a:ext cx="1501338" cy="17805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FEFF25A5-29BB-41A1-9F03-1DFFA8B9D91F}"/>
              </a:ext>
            </a:extLst>
          </p:cNvPr>
          <p:cNvSpPr txBox="1"/>
          <p:nvPr/>
        </p:nvSpPr>
        <p:spPr>
          <a:xfrm>
            <a:off x="7962414" y="2578312"/>
            <a:ext cx="53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1D4C3C9-FE61-436B-A459-97DB21F53B68}"/>
              </a:ext>
            </a:extLst>
          </p:cNvPr>
          <p:cNvSpPr txBox="1"/>
          <p:nvPr/>
        </p:nvSpPr>
        <p:spPr>
          <a:xfrm>
            <a:off x="8732800" y="1407437"/>
            <a:ext cx="55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0</a:t>
            </a:r>
            <a:endParaRPr lang="zh-CN" altLang="en-US" dirty="0">
              <a:latin typeface="Fira Code" panose="020B0809050000020004" pitchFamily="49" charset="0"/>
            </a:endParaRPr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1CA4B7C1-2183-4A7C-B9A8-F7131D466697}"/>
              </a:ext>
            </a:extLst>
          </p:cNvPr>
          <p:cNvCxnSpPr>
            <a:cxnSpLocks/>
            <a:stCxn id="99" idx="3"/>
            <a:endCxn id="115" idx="0"/>
          </p:cNvCxnSpPr>
          <p:nvPr/>
        </p:nvCxnSpPr>
        <p:spPr>
          <a:xfrm flipH="1">
            <a:off x="7660706" y="2046248"/>
            <a:ext cx="631494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1E4CC5D0-A2BB-4657-BCC4-877D4C50114D}"/>
              </a:ext>
            </a:extLst>
          </p:cNvPr>
          <p:cNvCxnSpPr>
            <a:cxnSpLocks/>
            <a:stCxn id="115" idx="5"/>
            <a:endCxn id="108" idx="0"/>
          </p:cNvCxnSpPr>
          <p:nvPr/>
        </p:nvCxnSpPr>
        <p:spPr>
          <a:xfrm>
            <a:off x="7849079" y="3163581"/>
            <a:ext cx="681465" cy="6631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6AA359BA-4312-46FA-BFE9-A095B6A950C6}"/>
              </a:ext>
            </a:extLst>
          </p:cNvPr>
          <p:cNvSpPr/>
          <p:nvPr/>
        </p:nvSpPr>
        <p:spPr>
          <a:xfrm>
            <a:off x="6529994" y="3826769"/>
            <a:ext cx="592408" cy="92061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A</a:t>
            </a:r>
            <a:r>
              <a:rPr lang="en-US" altLang="zh-CN" baseline="-25000" dirty="0">
                <a:latin typeface="Fira Code" panose="020B0809050000020004" pitchFamily="49" charset="0"/>
                <a:ea typeface="Fira Code" panose="020B0809050000020004" pitchFamily="49" charset="0"/>
              </a:rPr>
              <a:t>L</a:t>
            </a:r>
            <a:endParaRPr lang="zh-CN" altLang="en-US" baseline="-25000" dirty="0">
              <a:latin typeface="Fira Code" panose="020B0809050000020004" pitchFamily="49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1E3C99EF-A901-48F5-9A89-C12340ACE574}"/>
              </a:ext>
            </a:extLst>
          </p:cNvPr>
          <p:cNvSpPr/>
          <p:nvPr/>
        </p:nvSpPr>
        <p:spPr>
          <a:xfrm>
            <a:off x="8234340" y="3826769"/>
            <a:ext cx="592408" cy="92061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B</a:t>
            </a:r>
            <a:r>
              <a:rPr lang="en-US" altLang="zh-CN" baseline="-25000" dirty="0">
                <a:latin typeface="Fira Code" panose="020B0809050000020004" pitchFamily="49" charset="0"/>
                <a:ea typeface="Fira Code" panose="020B0809050000020004" pitchFamily="49" charset="0"/>
              </a:rPr>
              <a:t>L</a:t>
            </a:r>
            <a:endParaRPr lang="zh-CN" altLang="en-US" baseline="-25000" dirty="0">
              <a:latin typeface="Fira Code" panose="020B0809050000020004" pitchFamily="49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6B6BF65-231A-4CF0-A212-6383838C383B}"/>
              </a:ext>
            </a:extLst>
          </p:cNvPr>
          <p:cNvSpPr/>
          <p:nvPr/>
        </p:nvSpPr>
        <p:spPr>
          <a:xfrm>
            <a:off x="9874080" y="3826769"/>
            <a:ext cx="592408" cy="92061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B</a:t>
            </a:r>
            <a:r>
              <a:rPr lang="en-US" altLang="zh-CN" baseline="-25000" dirty="0">
                <a:latin typeface="Fira Code" panose="020B0809050000020004" pitchFamily="49" charset="0"/>
                <a:ea typeface="Fira Code" panose="020B0809050000020004" pitchFamily="49" charset="0"/>
              </a:rPr>
              <a:t>R</a:t>
            </a:r>
            <a:endParaRPr lang="zh-CN" altLang="en-US" baseline="-25000" dirty="0">
              <a:latin typeface="Fira Code" panose="020B0809050000020004" pitchFamily="49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F0C15BB3-98CF-4165-82E5-18EC4E3AF23E}"/>
              </a:ext>
            </a:extLst>
          </p:cNvPr>
          <p:cNvSpPr/>
          <p:nvPr/>
        </p:nvSpPr>
        <p:spPr>
          <a:xfrm>
            <a:off x="9872417" y="4747383"/>
            <a:ext cx="592408" cy="48774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Code" panose="020B0809050000020004" pitchFamily="49" charset="0"/>
                <a:ea typeface="Fira Code" panose="020B0809050000020004" pitchFamily="49" charset="0"/>
              </a:rPr>
              <a:t>S</a:t>
            </a:r>
            <a:endParaRPr lang="zh-CN" altLang="en-US" baseline="-25000" dirty="0">
              <a:latin typeface="Fira Code" panose="020B0809050000020004" pitchFamily="49" charset="0"/>
            </a:endParaRPr>
          </a:p>
        </p:txBody>
      </p:sp>
      <p:sp>
        <p:nvSpPr>
          <p:cNvPr id="115" name="Oval 6">
            <a:extLst>
              <a:ext uri="{FF2B5EF4-FFF2-40B4-BE49-F238E27FC236}">
                <a16:creationId xmlns:a16="http://schemas.microsoft.com/office/drawing/2014/main" id="{A55EE6C6-4FF6-4873-BFE7-CD3CE76BE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4306" y="2709436"/>
            <a:ext cx="532800" cy="53206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 Medium" panose="020B0809050000020004" pitchFamily="49" charset="0"/>
                <a:ea typeface="Fira Code Medium" panose="020B0809050000020004" pitchFamily="49" charset="0"/>
                <a:cs typeface="Fira Code Medium" panose="020B08090500000200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6600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3" grpId="0"/>
      <p:bldP spid="104" grpId="0"/>
      <p:bldP spid="107" grpId="0" animBg="1"/>
      <p:bldP spid="108" grpId="0" animBg="1"/>
      <p:bldP spid="109" grpId="0" animBg="1"/>
      <p:bldP spid="110" grpId="0" animBg="1"/>
      <p:bldP spid="11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359</Words>
  <Application>Microsoft Office PowerPoint</Application>
  <PresentationFormat>宽屏</PresentationFormat>
  <Paragraphs>209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Fira Code</vt:lpstr>
      <vt:lpstr>Fira Code Medium</vt:lpstr>
      <vt:lpstr>Office 主题​​</vt:lpstr>
      <vt:lpstr>Search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Hash</vt:lpstr>
      <vt:lpstr>Hash：冲突处理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递归</dc:title>
  <dc:creator>Bai Zhongjian</dc:creator>
  <cp:lastModifiedBy>Bai Zhongjian</cp:lastModifiedBy>
  <cp:revision>237</cp:revision>
  <dcterms:created xsi:type="dcterms:W3CDTF">2020-03-31T10:48:53Z</dcterms:created>
  <dcterms:modified xsi:type="dcterms:W3CDTF">2020-05-25T08:09:18Z</dcterms:modified>
</cp:coreProperties>
</file>