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5F690-FB27-42B9-8C5D-7A5A73CB8A60}" v="69" dt="2022-12-07T22:27:0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a Uppuganti" userId="cfbe89fb3d4bc50e" providerId="LiveId" clId="{9A45F690-FB27-42B9-8C5D-7A5A73CB8A60}"/>
    <pc:docChg chg="undo custSel addSld delSld modSld">
      <pc:chgData name="Radha Uppuganti" userId="cfbe89fb3d4bc50e" providerId="LiveId" clId="{9A45F690-FB27-42B9-8C5D-7A5A73CB8A60}" dt="2022-12-13T02:19:44.469" v="975" actId="1035"/>
      <pc:docMkLst>
        <pc:docMk/>
      </pc:docMkLst>
      <pc:sldChg chg="addSp delSp modSp new mod setBg addAnim delAnim setClrOvrMap">
        <pc:chgData name="Radha Uppuganti" userId="cfbe89fb3d4bc50e" providerId="LiveId" clId="{9A45F690-FB27-42B9-8C5D-7A5A73CB8A60}" dt="2022-12-07T04:16:14.190" v="559" actId="26606"/>
        <pc:sldMkLst>
          <pc:docMk/>
          <pc:sldMk cId="2867470725" sldId="256"/>
        </pc:sldMkLst>
        <pc:spChg chg="mod">
          <ac:chgData name="Radha Uppuganti" userId="cfbe89fb3d4bc50e" providerId="LiveId" clId="{9A45F690-FB27-42B9-8C5D-7A5A73CB8A60}" dt="2022-12-07T04:16:14.190" v="559" actId="26606"/>
          <ac:spMkLst>
            <pc:docMk/>
            <pc:sldMk cId="2867470725" sldId="256"/>
            <ac:spMk id="2" creationId="{5206C738-07C7-0A6C-6B07-D6EA8A794E04}"/>
          </ac:spMkLst>
        </pc:spChg>
        <pc:spChg chg="mod">
          <ac:chgData name="Radha Uppuganti" userId="cfbe89fb3d4bc50e" providerId="LiveId" clId="{9A45F690-FB27-42B9-8C5D-7A5A73CB8A60}" dt="2022-12-07T04:16:14.190" v="559" actId="26606"/>
          <ac:spMkLst>
            <pc:docMk/>
            <pc:sldMk cId="2867470725" sldId="256"/>
            <ac:spMk id="3" creationId="{2B7EE44E-FCB1-59B2-9AC4-9BBDD1A69F7B}"/>
          </ac:spMkLst>
        </pc:spChg>
        <pc:spChg chg="add del">
          <ac:chgData name="Radha Uppuganti" userId="cfbe89fb3d4bc50e" providerId="LiveId" clId="{9A45F690-FB27-42B9-8C5D-7A5A73CB8A60}" dt="2022-12-07T04:16:14.160" v="558" actId="26606"/>
          <ac:spMkLst>
            <pc:docMk/>
            <pc:sldMk cId="2867470725" sldId="256"/>
            <ac:spMk id="8" creationId="{57ABABA7-0420-4200-9B65-1C1967CE9373}"/>
          </ac:spMkLst>
        </pc:spChg>
        <pc:spChg chg="add del">
          <ac:chgData name="Radha Uppuganti" userId="cfbe89fb3d4bc50e" providerId="LiveId" clId="{9A45F690-FB27-42B9-8C5D-7A5A73CB8A60}" dt="2022-12-07T04:16:01.985" v="552" actId="26606"/>
          <ac:spMkLst>
            <pc:docMk/>
            <pc:sldMk cId="2867470725" sldId="256"/>
            <ac:spMk id="9" creationId="{1FF9CEF5-A50D-4B8B-9852-D76F7037867E}"/>
          </ac:spMkLst>
        </pc:spChg>
        <pc:spChg chg="add del">
          <ac:chgData name="Radha Uppuganti" userId="cfbe89fb3d4bc50e" providerId="LiveId" clId="{9A45F690-FB27-42B9-8C5D-7A5A73CB8A60}" dt="2022-12-07T04:16:01.985" v="552" actId="26606"/>
          <ac:spMkLst>
            <pc:docMk/>
            <pc:sldMk cId="2867470725" sldId="256"/>
            <ac:spMk id="11" creationId="{30684D86-C9D1-40C3-A9B6-EC935C7312E3}"/>
          </ac:spMkLst>
        </pc:spChg>
        <pc:spChg chg="add del">
          <ac:chgData name="Radha Uppuganti" userId="cfbe89fb3d4bc50e" providerId="LiveId" clId="{9A45F690-FB27-42B9-8C5D-7A5A73CB8A60}" dt="2022-12-07T04:16:01.985" v="552" actId="26606"/>
          <ac:spMkLst>
            <pc:docMk/>
            <pc:sldMk cId="2867470725" sldId="256"/>
            <ac:spMk id="13" creationId="{1EDF7896-F56A-49DA-90F3-F5CE8B9833AD}"/>
          </ac:spMkLst>
        </pc:spChg>
        <pc:spChg chg="add del">
          <ac:chgData name="Radha Uppuganti" userId="cfbe89fb3d4bc50e" providerId="LiveId" clId="{9A45F690-FB27-42B9-8C5D-7A5A73CB8A60}" dt="2022-12-07T04:16:14.160" v="558" actId="26606"/>
          <ac:spMkLst>
            <pc:docMk/>
            <pc:sldMk cId="2867470725" sldId="256"/>
            <ac:spMk id="24" creationId="{8576F020-8157-45CE-B1D9-6FA47AFEB4FA}"/>
          </ac:spMkLst>
        </pc:spChg>
        <pc:grpChg chg="add del">
          <ac:chgData name="Radha Uppuganti" userId="cfbe89fb3d4bc50e" providerId="LiveId" clId="{9A45F690-FB27-42B9-8C5D-7A5A73CB8A60}" dt="2022-12-07T04:16:14.160" v="558" actId="26606"/>
          <ac:grpSpMkLst>
            <pc:docMk/>
            <pc:sldMk cId="2867470725" sldId="256"/>
            <ac:grpSpMk id="10" creationId="{7A03E380-9CD1-4ABA-A763-9F9D252B8908}"/>
          </ac:grpSpMkLst>
        </pc:grpChg>
        <pc:picChg chg="add del">
          <ac:chgData name="Radha Uppuganti" userId="cfbe89fb3d4bc50e" providerId="LiveId" clId="{9A45F690-FB27-42B9-8C5D-7A5A73CB8A60}" dt="2022-12-07T04:16:01.985" v="552" actId="26606"/>
          <ac:picMkLst>
            <pc:docMk/>
            <pc:sldMk cId="2867470725" sldId="256"/>
            <ac:picMk id="5" creationId="{6BD2934B-6132-7BF2-EADA-5FE2A69ADCB1}"/>
          </ac:picMkLst>
        </pc:picChg>
        <pc:picChg chg="add del">
          <ac:chgData name="Radha Uppuganti" userId="cfbe89fb3d4bc50e" providerId="LiveId" clId="{9A45F690-FB27-42B9-8C5D-7A5A73CB8A60}" dt="2022-12-07T04:16:10.240" v="556" actId="26606"/>
          <ac:picMkLst>
            <pc:docMk/>
            <pc:sldMk cId="2867470725" sldId="256"/>
            <ac:picMk id="15" creationId="{1D29BE9F-E334-4318-1A7E-83ABDFEE45FD}"/>
          </ac:picMkLst>
        </pc:picChg>
        <pc:picChg chg="add">
          <ac:chgData name="Radha Uppuganti" userId="cfbe89fb3d4bc50e" providerId="LiveId" clId="{9A45F690-FB27-42B9-8C5D-7A5A73CB8A60}" dt="2022-12-07T04:16:14.190" v="559" actId="26606"/>
          <ac:picMkLst>
            <pc:docMk/>
            <pc:sldMk cId="2867470725" sldId="256"/>
            <ac:picMk id="28" creationId="{DB67A87D-A68C-FE5C-3515-79C904619FEA}"/>
          </ac:picMkLst>
        </pc:picChg>
      </pc:sldChg>
      <pc:sldChg chg="addSp delSp modSp new mod setBg">
        <pc:chgData name="Radha Uppuganti" userId="cfbe89fb3d4bc50e" providerId="LiveId" clId="{9A45F690-FB27-42B9-8C5D-7A5A73CB8A60}" dt="2022-12-07T04:17:18.859" v="590" actId="26606"/>
        <pc:sldMkLst>
          <pc:docMk/>
          <pc:sldMk cId="2958927488" sldId="257"/>
        </pc:sldMkLst>
        <pc:spChg chg="mod">
          <ac:chgData name="Radha Uppuganti" userId="cfbe89fb3d4bc50e" providerId="LiveId" clId="{9A45F690-FB27-42B9-8C5D-7A5A73CB8A60}" dt="2022-12-07T04:17:18.859" v="590" actId="26606"/>
          <ac:spMkLst>
            <pc:docMk/>
            <pc:sldMk cId="2958927488" sldId="257"/>
            <ac:spMk id="2" creationId="{F304E439-3C56-9031-2A75-A5503DDB1D6F}"/>
          </ac:spMkLst>
        </pc:spChg>
        <pc:spChg chg="add del mod">
          <ac:chgData name="Radha Uppuganti" userId="cfbe89fb3d4bc50e" providerId="LiveId" clId="{9A45F690-FB27-42B9-8C5D-7A5A73CB8A60}" dt="2022-12-07T04:17:18.859" v="590" actId="26606"/>
          <ac:spMkLst>
            <pc:docMk/>
            <pc:sldMk cId="2958927488" sldId="257"/>
            <ac:spMk id="3" creationId="{7D54197A-DA1C-200D-5D0D-64070E5A3D16}"/>
          </ac:spMkLst>
        </pc:spChg>
        <pc:spChg chg="add del">
          <ac:chgData name="Radha Uppuganti" userId="cfbe89fb3d4bc50e" providerId="LiveId" clId="{9A45F690-FB27-42B9-8C5D-7A5A73CB8A60}" dt="2022-12-07T04:17:13.344" v="583" actId="26606"/>
          <ac:spMkLst>
            <pc:docMk/>
            <pc:sldMk cId="2958927488" sldId="257"/>
            <ac:spMk id="6" creationId="{A3D9AEEE-1CCD-43C0-BA3E-16D60A6E23C0}"/>
          </ac:spMkLst>
        </pc:spChg>
        <pc:spChg chg="add del">
          <ac:chgData name="Radha Uppuganti" userId="cfbe89fb3d4bc50e" providerId="LiveId" clId="{9A45F690-FB27-42B9-8C5D-7A5A73CB8A60}" dt="2022-12-07T04:17:13.344" v="583" actId="26606"/>
          <ac:spMkLst>
            <pc:docMk/>
            <pc:sldMk cId="2958927488" sldId="257"/>
            <ac:spMk id="7" creationId="{60F880A6-33D3-4EEC-A780-B73559B9F24C}"/>
          </ac:spMkLst>
        </pc:spChg>
        <pc:spChg chg="add del">
          <ac:chgData name="Radha Uppuganti" userId="cfbe89fb3d4bc50e" providerId="LiveId" clId="{9A45F690-FB27-42B9-8C5D-7A5A73CB8A60}" dt="2022-12-07T04:17:13.344" v="583" actId="26606"/>
          <ac:spMkLst>
            <pc:docMk/>
            <pc:sldMk cId="2958927488" sldId="257"/>
            <ac:spMk id="8" creationId="{2C6246ED-0535-4496-A8F6-1E80CC4EB853}"/>
          </ac:spMkLst>
        </pc:spChg>
        <pc:spChg chg="add del">
          <ac:chgData name="Radha Uppuganti" userId="cfbe89fb3d4bc50e" providerId="LiveId" clId="{9A45F690-FB27-42B9-8C5D-7A5A73CB8A60}" dt="2022-12-07T04:16:22.907" v="561" actId="26606"/>
          <ac:spMkLst>
            <pc:docMk/>
            <pc:sldMk cId="2958927488" sldId="257"/>
            <ac:spMk id="9" creationId="{1A44C337-3893-4B29-A265-B1329150B6AA}"/>
          </ac:spMkLst>
        </pc:spChg>
        <pc:spChg chg="add del">
          <ac:chgData name="Radha Uppuganti" userId="cfbe89fb3d4bc50e" providerId="LiveId" clId="{9A45F690-FB27-42B9-8C5D-7A5A73CB8A60}" dt="2022-12-07T04:17:15.606" v="585" actId="26606"/>
          <ac:spMkLst>
            <pc:docMk/>
            <pc:sldMk cId="2958927488" sldId="257"/>
            <ac:spMk id="12" creationId="{A3D9AEEE-1CCD-43C0-BA3E-16D60A6E23C0}"/>
          </ac:spMkLst>
        </pc:spChg>
        <pc:spChg chg="add del">
          <ac:chgData name="Radha Uppuganti" userId="cfbe89fb3d4bc50e" providerId="LiveId" clId="{9A45F690-FB27-42B9-8C5D-7A5A73CB8A60}" dt="2022-12-07T04:16:49.998" v="569" actId="26606"/>
          <ac:spMkLst>
            <pc:docMk/>
            <pc:sldMk cId="2958927488" sldId="257"/>
            <ac:spMk id="13" creationId="{2C6246ED-0535-4496-A8F6-1E80CC4EB853}"/>
          </ac:spMkLst>
        </pc:spChg>
        <pc:spChg chg="add del">
          <ac:chgData name="Radha Uppuganti" userId="cfbe89fb3d4bc50e" providerId="LiveId" clId="{9A45F690-FB27-42B9-8C5D-7A5A73CB8A60}" dt="2022-12-07T04:17:15.606" v="585" actId="26606"/>
          <ac:spMkLst>
            <pc:docMk/>
            <pc:sldMk cId="2958927488" sldId="257"/>
            <ac:spMk id="14" creationId="{60F880A6-33D3-4EEC-A780-B73559B9F24C}"/>
          </ac:spMkLst>
        </pc:spChg>
        <pc:spChg chg="add del">
          <ac:chgData name="Radha Uppuganti" userId="cfbe89fb3d4bc50e" providerId="LiveId" clId="{9A45F690-FB27-42B9-8C5D-7A5A73CB8A60}" dt="2022-12-07T04:17:15.606" v="585" actId="26606"/>
          <ac:spMkLst>
            <pc:docMk/>
            <pc:sldMk cId="2958927488" sldId="257"/>
            <ac:spMk id="15" creationId="{2C6246ED-0535-4496-A8F6-1E80CC4EB853}"/>
          </ac:spMkLst>
        </pc:spChg>
        <pc:spChg chg="add del">
          <ac:chgData name="Radha Uppuganti" userId="cfbe89fb3d4bc50e" providerId="LiveId" clId="{9A45F690-FB27-42B9-8C5D-7A5A73CB8A60}" dt="2022-12-07T04:17:17.495" v="587" actId="26606"/>
          <ac:spMkLst>
            <pc:docMk/>
            <pc:sldMk cId="2958927488" sldId="257"/>
            <ac:spMk id="18" creationId="{BF7E8610-2DF7-4AF0-B876-0F3B7882A6B7}"/>
          </ac:spMkLst>
        </pc:spChg>
        <pc:spChg chg="add del">
          <ac:chgData name="Radha Uppuganti" userId="cfbe89fb3d4bc50e" providerId="LiveId" clId="{9A45F690-FB27-42B9-8C5D-7A5A73CB8A60}" dt="2022-12-07T04:17:17.495" v="587" actId="26606"/>
          <ac:spMkLst>
            <pc:docMk/>
            <pc:sldMk cId="2958927488" sldId="257"/>
            <ac:spMk id="19" creationId="{C1C8C023-62A6-4DA0-8DF4-3F4EA94090DE}"/>
          </ac:spMkLst>
        </pc:spChg>
        <pc:spChg chg="add del">
          <ac:chgData name="Radha Uppuganti" userId="cfbe89fb3d4bc50e" providerId="LiveId" clId="{9A45F690-FB27-42B9-8C5D-7A5A73CB8A60}" dt="2022-12-07T04:17:17.495" v="587" actId="26606"/>
          <ac:spMkLst>
            <pc:docMk/>
            <pc:sldMk cId="2958927488" sldId="257"/>
            <ac:spMk id="20" creationId="{26B9FE07-322E-43FB-8707-C9826BD903EB}"/>
          </ac:spMkLst>
        </pc:spChg>
        <pc:spChg chg="add del">
          <ac:chgData name="Radha Uppuganti" userId="cfbe89fb3d4bc50e" providerId="LiveId" clId="{9A45F690-FB27-42B9-8C5D-7A5A73CB8A60}" dt="2022-12-07T04:17:18.815" v="589" actId="26606"/>
          <ac:spMkLst>
            <pc:docMk/>
            <pc:sldMk cId="2958927488" sldId="257"/>
            <ac:spMk id="24" creationId="{1A44C337-3893-4B29-A265-B1329150B6AA}"/>
          </ac:spMkLst>
        </pc:spChg>
        <pc:spChg chg="add del">
          <ac:chgData name="Radha Uppuganti" userId="cfbe89fb3d4bc50e" providerId="LiveId" clId="{9A45F690-FB27-42B9-8C5D-7A5A73CB8A60}" dt="2022-12-07T04:16:22.907" v="561" actId="26606"/>
          <ac:spMkLst>
            <pc:docMk/>
            <pc:sldMk cId="2958927488" sldId="257"/>
            <ac:spMk id="39" creationId="{AA5CD610-ED7C-4CED-A9A1-174432C88AF8}"/>
          </ac:spMkLst>
        </pc:spChg>
        <pc:spChg chg="add del">
          <ac:chgData name="Radha Uppuganti" userId="cfbe89fb3d4bc50e" providerId="LiveId" clId="{9A45F690-FB27-42B9-8C5D-7A5A73CB8A60}" dt="2022-12-07T04:16:22.907" v="561" actId="26606"/>
          <ac:spMkLst>
            <pc:docMk/>
            <pc:sldMk cId="2958927488" sldId="257"/>
            <ac:spMk id="41" creationId="{0C4379BF-8C7A-480A-BC36-DA55D92A9356}"/>
          </ac:spMkLst>
        </pc:spChg>
        <pc:spChg chg="add del">
          <ac:chgData name="Radha Uppuganti" userId="cfbe89fb3d4bc50e" providerId="LiveId" clId="{9A45F690-FB27-42B9-8C5D-7A5A73CB8A60}" dt="2022-12-07T04:16:49.998" v="569" actId="26606"/>
          <ac:spMkLst>
            <pc:docMk/>
            <pc:sldMk cId="2958927488" sldId="257"/>
            <ac:spMk id="47" creationId="{A3D9AEEE-1CCD-43C0-BA3E-16D60A6E23C0}"/>
          </ac:spMkLst>
        </pc:spChg>
        <pc:spChg chg="add del">
          <ac:chgData name="Radha Uppuganti" userId="cfbe89fb3d4bc50e" providerId="LiveId" clId="{9A45F690-FB27-42B9-8C5D-7A5A73CB8A60}" dt="2022-12-07T04:16:49.998" v="569" actId="26606"/>
          <ac:spMkLst>
            <pc:docMk/>
            <pc:sldMk cId="2958927488" sldId="257"/>
            <ac:spMk id="48" creationId="{60F880A6-33D3-4EEC-A780-B73559B9F24C}"/>
          </ac:spMkLst>
        </pc:spChg>
        <pc:spChg chg="add del">
          <ac:chgData name="Radha Uppuganti" userId="cfbe89fb3d4bc50e" providerId="LiveId" clId="{9A45F690-FB27-42B9-8C5D-7A5A73CB8A60}" dt="2022-12-07T04:17:18.815" v="589" actId="26606"/>
          <ac:spMkLst>
            <pc:docMk/>
            <pc:sldMk cId="2958927488" sldId="257"/>
            <ac:spMk id="56" creationId="{AA5CD610-ED7C-4CED-A9A1-174432C88AF8}"/>
          </ac:spMkLst>
        </pc:spChg>
        <pc:spChg chg="add del">
          <ac:chgData name="Radha Uppuganti" userId="cfbe89fb3d4bc50e" providerId="LiveId" clId="{9A45F690-FB27-42B9-8C5D-7A5A73CB8A60}" dt="2022-12-07T04:17:18.815" v="589" actId="26606"/>
          <ac:spMkLst>
            <pc:docMk/>
            <pc:sldMk cId="2958927488" sldId="257"/>
            <ac:spMk id="57" creationId="{0C4379BF-8C7A-480A-BC36-DA55D92A9356}"/>
          </ac:spMkLst>
        </pc:spChg>
        <pc:spChg chg="add del">
          <ac:chgData name="Radha Uppuganti" userId="cfbe89fb3d4bc50e" providerId="LiveId" clId="{9A45F690-FB27-42B9-8C5D-7A5A73CB8A60}" dt="2022-12-07T04:17:18.815" v="589" actId="26606"/>
          <ac:spMkLst>
            <pc:docMk/>
            <pc:sldMk cId="2958927488" sldId="257"/>
            <ac:spMk id="59" creationId="{7D54197A-DA1C-200D-5D0D-64070E5A3D16}"/>
          </ac:spMkLst>
        </pc:spChg>
        <pc:spChg chg="add">
          <ac:chgData name="Radha Uppuganti" userId="cfbe89fb3d4bc50e" providerId="LiveId" clId="{9A45F690-FB27-42B9-8C5D-7A5A73CB8A60}" dt="2022-12-07T04:17:18.859" v="590" actId="26606"/>
          <ac:spMkLst>
            <pc:docMk/>
            <pc:sldMk cId="2958927488" sldId="257"/>
            <ac:spMk id="61" creationId="{BF7E8610-2DF7-4AF0-B876-0F3B7882A6B7}"/>
          </ac:spMkLst>
        </pc:spChg>
        <pc:spChg chg="add">
          <ac:chgData name="Radha Uppuganti" userId="cfbe89fb3d4bc50e" providerId="LiveId" clId="{9A45F690-FB27-42B9-8C5D-7A5A73CB8A60}" dt="2022-12-07T04:17:18.859" v="590" actId="26606"/>
          <ac:spMkLst>
            <pc:docMk/>
            <pc:sldMk cId="2958927488" sldId="257"/>
            <ac:spMk id="62" creationId="{C1C8C023-62A6-4DA0-8DF4-3F4EA94090DE}"/>
          </ac:spMkLst>
        </pc:spChg>
        <pc:spChg chg="add">
          <ac:chgData name="Radha Uppuganti" userId="cfbe89fb3d4bc50e" providerId="LiveId" clId="{9A45F690-FB27-42B9-8C5D-7A5A73CB8A60}" dt="2022-12-07T04:17:18.859" v="590" actId="26606"/>
          <ac:spMkLst>
            <pc:docMk/>
            <pc:sldMk cId="2958927488" sldId="257"/>
            <ac:spMk id="63" creationId="{26B9FE07-322E-43FB-8707-C9826BD903EB}"/>
          </ac:spMkLst>
        </pc:spChg>
        <pc:grpChg chg="add del">
          <ac:chgData name="Radha Uppuganti" userId="cfbe89fb3d4bc50e" providerId="LiveId" clId="{9A45F690-FB27-42B9-8C5D-7A5A73CB8A60}" dt="2022-12-07T04:16:22.907" v="561" actId="26606"/>
          <ac:grpSpMkLst>
            <pc:docMk/>
            <pc:sldMk cId="2958927488" sldId="257"/>
            <ac:grpSpMk id="11" creationId="{81E0B358-1267-4844-8B3D-B7A279B4175A}"/>
          </ac:grpSpMkLst>
        </pc:grpChg>
        <pc:grpChg chg="add del">
          <ac:chgData name="Radha Uppuganti" userId="cfbe89fb3d4bc50e" providerId="LiveId" clId="{9A45F690-FB27-42B9-8C5D-7A5A73CB8A60}" dt="2022-12-07T04:16:22.907" v="561" actId="26606"/>
          <ac:grpSpMkLst>
            <pc:docMk/>
            <pc:sldMk cId="2958927488" sldId="257"/>
            <ac:grpSpMk id="25" creationId="{AF44CA9C-80E8-44E1-A79C-D6EBFC73BCA0}"/>
          </ac:grpSpMkLst>
        </pc:grpChg>
        <pc:grpChg chg="add del">
          <ac:chgData name="Radha Uppuganti" userId="cfbe89fb3d4bc50e" providerId="LiveId" clId="{9A45F690-FB27-42B9-8C5D-7A5A73CB8A60}" dt="2022-12-07T04:17:18.815" v="589" actId="26606"/>
          <ac:grpSpMkLst>
            <pc:docMk/>
            <pc:sldMk cId="2958927488" sldId="257"/>
            <ac:grpSpMk id="38" creationId="{81E0B358-1267-4844-8B3D-B7A279B4175A}"/>
          </ac:grpSpMkLst>
        </pc:grpChg>
        <pc:grpChg chg="add del">
          <ac:chgData name="Radha Uppuganti" userId="cfbe89fb3d4bc50e" providerId="LiveId" clId="{9A45F690-FB27-42B9-8C5D-7A5A73CB8A60}" dt="2022-12-07T04:17:18.815" v="589" actId="26606"/>
          <ac:grpSpMkLst>
            <pc:docMk/>
            <pc:sldMk cId="2958927488" sldId="257"/>
            <ac:grpSpMk id="55" creationId="{AF44CA9C-80E8-44E1-A79C-D6EBFC73BCA0}"/>
          </ac:grpSpMkLst>
        </pc:grpChg>
        <pc:graphicFrameChg chg="add del">
          <ac:chgData name="Radha Uppuganti" userId="cfbe89fb3d4bc50e" providerId="LiveId" clId="{9A45F690-FB27-42B9-8C5D-7A5A73CB8A60}" dt="2022-12-07T04:17:13.344" v="583" actId="26606"/>
          <ac:graphicFrameMkLst>
            <pc:docMk/>
            <pc:sldMk cId="2958927488" sldId="257"/>
            <ac:graphicFrameMk id="10" creationId="{8236D08E-DEFC-B900-155A-AACDA2A90BD4}"/>
          </ac:graphicFrameMkLst>
        </pc:graphicFrameChg>
        <pc:graphicFrameChg chg="add del">
          <ac:chgData name="Radha Uppuganti" userId="cfbe89fb3d4bc50e" providerId="LiveId" clId="{9A45F690-FB27-42B9-8C5D-7A5A73CB8A60}" dt="2022-12-07T04:17:15.606" v="585" actId="26606"/>
          <ac:graphicFrameMkLst>
            <pc:docMk/>
            <pc:sldMk cId="2958927488" sldId="257"/>
            <ac:graphicFrameMk id="16" creationId="{40B54B19-F1E8-E06C-E5C1-8EAD8C96A46C}"/>
          </ac:graphicFrameMkLst>
        </pc:graphicFrameChg>
        <pc:graphicFrameChg chg="add del">
          <ac:chgData name="Radha Uppuganti" userId="cfbe89fb3d4bc50e" providerId="LiveId" clId="{9A45F690-FB27-42B9-8C5D-7A5A73CB8A60}" dt="2022-12-07T04:17:17.495" v="587" actId="26606"/>
          <ac:graphicFrameMkLst>
            <pc:docMk/>
            <pc:sldMk cId="2958927488" sldId="257"/>
            <ac:graphicFrameMk id="21" creationId="{294D689C-F594-45E8-2D1D-51332E67292D}"/>
          </ac:graphicFrameMkLst>
        </pc:graphicFrameChg>
        <pc:graphicFrameChg chg="add del mod">
          <ac:chgData name="Radha Uppuganti" userId="cfbe89fb3d4bc50e" providerId="LiveId" clId="{9A45F690-FB27-42B9-8C5D-7A5A73CB8A60}" dt="2022-12-07T04:16:49.998" v="569" actId="26606"/>
          <ac:graphicFrameMkLst>
            <pc:docMk/>
            <pc:sldMk cId="2958927488" sldId="257"/>
            <ac:graphicFrameMk id="49" creationId="{E62F7D08-7FCD-3138-F1B9-FE559F18DEB4}"/>
          </ac:graphicFrameMkLst>
        </pc:graphicFrameChg>
        <pc:graphicFrameChg chg="add">
          <ac:chgData name="Radha Uppuganti" userId="cfbe89fb3d4bc50e" providerId="LiveId" clId="{9A45F690-FB27-42B9-8C5D-7A5A73CB8A60}" dt="2022-12-07T04:17:18.859" v="590" actId="26606"/>
          <ac:graphicFrameMkLst>
            <pc:docMk/>
            <pc:sldMk cId="2958927488" sldId="257"/>
            <ac:graphicFrameMk id="64" creationId="{294D689C-F594-45E8-2D1D-51332E67292D}"/>
          </ac:graphicFrameMkLst>
        </pc:graphicFrameChg>
        <pc:picChg chg="add del">
          <ac:chgData name="Radha Uppuganti" userId="cfbe89fb3d4bc50e" providerId="LiveId" clId="{9A45F690-FB27-42B9-8C5D-7A5A73CB8A60}" dt="2022-12-07T04:16:22.907" v="561" actId="26606"/>
          <ac:picMkLst>
            <pc:docMk/>
            <pc:sldMk cId="2958927488" sldId="257"/>
            <ac:picMk id="5" creationId="{A6B11F66-03FB-92E7-0736-72358208175E}"/>
          </ac:picMkLst>
        </pc:picChg>
        <pc:picChg chg="add del">
          <ac:chgData name="Radha Uppuganti" userId="cfbe89fb3d4bc50e" providerId="LiveId" clId="{9A45F690-FB27-42B9-8C5D-7A5A73CB8A60}" dt="2022-12-07T04:16:24.567" v="563" actId="26606"/>
          <ac:picMkLst>
            <pc:docMk/>
            <pc:sldMk cId="2958927488" sldId="257"/>
            <ac:picMk id="43" creationId="{52E89528-C402-F515-A915-5E93D99A63ED}"/>
          </ac:picMkLst>
        </pc:picChg>
        <pc:picChg chg="add del">
          <ac:chgData name="Radha Uppuganti" userId="cfbe89fb3d4bc50e" providerId="LiveId" clId="{9A45F690-FB27-42B9-8C5D-7A5A73CB8A60}" dt="2022-12-07T04:16:27.477" v="565" actId="26606"/>
          <ac:picMkLst>
            <pc:docMk/>
            <pc:sldMk cId="2958927488" sldId="257"/>
            <ac:picMk id="45" creationId="{6AFE2D57-5841-A48E-71CE-8A398F002466}"/>
          </ac:picMkLst>
        </pc:picChg>
        <pc:picChg chg="add del">
          <ac:chgData name="Radha Uppuganti" userId="cfbe89fb3d4bc50e" providerId="LiveId" clId="{9A45F690-FB27-42B9-8C5D-7A5A73CB8A60}" dt="2022-12-07T04:17:18.815" v="589" actId="26606"/>
          <ac:picMkLst>
            <pc:docMk/>
            <pc:sldMk cId="2958927488" sldId="257"/>
            <ac:picMk id="58" creationId="{B9C50D10-EB38-F615-1BCC-0B2CF4398297}"/>
          </ac:picMkLst>
        </pc:picChg>
      </pc:sldChg>
      <pc:sldChg chg="addSp delSp modSp new mod">
        <pc:chgData name="Radha Uppuganti" userId="cfbe89fb3d4bc50e" providerId="LiveId" clId="{9A45F690-FB27-42B9-8C5D-7A5A73CB8A60}" dt="2022-12-07T22:27:10.163" v="831" actId="14100"/>
        <pc:sldMkLst>
          <pc:docMk/>
          <pc:sldMk cId="3793557149" sldId="258"/>
        </pc:sldMkLst>
        <pc:spChg chg="mod">
          <ac:chgData name="Radha Uppuganti" userId="cfbe89fb3d4bc50e" providerId="LiveId" clId="{9A45F690-FB27-42B9-8C5D-7A5A73CB8A60}" dt="2022-12-07T20:52:03.531" v="667" actId="1076"/>
          <ac:spMkLst>
            <pc:docMk/>
            <pc:sldMk cId="3793557149" sldId="258"/>
            <ac:spMk id="2" creationId="{D8B9CE2B-2130-5CEB-B10A-708FCECAEFF1}"/>
          </ac:spMkLst>
        </pc:spChg>
        <pc:spChg chg="del mod">
          <ac:chgData name="Radha Uppuganti" userId="cfbe89fb3d4bc50e" providerId="LiveId" clId="{9A45F690-FB27-42B9-8C5D-7A5A73CB8A60}" dt="2022-12-07T20:51:28.950" v="659" actId="931"/>
          <ac:spMkLst>
            <pc:docMk/>
            <pc:sldMk cId="3793557149" sldId="258"/>
            <ac:spMk id="3" creationId="{5183665F-3C1A-9D07-57C0-098326296D77}"/>
          </ac:spMkLst>
        </pc:spChg>
        <pc:spChg chg="add del mod">
          <ac:chgData name="Radha Uppuganti" userId="cfbe89fb3d4bc50e" providerId="LiveId" clId="{9A45F690-FB27-42B9-8C5D-7A5A73CB8A60}" dt="2022-12-07T22:27:03.247" v="829" actId="931"/>
          <ac:spMkLst>
            <pc:docMk/>
            <pc:sldMk cId="3793557149" sldId="258"/>
            <ac:spMk id="4" creationId="{31DF8C12-7E59-B9C9-30EF-3C2FD5ED1A9C}"/>
          </ac:spMkLst>
        </pc:spChg>
        <pc:picChg chg="add del mod">
          <ac:chgData name="Radha Uppuganti" userId="cfbe89fb3d4bc50e" providerId="LiveId" clId="{9A45F690-FB27-42B9-8C5D-7A5A73CB8A60}" dt="2022-12-07T22:26:24.546" v="828" actId="478"/>
          <ac:picMkLst>
            <pc:docMk/>
            <pc:sldMk cId="3793557149" sldId="258"/>
            <ac:picMk id="5" creationId="{48519214-0420-465F-CE56-4874C45AF3BD}"/>
          </ac:picMkLst>
        </pc:picChg>
        <pc:picChg chg="add mod">
          <ac:chgData name="Radha Uppuganti" userId="cfbe89fb3d4bc50e" providerId="LiveId" clId="{9A45F690-FB27-42B9-8C5D-7A5A73CB8A60}" dt="2022-12-07T22:27:10.163" v="831" actId="14100"/>
          <ac:picMkLst>
            <pc:docMk/>
            <pc:sldMk cId="3793557149" sldId="258"/>
            <ac:picMk id="7" creationId="{7F0EED1B-D3E9-B6BA-441C-DC5E890AAE13}"/>
          </ac:picMkLst>
        </pc:picChg>
      </pc:sldChg>
      <pc:sldChg chg="addSp delSp modSp new mod">
        <pc:chgData name="Radha Uppuganti" userId="cfbe89fb3d4bc50e" providerId="LiveId" clId="{9A45F690-FB27-42B9-8C5D-7A5A73CB8A60}" dt="2022-12-07T21:38:02.145" v="700" actId="14100"/>
        <pc:sldMkLst>
          <pc:docMk/>
          <pc:sldMk cId="522490408" sldId="259"/>
        </pc:sldMkLst>
        <pc:spChg chg="mod">
          <ac:chgData name="Radha Uppuganti" userId="cfbe89fb3d4bc50e" providerId="LiveId" clId="{9A45F690-FB27-42B9-8C5D-7A5A73CB8A60}" dt="2022-12-07T04:15:20.094" v="548"/>
          <ac:spMkLst>
            <pc:docMk/>
            <pc:sldMk cId="522490408" sldId="259"/>
            <ac:spMk id="2" creationId="{983E8159-14E2-C334-D701-6B00C9DFD2F5}"/>
          </ac:spMkLst>
        </pc:spChg>
        <pc:spChg chg="del mod">
          <ac:chgData name="Radha Uppuganti" userId="cfbe89fb3d4bc50e" providerId="LiveId" clId="{9A45F690-FB27-42B9-8C5D-7A5A73CB8A60}" dt="2022-12-07T21:37:13.090" v="673"/>
          <ac:spMkLst>
            <pc:docMk/>
            <pc:sldMk cId="522490408" sldId="259"/>
            <ac:spMk id="3" creationId="{ADE02E2B-4FE7-9304-E0A6-C58CEACB1CF2}"/>
          </ac:spMkLst>
        </pc:spChg>
        <pc:spChg chg="add del mod">
          <ac:chgData name="Radha Uppuganti" userId="cfbe89fb3d4bc50e" providerId="LiveId" clId="{9A45F690-FB27-42B9-8C5D-7A5A73CB8A60}" dt="2022-12-07T21:37:39.549" v="684" actId="931"/>
          <ac:spMkLst>
            <pc:docMk/>
            <pc:sldMk cId="522490408" sldId="259"/>
            <ac:spMk id="15" creationId="{D8A868E0-4F78-72B8-B8DA-BF41003E4A43}"/>
          </ac:spMkLst>
        </pc:spChg>
        <pc:spChg chg="add del mod">
          <ac:chgData name="Radha Uppuganti" userId="cfbe89fb3d4bc50e" providerId="LiveId" clId="{9A45F690-FB27-42B9-8C5D-7A5A73CB8A60}" dt="2022-12-07T21:37:50.259" v="696"/>
          <ac:spMkLst>
            <pc:docMk/>
            <pc:sldMk cId="522490408" sldId="259"/>
            <ac:spMk id="27" creationId="{F743AF3C-3E80-8331-0818-CCB496443D22}"/>
          </ac:spMkLst>
        </pc:spChg>
        <pc:picChg chg="add del mod">
          <ac:chgData name="Radha Uppuganti" userId="cfbe89fb3d4bc50e" providerId="LiveId" clId="{9A45F690-FB27-42B9-8C5D-7A5A73CB8A60}" dt="2022-12-07T21:37:28.604" v="683" actId="478"/>
          <ac:picMkLst>
            <pc:docMk/>
            <pc:sldMk cId="522490408" sldId="259"/>
            <ac:picMk id="5" creationId="{92A6CC7C-D6B7-B483-06BB-DAC32B69481E}"/>
          </ac:picMkLst>
        </pc:picChg>
        <pc:picChg chg="add del mod">
          <ac:chgData name="Radha Uppuganti" userId="cfbe89fb3d4bc50e" providerId="LiveId" clId="{9A45F690-FB27-42B9-8C5D-7A5A73CB8A60}" dt="2022-12-07T21:37:26.636" v="682" actId="478"/>
          <ac:picMkLst>
            <pc:docMk/>
            <pc:sldMk cId="522490408" sldId="259"/>
            <ac:picMk id="7" creationId="{A0D46357-AB3A-3786-7B50-D85B5D2D14C4}"/>
          </ac:picMkLst>
        </pc:picChg>
        <pc:picChg chg="add del mod">
          <ac:chgData name="Radha Uppuganti" userId="cfbe89fb3d4bc50e" providerId="LiveId" clId="{9A45F690-FB27-42B9-8C5D-7A5A73CB8A60}" dt="2022-12-07T21:37:25.122" v="681" actId="478"/>
          <ac:picMkLst>
            <pc:docMk/>
            <pc:sldMk cId="522490408" sldId="259"/>
            <ac:picMk id="9" creationId="{17857B7E-EF5A-AEA4-29E3-D345F86DD287}"/>
          </ac:picMkLst>
        </pc:picChg>
        <pc:picChg chg="add del mod">
          <ac:chgData name="Radha Uppuganti" userId="cfbe89fb3d4bc50e" providerId="LiveId" clId="{9A45F690-FB27-42B9-8C5D-7A5A73CB8A60}" dt="2022-12-07T21:37:23.506" v="680" actId="478"/>
          <ac:picMkLst>
            <pc:docMk/>
            <pc:sldMk cId="522490408" sldId="259"/>
            <ac:picMk id="11" creationId="{C8E6BCBA-E758-7884-A9DC-43E37BF2560B}"/>
          </ac:picMkLst>
        </pc:picChg>
        <pc:picChg chg="add del mod">
          <ac:chgData name="Radha Uppuganti" userId="cfbe89fb3d4bc50e" providerId="LiveId" clId="{9A45F690-FB27-42B9-8C5D-7A5A73CB8A60}" dt="2022-12-07T21:37:20.903" v="679" actId="478"/>
          <ac:picMkLst>
            <pc:docMk/>
            <pc:sldMk cId="522490408" sldId="259"/>
            <ac:picMk id="13" creationId="{AE487642-CA9A-8A41-7ECC-72CA8B59FCDD}"/>
          </ac:picMkLst>
        </pc:picChg>
        <pc:picChg chg="add del mod">
          <ac:chgData name="Radha Uppuganti" userId="cfbe89fb3d4bc50e" providerId="LiveId" clId="{9A45F690-FB27-42B9-8C5D-7A5A73CB8A60}" dt="2022-12-07T21:37:43.752" v="695" actId="478"/>
          <ac:picMkLst>
            <pc:docMk/>
            <pc:sldMk cId="522490408" sldId="259"/>
            <ac:picMk id="17" creationId="{54CD00C0-47C9-1493-2B90-FB55F1F430F4}"/>
          </ac:picMkLst>
        </pc:picChg>
        <pc:picChg chg="add del mod">
          <ac:chgData name="Radha Uppuganti" userId="cfbe89fb3d4bc50e" providerId="LiveId" clId="{9A45F690-FB27-42B9-8C5D-7A5A73CB8A60}" dt="2022-12-07T21:37:43.752" v="695" actId="478"/>
          <ac:picMkLst>
            <pc:docMk/>
            <pc:sldMk cId="522490408" sldId="259"/>
            <ac:picMk id="19" creationId="{527AD121-DA28-6730-BF1F-A18A469C7AF5}"/>
          </ac:picMkLst>
        </pc:picChg>
        <pc:picChg chg="add del mod">
          <ac:chgData name="Radha Uppuganti" userId="cfbe89fb3d4bc50e" providerId="LiveId" clId="{9A45F690-FB27-42B9-8C5D-7A5A73CB8A60}" dt="2022-12-07T21:37:43.752" v="695" actId="478"/>
          <ac:picMkLst>
            <pc:docMk/>
            <pc:sldMk cId="522490408" sldId="259"/>
            <ac:picMk id="21" creationId="{C0279333-4B1A-EFC1-AB14-0A07900F82D4}"/>
          </ac:picMkLst>
        </pc:picChg>
        <pc:picChg chg="add del mod">
          <ac:chgData name="Radha Uppuganti" userId="cfbe89fb3d4bc50e" providerId="LiveId" clId="{9A45F690-FB27-42B9-8C5D-7A5A73CB8A60}" dt="2022-12-07T21:37:43.752" v="695" actId="478"/>
          <ac:picMkLst>
            <pc:docMk/>
            <pc:sldMk cId="522490408" sldId="259"/>
            <ac:picMk id="23" creationId="{374D25D4-B35E-3B8F-DABC-9FFDC7B68130}"/>
          </ac:picMkLst>
        </pc:picChg>
        <pc:picChg chg="add del mod">
          <ac:chgData name="Radha Uppuganti" userId="cfbe89fb3d4bc50e" providerId="LiveId" clId="{9A45F690-FB27-42B9-8C5D-7A5A73CB8A60}" dt="2022-12-07T21:37:43.752" v="695" actId="478"/>
          <ac:picMkLst>
            <pc:docMk/>
            <pc:sldMk cId="522490408" sldId="259"/>
            <ac:picMk id="25" creationId="{2AEDC262-70A9-B189-4124-DD1EA6BB5EBF}"/>
          </ac:picMkLst>
        </pc:picChg>
        <pc:picChg chg="add mod">
          <ac:chgData name="Radha Uppuganti" userId="cfbe89fb3d4bc50e" providerId="LiveId" clId="{9A45F690-FB27-42B9-8C5D-7A5A73CB8A60}" dt="2022-12-07T21:38:02.145" v="700" actId="14100"/>
          <ac:picMkLst>
            <pc:docMk/>
            <pc:sldMk cId="522490408" sldId="259"/>
            <ac:picMk id="29" creationId="{CDE13676-08B1-92FC-B713-D01139115952}"/>
          </ac:picMkLst>
        </pc:picChg>
      </pc:sldChg>
      <pc:sldChg chg="addSp delSp modSp new mod setBg">
        <pc:chgData name="Radha Uppuganti" userId="cfbe89fb3d4bc50e" providerId="LiveId" clId="{9A45F690-FB27-42B9-8C5D-7A5A73CB8A60}" dt="2022-12-07T22:06:00.788" v="826" actId="20577"/>
        <pc:sldMkLst>
          <pc:docMk/>
          <pc:sldMk cId="2506444213" sldId="260"/>
        </pc:sldMkLst>
        <pc:spChg chg="mod">
          <ac:chgData name="Radha Uppuganti" userId="cfbe89fb3d4bc50e" providerId="LiveId" clId="{9A45F690-FB27-42B9-8C5D-7A5A73CB8A60}" dt="2022-12-07T04:17:58.852" v="602" actId="26606"/>
          <ac:spMkLst>
            <pc:docMk/>
            <pc:sldMk cId="2506444213" sldId="260"/>
            <ac:spMk id="2" creationId="{7ACCE0B8-BEC6-5F2D-5C02-0C151C2DF5E2}"/>
          </ac:spMkLst>
        </pc:spChg>
        <pc:spChg chg="add mod">
          <ac:chgData name="Radha Uppuganti" userId="cfbe89fb3d4bc50e" providerId="LiveId" clId="{9A45F690-FB27-42B9-8C5D-7A5A73CB8A60}" dt="2022-12-07T22:06:00.788" v="826" actId="20577"/>
          <ac:spMkLst>
            <pc:docMk/>
            <pc:sldMk cId="2506444213" sldId="260"/>
            <ac:spMk id="3" creationId="{46FFEA61-E031-3795-55D1-D72B6991D469}"/>
          </ac:spMkLst>
        </pc:spChg>
        <pc:spChg chg="add del mod">
          <ac:chgData name="Radha Uppuganti" userId="cfbe89fb3d4bc50e" providerId="LiveId" clId="{9A45F690-FB27-42B9-8C5D-7A5A73CB8A60}" dt="2022-12-07T04:17:58.913" v="603" actId="26606"/>
          <ac:spMkLst>
            <pc:docMk/>
            <pc:sldMk cId="2506444213" sldId="260"/>
            <ac:spMk id="3" creationId="{4B754C8A-C3DC-EC70-43AB-387708105497}"/>
          </ac:spMkLst>
        </pc:spChg>
        <pc:spChg chg="add del">
          <ac:chgData name="Radha Uppuganti" userId="cfbe89fb3d4bc50e" providerId="LiveId" clId="{9A45F690-FB27-42B9-8C5D-7A5A73CB8A60}" dt="2022-12-07T04:17:40.203" v="592" actId="26606"/>
          <ac:spMkLst>
            <pc:docMk/>
            <pc:sldMk cId="2506444213" sldId="260"/>
            <ac:spMk id="9" creationId="{BF7E8610-2DF7-4AF0-B876-0F3B7882A6B7}"/>
          </ac:spMkLst>
        </pc:spChg>
        <pc:spChg chg="add del">
          <ac:chgData name="Radha Uppuganti" userId="cfbe89fb3d4bc50e" providerId="LiveId" clId="{9A45F690-FB27-42B9-8C5D-7A5A73CB8A60}" dt="2022-12-07T04:17:40.203" v="592" actId="26606"/>
          <ac:spMkLst>
            <pc:docMk/>
            <pc:sldMk cId="2506444213" sldId="260"/>
            <ac:spMk id="11" creationId="{C1C8C023-62A6-4DA0-8DF4-3F4EA94090DE}"/>
          </ac:spMkLst>
        </pc:spChg>
        <pc:spChg chg="add del">
          <ac:chgData name="Radha Uppuganti" userId="cfbe89fb3d4bc50e" providerId="LiveId" clId="{9A45F690-FB27-42B9-8C5D-7A5A73CB8A60}" dt="2022-12-07T04:17:40.203" v="592" actId="26606"/>
          <ac:spMkLst>
            <pc:docMk/>
            <pc:sldMk cId="2506444213" sldId="260"/>
            <ac:spMk id="13" creationId="{26B9FE07-322E-43FB-8707-C9826BD903EB}"/>
          </ac:spMkLst>
        </pc:spChg>
        <pc:spChg chg="add del">
          <ac:chgData name="Radha Uppuganti" userId="cfbe89fb3d4bc50e" providerId="LiveId" clId="{9A45F690-FB27-42B9-8C5D-7A5A73CB8A60}" dt="2022-12-07T04:17:55.943" v="600" actId="26606"/>
          <ac:spMkLst>
            <pc:docMk/>
            <pc:sldMk cId="2506444213" sldId="260"/>
            <ac:spMk id="24" creationId="{1A44C337-3893-4B29-A265-B1329150B6AA}"/>
          </ac:spMkLst>
        </pc:spChg>
        <pc:spChg chg="add del">
          <ac:chgData name="Radha Uppuganti" userId="cfbe89fb3d4bc50e" providerId="LiveId" clId="{9A45F690-FB27-42B9-8C5D-7A5A73CB8A60}" dt="2022-12-07T04:17:55.943" v="600" actId="26606"/>
          <ac:spMkLst>
            <pc:docMk/>
            <pc:sldMk cId="2506444213" sldId="260"/>
            <ac:spMk id="39" creationId="{AA5CD610-ED7C-4CED-A9A1-174432C88AF8}"/>
          </ac:spMkLst>
        </pc:spChg>
        <pc:spChg chg="add del">
          <ac:chgData name="Radha Uppuganti" userId="cfbe89fb3d4bc50e" providerId="LiveId" clId="{9A45F690-FB27-42B9-8C5D-7A5A73CB8A60}" dt="2022-12-07T04:17:55.943" v="600" actId="26606"/>
          <ac:spMkLst>
            <pc:docMk/>
            <pc:sldMk cId="2506444213" sldId="260"/>
            <ac:spMk id="41" creationId="{0C4379BF-8C7A-480A-BC36-DA55D92A9356}"/>
          </ac:spMkLst>
        </pc:spChg>
        <pc:spChg chg="add del">
          <ac:chgData name="Radha Uppuganti" userId="cfbe89fb3d4bc50e" providerId="LiveId" clId="{9A45F690-FB27-42B9-8C5D-7A5A73CB8A60}" dt="2022-12-07T04:17:55.943" v="600" actId="26606"/>
          <ac:spMkLst>
            <pc:docMk/>
            <pc:sldMk cId="2506444213" sldId="260"/>
            <ac:spMk id="46" creationId="{4B754C8A-C3DC-EC70-43AB-387708105497}"/>
          </ac:spMkLst>
        </pc:spChg>
        <pc:spChg chg="add del">
          <ac:chgData name="Radha Uppuganti" userId="cfbe89fb3d4bc50e" providerId="LiveId" clId="{9A45F690-FB27-42B9-8C5D-7A5A73CB8A60}" dt="2022-12-07T04:17:58.852" v="602" actId="26606"/>
          <ac:spMkLst>
            <pc:docMk/>
            <pc:sldMk cId="2506444213" sldId="260"/>
            <ac:spMk id="48" creationId="{BF7E8610-2DF7-4AF0-B876-0F3B7882A6B7}"/>
          </ac:spMkLst>
        </pc:spChg>
        <pc:spChg chg="add del">
          <ac:chgData name="Radha Uppuganti" userId="cfbe89fb3d4bc50e" providerId="LiveId" clId="{9A45F690-FB27-42B9-8C5D-7A5A73CB8A60}" dt="2022-12-07T04:17:58.852" v="602" actId="26606"/>
          <ac:spMkLst>
            <pc:docMk/>
            <pc:sldMk cId="2506444213" sldId="260"/>
            <ac:spMk id="49" creationId="{C1C8C023-62A6-4DA0-8DF4-3F4EA94090DE}"/>
          </ac:spMkLst>
        </pc:spChg>
        <pc:spChg chg="add del">
          <ac:chgData name="Radha Uppuganti" userId="cfbe89fb3d4bc50e" providerId="LiveId" clId="{9A45F690-FB27-42B9-8C5D-7A5A73CB8A60}" dt="2022-12-07T04:17:58.852" v="602" actId="26606"/>
          <ac:spMkLst>
            <pc:docMk/>
            <pc:sldMk cId="2506444213" sldId="260"/>
            <ac:spMk id="50" creationId="{26B9FE07-322E-43FB-8707-C9826BD903EB}"/>
          </ac:spMkLst>
        </pc:spChg>
        <pc:grpChg chg="add del">
          <ac:chgData name="Radha Uppuganti" userId="cfbe89fb3d4bc50e" providerId="LiveId" clId="{9A45F690-FB27-42B9-8C5D-7A5A73CB8A60}" dt="2022-12-07T04:17:55.943" v="600" actId="26606"/>
          <ac:grpSpMkLst>
            <pc:docMk/>
            <pc:sldMk cId="2506444213" sldId="260"/>
            <ac:grpSpMk id="25" creationId="{AF44CA9C-80E8-44E1-A79C-D6EBFC73BCA0}"/>
          </ac:grpSpMkLst>
        </pc:grpChg>
        <pc:grpChg chg="add del">
          <ac:chgData name="Radha Uppuganti" userId="cfbe89fb3d4bc50e" providerId="LiveId" clId="{9A45F690-FB27-42B9-8C5D-7A5A73CB8A60}" dt="2022-12-07T04:17:55.943" v="600" actId="26606"/>
          <ac:grpSpMkLst>
            <pc:docMk/>
            <pc:sldMk cId="2506444213" sldId="260"/>
            <ac:grpSpMk id="38" creationId="{81E0B358-1267-4844-8B3D-B7A279B4175A}"/>
          </ac:grpSpMkLst>
        </pc:grpChg>
        <pc:graphicFrameChg chg="add del">
          <ac:chgData name="Radha Uppuganti" userId="cfbe89fb3d4bc50e" providerId="LiveId" clId="{9A45F690-FB27-42B9-8C5D-7A5A73CB8A60}" dt="2022-12-07T04:17:40.203" v="592" actId="26606"/>
          <ac:graphicFrameMkLst>
            <pc:docMk/>
            <pc:sldMk cId="2506444213" sldId="260"/>
            <ac:graphicFrameMk id="5" creationId="{5C73D8FF-F04B-A1F1-3473-1EAAEEBFC60F}"/>
          </ac:graphicFrameMkLst>
        </pc:graphicFrameChg>
        <pc:graphicFrameChg chg="add del">
          <ac:chgData name="Radha Uppuganti" userId="cfbe89fb3d4bc50e" providerId="LiveId" clId="{9A45F690-FB27-42B9-8C5D-7A5A73CB8A60}" dt="2022-12-07T04:17:42.170" v="594" actId="26606"/>
          <ac:graphicFrameMkLst>
            <pc:docMk/>
            <pc:sldMk cId="2506444213" sldId="260"/>
            <ac:graphicFrameMk id="15" creationId="{92A9F80A-F51A-D813-0DA8-6C8289A975E7}"/>
          </ac:graphicFrameMkLst>
        </pc:graphicFrameChg>
        <pc:graphicFrameChg chg="add del">
          <ac:chgData name="Radha Uppuganti" userId="cfbe89fb3d4bc50e" providerId="LiveId" clId="{9A45F690-FB27-42B9-8C5D-7A5A73CB8A60}" dt="2022-12-07T04:17:48.530" v="596" actId="26606"/>
          <ac:graphicFrameMkLst>
            <pc:docMk/>
            <pc:sldMk cId="2506444213" sldId="260"/>
            <ac:graphicFrameMk id="17" creationId="{87D5A8F8-DB77-E615-7937-E2285161DE57}"/>
          </ac:graphicFrameMkLst>
        </pc:graphicFrameChg>
        <pc:graphicFrameChg chg="add del">
          <ac:chgData name="Radha Uppuganti" userId="cfbe89fb3d4bc50e" providerId="LiveId" clId="{9A45F690-FB27-42B9-8C5D-7A5A73CB8A60}" dt="2022-12-07T04:17:54.134" v="598" actId="26606"/>
          <ac:graphicFrameMkLst>
            <pc:docMk/>
            <pc:sldMk cId="2506444213" sldId="260"/>
            <ac:graphicFrameMk id="19" creationId="{98942226-9B78-2327-0805-B039443670C1}"/>
          </ac:graphicFrameMkLst>
        </pc:graphicFrameChg>
        <pc:graphicFrameChg chg="add del">
          <ac:chgData name="Radha Uppuganti" userId="cfbe89fb3d4bc50e" providerId="LiveId" clId="{9A45F690-FB27-42B9-8C5D-7A5A73CB8A60}" dt="2022-12-07T04:17:58.852" v="602" actId="26606"/>
          <ac:graphicFrameMkLst>
            <pc:docMk/>
            <pc:sldMk cId="2506444213" sldId="260"/>
            <ac:graphicFrameMk id="51" creationId="{CF2C5C1B-0C46-D89C-7B31-5E3BD7AFB1C4}"/>
          </ac:graphicFrameMkLst>
        </pc:graphicFrameChg>
        <pc:graphicFrameChg chg="add mod">
          <ac:chgData name="Radha Uppuganti" userId="cfbe89fb3d4bc50e" providerId="LiveId" clId="{9A45F690-FB27-42B9-8C5D-7A5A73CB8A60}" dt="2022-12-07T22:04:57.123" v="781" actId="1076"/>
          <ac:graphicFrameMkLst>
            <pc:docMk/>
            <pc:sldMk cId="2506444213" sldId="260"/>
            <ac:graphicFrameMk id="53" creationId="{87D5A8F8-DB77-E615-7937-E2285161DE57}"/>
          </ac:graphicFrameMkLst>
        </pc:graphicFrameChg>
        <pc:picChg chg="add del">
          <ac:chgData name="Radha Uppuganti" userId="cfbe89fb3d4bc50e" providerId="LiveId" clId="{9A45F690-FB27-42B9-8C5D-7A5A73CB8A60}" dt="2022-12-07T04:17:55.943" v="600" actId="26606"/>
          <ac:picMkLst>
            <pc:docMk/>
            <pc:sldMk cId="2506444213" sldId="260"/>
            <ac:picMk id="45" creationId="{C43DDDD0-4844-5961-44A1-932460FFE5CA}"/>
          </ac:picMkLst>
        </pc:picChg>
      </pc:sldChg>
      <pc:sldChg chg="addSp delSp modSp new mod">
        <pc:chgData name="Radha Uppuganti" userId="cfbe89fb3d4bc50e" providerId="LiveId" clId="{9A45F690-FB27-42B9-8C5D-7A5A73CB8A60}" dt="2022-12-07T21:28:35.049" v="672"/>
        <pc:sldMkLst>
          <pc:docMk/>
          <pc:sldMk cId="3468150072" sldId="261"/>
        </pc:sldMkLst>
        <pc:spChg chg="mod">
          <ac:chgData name="Radha Uppuganti" userId="cfbe89fb3d4bc50e" providerId="LiveId" clId="{9A45F690-FB27-42B9-8C5D-7A5A73CB8A60}" dt="2022-12-07T21:27:47.451" v="668" actId="20577"/>
          <ac:spMkLst>
            <pc:docMk/>
            <pc:sldMk cId="3468150072" sldId="261"/>
            <ac:spMk id="2" creationId="{07BCAEC9-82C3-72DE-BE92-87972F1F2A9F}"/>
          </ac:spMkLst>
        </pc:spChg>
        <pc:spChg chg="del">
          <ac:chgData name="Radha Uppuganti" userId="cfbe89fb3d4bc50e" providerId="LiveId" clId="{9A45F690-FB27-42B9-8C5D-7A5A73CB8A60}" dt="2022-12-07T00:15:45.525" v="318" actId="478"/>
          <ac:spMkLst>
            <pc:docMk/>
            <pc:sldMk cId="3468150072" sldId="261"/>
            <ac:spMk id="3" creationId="{95478BB5-CCD3-B08A-7414-41A3803009D3}"/>
          </ac:spMkLst>
        </pc:spChg>
        <pc:spChg chg="add mod">
          <ac:chgData name="Radha Uppuganti" userId="cfbe89fb3d4bc50e" providerId="LiveId" clId="{9A45F690-FB27-42B9-8C5D-7A5A73CB8A60}" dt="2022-12-07T21:28:35.049" v="672"/>
          <ac:spMkLst>
            <pc:docMk/>
            <pc:sldMk cId="3468150072" sldId="261"/>
            <ac:spMk id="3" creationId="{A8CC8556-83BA-851A-A534-D30A95C06635}"/>
          </ac:spMkLst>
        </pc:spChg>
      </pc:sldChg>
      <pc:sldChg chg="addSp delSp modSp new mod">
        <pc:chgData name="Radha Uppuganti" userId="cfbe89fb3d4bc50e" providerId="LiveId" clId="{9A45F690-FB27-42B9-8C5D-7A5A73CB8A60}" dt="2022-12-07T21:38:14.337" v="706" actId="14100"/>
        <pc:sldMkLst>
          <pc:docMk/>
          <pc:sldMk cId="1343470871" sldId="262"/>
        </pc:sldMkLst>
        <pc:spChg chg="del">
          <ac:chgData name="Radha Uppuganti" userId="cfbe89fb3d4bc50e" providerId="LiveId" clId="{9A45F690-FB27-42B9-8C5D-7A5A73CB8A60}" dt="2022-12-07T21:38:10.024" v="702"/>
          <ac:spMkLst>
            <pc:docMk/>
            <pc:sldMk cId="1343470871" sldId="262"/>
            <ac:spMk id="3" creationId="{75B7CE3E-301F-59A0-4610-409103D87AA3}"/>
          </ac:spMkLst>
        </pc:spChg>
        <pc:picChg chg="add mod">
          <ac:chgData name="Radha Uppuganti" userId="cfbe89fb3d4bc50e" providerId="LiveId" clId="{9A45F690-FB27-42B9-8C5D-7A5A73CB8A60}" dt="2022-12-07T21:38:14.337" v="706" actId="14100"/>
          <ac:picMkLst>
            <pc:docMk/>
            <pc:sldMk cId="1343470871" sldId="262"/>
            <ac:picMk id="5" creationId="{87EF9E57-A779-9C7D-4F07-90BC510A1B52}"/>
          </ac:picMkLst>
        </pc:picChg>
      </pc:sldChg>
      <pc:sldChg chg="addSp delSp modSp new mod">
        <pc:chgData name="Radha Uppuganti" userId="cfbe89fb3d4bc50e" providerId="LiveId" clId="{9A45F690-FB27-42B9-8C5D-7A5A73CB8A60}" dt="2022-12-07T21:38:27.320" v="712" actId="14100"/>
        <pc:sldMkLst>
          <pc:docMk/>
          <pc:sldMk cId="385575165" sldId="263"/>
        </pc:sldMkLst>
        <pc:spChg chg="del">
          <ac:chgData name="Radha Uppuganti" userId="cfbe89fb3d4bc50e" providerId="LiveId" clId="{9A45F690-FB27-42B9-8C5D-7A5A73CB8A60}" dt="2022-12-07T21:38:22.098" v="708"/>
          <ac:spMkLst>
            <pc:docMk/>
            <pc:sldMk cId="385575165" sldId="263"/>
            <ac:spMk id="3" creationId="{6FE7AD42-B453-9DBA-DB0A-B779453F1B85}"/>
          </ac:spMkLst>
        </pc:spChg>
        <pc:picChg chg="add mod">
          <ac:chgData name="Radha Uppuganti" userId="cfbe89fb3d4bc50e" providerId="LiveId" clId="{9A45F690-FB27-42B9-8C5D-7A5A73CB8A60}" dt="2022-12-07T21:38:27.320" v="712" actId="14100"/>
          <ac:picMkLst>
            <pc:docMk/>
            <pc:sldMk cId="385575165" sldId="263"/>
            <ac:picMk id="5" creationId="{4B000C81-54D9-DB82-73A2-B125FEED8384}"/>
          </ac:picMkLst>
        </pc:picChg>
      </pc:sldChg>
      <pc:sldChg chg="addSp delSp modSp new mod">
        <pc:chgData name="Radha Uppuganti" userId="cfbe89fb3d4bc50e" providerId="LiveId" clId="{9A45F690-FB27-42B9-8C5D-7A5A73CB8A60}" dt="2022-12-07T21:38:40.549" v="718" actId="14100"/>
        <pc:sldMkLst>
          <pc:docMk/>
          <pc:sldMk cId="3542791036" sldId="264"/>
        </pc:sldMkLst>
        <pc:spChg chg="del">
          <ac:chgData name="Radha Uppuganti" userId="cfbe89fb3d4bc50e" providerId="LiveId" clId="{9A45F690-FB27-42B9-8C5D-7A5A73CB8A60}" dt="2022-12-07T21:38:35.653" v="714"/>
          <ac:spMkLst>
            <pc:docMk/>
            <pc:sldMk cId="3542791036" sldId="264"/>
            <ac:spMk id="3" creationId="{C9027626-ABA6-C6E7-9AE5-E3D93C3331DF}"/>
          </ac:spMkLst>
        </pc:spChg>
        <pc:picChg chg="add mod">
          <ac:chgData name="Radha Uppuganti" userId="cfbe89fb3d4bc50e" providerId="LiveId" clId="{9A45F690-FB27-42B9-8C5D-7A5A73CB8A60}" dt="2022-12-07T21:38:40.549" v="718" actId="14100"/>
          <ac:picMkLst>
            <pc:docMk/>
            <pc:sldMk cId="3542791036" sldId="264"/>
            <ac:picMk id="5" creationId="{FD214FBC-0613-98C1-883D-0C4CD829E565}"/>
          </ac:picMkLst>
        </pc:picChg>
      </pc:sldChg>
      <pc:sldChg chg="addSp delSp modSp new del mod">
        <pc:chgData name="Radha Uppuganti" userId="cfbe89fb3d4bc50e" providerId="LiveId" clId="{9A45F690-FB27-42B9-8C5D-7A5A73CB8A60}" dt="2022-12-07T22:07:46.519" v="827" actId="2696"/>
        <pc:sldMkLst>
          <pc:docMk/>
          <pc:sldMk cId="2331921349" sldId="265"/>
        </pc:sldMkLst>
        <pc:spChg chg="del">
          <ac:chgData name="Radha Uppuganti" userId="cfbe89fb3d4bc50e" providerId="LiveId" clId="{9A45F690-FB27-42B9-8C5D-7A5A73CB8A60}" dt="2022-12-07T21:38:45.551" v="720"/>
          <ac:spMkLst>
            <pc:docMk/>
            <pc:sldMk cId="2331921349" sldId="265"/>
            <ac:spMk id="3" creationId="{7EA53295-0F01-A4BA-F793-3C5B95951CA6}"/>
          </ac:spMkLst>
        </pc:spChg>
        <pc:picChg chg="add mod">
          <ac:chgData name="Radha Uppuganti" userId="cfbe89fb3d4bc50e" providerId="LiveId" clId="{9A45F690-FB27-42B9-8C5D-7A5A73CB8A60}" dt="2022-12-07T21:38:54.823" v="725" actId="1076"/>
          <ac:picMkLst>
            <pc:docMk/>
            <pc:sldMk cId="2331921349" sldId="265"/>
            <ac:picMk id="5" creationId="{66C6B1CF-75E1-C2F2-C4D9-1F116CECFF8A}"/>
          </ac:picMkLst>
        </pc:picChg>
      </pc:sldChg>
      <pc:sldChg chg="addSp delSp modSp new mod setBg">
        <pc:chgData name="Radha Uppuganti" userId="cfbe89fb3d4bc50e" providerId="LiveId" clId="{9A45F690-FB27-42B9-8C5D-7A5A73CB8A60}" dt="2022-12-13T02:19:44.469" v="975" actId="1035"/>
        <pc:sldMkLst>
          <pc:docMk/>
          <pc:sldMk cId="2632685576" sldId="266"/>
        </pc:sldMkLst>
        <pc:spChg chg="mod">
          <ac:chgData name="Radha Uppuganti" userId="cfbe89fb3d4bc50e" providerId="LiveId" clId="{9A45F690-FB27-42B9-8C5D-7A5A73CB8A60}" dt="2022-12-07T21:39:22.626" v="729" actId="26606"/>
          <ac:spMkLst>
            <pc:docMk/>
            <pc:sldMk cId="2632685576" sldId="266"/>
            <ac:spMk id="2" creationId="{D0BD2961-5C05-E9E4-BAE5-8F0EFDBE3FA2}"/>
          </ac:spMkLst>
        </pc:spChg>
        <pc:spChg chg="del mod ord">
          <ac:chgData name="Radha Uppuganti" userId="cfbe89fb3d4bc50e" providerId="LiveId" clId="{9A45F690-FB27-42B9-8C5D-7A5A73CB8A60}" dt="2022-12-07T21:39:38.637" v="732" actId="478"/>
          <ac:spMkLst>
            <pc:docMk/>
            <pc:sldMk cId="2632685576" sldId="266"/>
            <ac:spMk id="3" creationId="{E279E35A-0AFE-EF8C-717C-02D1FB495975}"/>
          </ac:spMkLst>
        </pc:spChg>
        <pc:spChg chg="add">
          <ac:chgData name="Radha Uppuganti" userId="cfbe89fb3d4bc50e" providerId="LiveId" clId="{9A45F690-FB27-42B9-8C5D-7A5A73CB8A60}" dt="2022-12-07T21:39:22.626" v="729" actId="26606"/>
          <ac:spMkLst>
            <pc:docMk/>
            <pc:sldMk cId="2632685576" sldId="266"/>
            <ac:spMk id="10" creationId="{763516C8-F227-4B77-9AA7-61B9A0B78253}"/>
          </ac:spMkLst>
        </pc:spChg>
        <pc:spChg chg="add">
          <ac:chgData name="Radha Uppuganti" userId="cfbe89fb3d4bc50e" providerId="LiveId" clId="{9A45F690-FB27-42B9-8C5D-7A5A73CB8A60}" dt="2022-12-07T21:39:22.626" v="729" actId="26606"/>
          <ac:spMkLst>
            <pc:docMk/>
            <pc:sldMk cId="2632685576" sldId="266"/>
            <ac:spMk id="12" creationId="{D91B420C-C4C8-44DF-96B2-FBD1014646FE}"/>
          </ac:spMkLst>
        </pc:spChg>
        <pc:spChg chg="add">
          <ac:chgData name="Radha Uppuganti" userId="cfbe89fb3d4bc50e" providerId="LiveId" clId="{9A45F690-FB27-42B9-8C5D-7A5A73CB8A60}" dt="2022-12-07T21:39:22.626" v="729" actId="26606"/>
          <ac:spMkLst>
            <pc:docMk/>
            <pc:sldMk cId="2632685576" sldId="266"/>
            <ac:spMk id="14" creationId="{070928B1-3E69-44AC-A1EE-B4E4270A7A51}"/>
          </ac:spMkLst>
        </pc:spChg>
        <pc:picChg chg="add mod">
          <ac:chgData name="Radha Uppuganti" userId="cfbe89fb3d4bc50e" providerId="LiveId" clId="{9A45F690-FB27-42B9-8C5D-7A5A73CB8A60}" dt="2022-12-13T02:19:44.469" v="975" actId="1035"/>
          <ac:picMkLst>
            <pc:docMk/>
            <pc:sldMk cId="2632685576" sldId="266"/>
            <ac:picMk id="5" creationId="{94BBD8B2-2416-27B2-E575-0BE3AD687FFF}"/>
          </ac:picMkLst>
        </pc:picChg>
      </pc:sldChg>
      <pc:sldChg chg="addSp delSp modSp new mod">
        <pc:chgData name="Radha Uppuganti" userId="cfbe89fb3d4bc50e" providerId="LiveId" clId="{9A45F690-FB27-42B9-8C5D-7A5A73CB8A60}" dt="2022-12-07T21:40:47.192" v="744" actId="14100"/>
        <pc:sldMkLst>
          <pc:docMk/>
          <pc:sldMk cId="765051611" sldId="267"/>
        </pc:sldMkLst>
        <pc:spChg chg="mod">
          <ac:chgData name="Radha Uppuganti" userId="cfbe89fb3d4bc50e" providerId="LiveId" clId="{9A45F690-FB27-42B9-8C5D-7A5A73CB8A60}" dt="2022-12-07T21:40:37.078" v="740" actId="20577"/>
          <ac:spMkLst>
            <pc:docMk/>
            <pc:sldMk cId="765051611" sldId="267"/>
            <ac:spMk id="2" creationId="{32DC0A3A-1F43-AA1F-648B-405E00C8553D}"/>
          </ac:spMkLst>
        </pc:spChg>
        <pc:spChg chg="del">
          <ac:chgData name="Radha Uppuganti" userId="cfbe89fb3d4bc50e" providerId="LiveId" clId="{9A45F690-FB27-42B9-8C5D-7A5A73CB8A60}" dt="2022-12-07T21:40:40.338" v="741" actId="22"/>
          <ac:spMkLst>
            <pc:docMk/>
            <pc:sldMk cId="765051611" sldId="267"/>
            <ac:spMk id="3" creationId="{D2663165-DC40-2901-7282-485E4CECCB78}"/>
          </ac:spMkLst>
        </pc:spChg>
        <pc:picChg chg="add mod ord">
          <ac:chgData name="Radha Uppuganti" userId="cfbe89fb3d4bc50e" providerId="LiveId" clId="{9A45F690-FB27-42B9-8C5D-7A5A73CB8A60}" dt="2022-12-07T21:40:47.192" v="744" actId="14100"/>
          <ac:picMkLst>
            <pc:docMk/>
            <pc:sldMk cId="765051611" sldId="267"/>
            <ac:picMk id="5" creationId="{5AFB3FBC-1145-3163-1B35-13D6F080CF44}"/>
          </ac:picMkLst>
        </pc:picChg>
      </pc:sldChg>
      <pc:sldChg chg="addSp delSp modSp new mod">
        <pc:chgData name="Radha Uppuganti" userId="cfbe89fb3d4bc50e" providerId="LiveId" clId="{9A45F690-FB27-42B9-8C5D-7A5A73CB8A60}" dt="2022-12-07T21:41:33.744" v="751" actId="1076"/>
        <pc:sldMkLst>
          <pc:docMk/>
          <pc:sldMk cId="1000088275" sldId="268"/>
        </pc:sldMkLst>
        <pc:spChg chg="del">
          <ac:chgData name="Radha Uppuganti" userId="cfbe89fb3d4bc50e" providerId="LiveId" clId="{9A45F690-FB27-42B9-8C5D-7A5A73CB8A60}" dt="2022-12-07T21:41:15.010" v="746" actId="22"/>
          <ac:spMkLst>
            <pc:docMk/>
            <pc:sldMk cId="1000088275" sldId="268"/>
            <ac:spMk id="3" creationId="{71FDACAA-7679-6A4C-A974-08F640302153}"/>
          </ac:spMkLst>
        </pc:spChg>
        <pc:picChg chg="add mod ord">
          <ac:chgData name="Radha Uppuganti" userId="cfbe89fb3d4bc50e" providerId="LiveId" clId="{9A45F690-FB27-42B9-8C5D-7A5A73CB8A60}" dt="2022-12-07T21:41:33.744" v="751" actId="1076"/>
          <ac:picMkLst>
            <pc:docMk/>
            <pc:sldMk cId="1000088275" sldId="268"/>
            <ac:picMk id="5" creationId="{1284EA82-0387-D3B9-390F-20AC295F30D3}"/>
          </ac:picMkLst>
        </pc:picChg>
      </pc:sldChg>
      <pc:sldChg chg="addSp delSp modSp new mod setBg">
        <pc:chgData name="Radha Uppuganti" userId="cfbe89fb3d4bc50e" providerId="LiveId" clId="{9A45F690-FB27-42B9-8C5D-7A5A73CB8A60}" dt="2022-12-07T21:42:25.953" v="760" actId="14100"/>
        <pc:sldMkLst>
          <pc:docMk/>
          <pc:sldMk cId="3473682683" sldId="269"/>
        </pc:sldMkLst>
        <pc:spChg chg="del">
          <ac:chgData name="Radha Uppuganti" userId="cfbe89fb3d4bc50e" providerId="LiveId" clId="{9A45F690-FB27-42B9-8C5D-7A5A73CB8A60}" dt="2022-12-07T21:42:07.811" v="754" actId="478"/>
          <ac:spMkLst>
            <pc:docMk/>
            <pc:sldMk cId="3473682683" sldId="269"/>
            <ac:spMk id="2" creationId="{2049E55F-8734-4EB6-FE21-D06EE2EAEE6A}"/>
          </ac:spMkLst>
        </pc:spChg>
        <pc:spChg chg="del mod ord">
          <ac:chgData name="Radha Uppuganti" userId="cfbe89fb3d4bc50e" providerId="LiveId" clId="{9A45F690-FB27-42B9-8C5D-7A5A73CB8A60}" dt="2022-12-07T21:42:20.965" v="758" actId="478"/>
          <ac:spMkLst>
            <pc:docMk/>
            <pc:sldMk cId="3473682683" sldId="269"/>
            <ac:spMk id="3" creationId="{38353D04-A41D-AB66-9A7E-9A01FB3FEF7E}"/>
          </ac:spMkLst>
        </pc:spChg>
        <pc:spChg chg="add">
          <ac:chgData name="Radha Uppuganti" userId="cfbe89fb3d4bc50e" providerId="LiveId" clId="{9A45F690-FB27-42B9-8C5D-7A5A73CB8A60}" dt="2022-12-07T21:42:17.378" v="757" actId="26606"/>
          <ac:spMkLst>
            <pc:docMk/>
            <pc:sldMk cId="3473682683" sldId="269"/>
            <ac:spMk id="10" creationId="{763516C8-F227-4B77-9AA7-61B9A0B78253}"/>
          </ac:spMkLst>
        </pc:spChg>
        <pc:spChg chg="add">
          <ac:chgData name="Radha Uppuganti" userId="cfbe89fb3d4bc50e" providerId="LiveId" clId="{9A45F690-FB27-42B9-8C5D-7A5A73CB8A60}" dt="2022-12-07T21:42:17.378" v="757" actId="26606"/>
          <ac:spMkLst>
            <pc:docMk/>
            <pc:sldMk cId="3473682683" sldId="269"/>
            <ac:spMk id="12" creationId="{D91B420C-C4C8-44DF-96B2-FBD1014646FE}"/>
          </ac:spMkLst>
        </pc:spChg>
        <pc:spChg chg="add">
          <ac:chgData name="Radha Uppuganti" userId="cfbe89fb3d4bc50e" providerId="LiveId" clId="{9A45F690-FB27-42B9-8C5D-7A5A73CB8A60}" dt="2022-12-07T21:42:17.378" v="757" actId="26606"/>
          <ac:spMkLst>
            <pc:docMk/>
            <pc:sldMk cId="3473682683" sldId="269"/>
            <ac:spMk id="14" creationId="{070928B1-3E69-44AC-A1EE-B4E4270A7A51}"/>
          </ac:spMkLst>
        </pc:spChg>
        <pc:picChg chg="add mod">
          <ac:chgData name="Radha Uppuganti" userId="cfbe89fb3d4bc50e" providerId="LiveId" clId="{9A45F690-FB27-42B9-8C5D-7A5A73CB8A60}" dt="2022-12-07T21:42:25.953" v="760" actId="14100"/>
          <ac:picMkLst>
            <pc:docMk/>
            <pc:sldMk cId="3473682683" sldId="269"/>
            <ac:picMk id="5" creationId="{2E83F210-CE84-A6D5-96D6-8BA411F4FDC6}"/>
          </ac:picMkLst>
        </pc:picChg>
      </pc:sldChg>
      <pc:sldChg chg="addSp delSp modSp new mod">
        <pc:chgData name="Radha Uppuganti" userId="cfbe89fb3d4bc50e" providerId="LiveId" clId="{9A45F690-FB27-42B9-8C5D-7A5A73CB8A60}" dt="2022-12-07T21:43:14.894" v="775" actId="14100"/>
        <pc:sldMkLst>
          <pc:docMk/>
          <pc:sldMk cId="4072620811" sldId="270"/>
        </pc:sldMkLst>
        <pc:spChg chg="mod">
          <ac:chgData name="Radha Uppuganti" userId="cfbe89fb3d4bc50e" providerId="LiveId" clId="{9A45F690-FB27-42B9-8C5D-7A5A73CB8A60}" dt="2022-12-07T21:43:07.977" v="771" actId="20577"/>
          <ac:spMkLst>
            <pc:docMk/>
            <pc:sldMk cId="4072620811" sldId="270"/>
            <ac:spMk id="2" creationId="{D81BE2D3-1B37-70B5-5591-3C377E4F2CFA}"/>
          </ac:spMkLst>
        </pc:spChg>
        <pc:spChg chg="del">
          <ac:chgData name="Radha Uppuganti" userId="cfbe89fb3d4bc50e" providerId="LiveId" clId="{9A45F690-FB27-42B9-8C5D-7A5A73CB8A60}" dt="2022-12-07T21:43:09.930" v="772" actId="22"/>
          <ac:spMkLst>
            <pc:docMk/>
            <pc:sldMk cId="4072620811" sldId="270"/>
            <ac:spMk id="3" creationId="{4CE09336-EEEF-3DB3-139A-4FC38A48A440}"/>
          </ac:spMkLst>
        </pc:spChg>
        <pc:picChg chg="add mod ord">
          <ac:chgData name="Radha Uppuganti" userId="cfbe89fb3d4bc50e" providerId="LiveId" clId="{9A45F690-FB27-42B9-8C5D-7A5A73CB8A60}" dt="2022-12-07T21:43:14.894" v="775" actId="14100"/>
          <ac:picMkLst>
            <pc:docMk/>
            <pc:sldMk cId="4072620811" sldId="270"/>
            <ac:picMk id="5" creationId="{777CA629-CCD5-FC8F-1C28-AF8298A4276C}"/>
          </ac:picMkLst>
        </pc:picChg>
      </pc:sldChg>
      <pc:sldChg chg="addSp delSp modSp new mod">
        <pc:chgData name="Radha Uppuganti" userId="cfbe89fb3d4bc50e" providerId="LiveId" clId="{9A45F690-FB27-42B9-8C5D-7A5A73CB8A60}" dt="2022-12-07T21:43:38.939" v="780" actId="1076"/>
        <pc:sldMkLst>
          <pc:docMk/>
          <pc:sldMk cId="2269633142" sldId="271"/>
        </pc:sldMkLst>
        <pc:spChg chg="del">
          <ac:chgData name="Radha Uppuganti" userId="cfbe89fb3d4bc50e" providerId="LiveId" clId="{9A45F690-FB27-42B9-8C5D-7A5A73CB8A60}" dt="2022-12-07T21:43:34" v="778" actId="478"/>
          <ac:spMkLst>
            <pc:docMk/>
            <pc:sldMk cId="2269633142" sldId="271"/>
            <ac:spMk id="2" creationId="{78185B6D-F1B3-7B06-D91C-6310EB4779B0}"/>
          </ac:spMkLst>
        </pc:spChg>
        <pc:spChg chg="del">
          <ac:chgData name="Radha Uppuganti" userId="cfbe89fb3d4bc50e" providerId="LiveId" clId="{9A45F690-FB27-42B9-8C5D-7A5A73CB8A60}" dt="2022-12-07T21:43:31.371" v="777" actId="22"/>
          <ac:spMkLst>
            <pc:docMk/>
            <pc:sldMk cId="2269633142" sldId="271"/>
            <ac:spMk id="3" creationId="{812480E6-CE30-9EB8-AC5A-A2733385DC6E}"/>
          </ac:spMkLst>
        </pc:spChg>
        <pc:picChg chg="add mod ord">
          <ac:chgData name="Radha Uppuganti" userId="cfbe89fb3d4bc50e" providerId="LiveId" clId="{9A45F690-FB27-42B9-8C5D-7A5A73CB8A60}" dt="2022-12-07T21:43:38.939" v="780" actId="1076"/>
          <ac:picMkLst>
            <pc:docMk/>
            <pc:sldMk cId="2269633142" sldId="271"/>
            <ac:picMk id="5" creationId="{89B88D5B-0390-F8A8-448E-B95985680DD1}"/>
          </ac:picMkLst>
        </pc:picChg>
      </pc:sldChg>
      <pc:sldChg chg="modSp new mod">
        <pc:chgData name="Radha Uppuganti" userId="cfbe89fb3d4bc50e" providerId="LiveId" clId="{9A45F690-FB27-42B9-8C5D-7A5A73CB8A60}" dt="2022-12-07T22:29:36.640" v="968" actId="20577"/>
        <pc:sldMkLst>
          <pc:docMk/>
          <pc:sldMk cId="3704033812" sldId="272"/>
        </pc:sldMkLst>
        <pc:spChg chg="mod">
          <ac:chgData name="Radha Uppuganti" userId="cfbe89fb3d4bc50e" providerId="LiveId" clId="{9A45F690-FB27-42B9-8C5D-7A5A73CB8A60}" dt="2022-12-07T22:28:24.480" v="844" actId="20577"/>
          <ac:spMkLst>
            <pc:docMk/>
            <pc:sldMk cId="3704033812" sldId="272"/>
            <ac:spMk id="2" creationId="{6C04A3B4-74B0-9B95-1A4C-B72D5331D7D3}"/>
          </ac:spMkLst>
        </pc:spChg>
        <pc:spChg chg="mod">
          <ac:chgData name="Radha Uppuganti" userId="cfbe89fb3d4bc50e" providerId="LiveId" clId="{9A45F690-FB27-42B9-8C5D-7A5A73CB8A60}" dt="2022-12-07T22:29:36.640" v="968" actId="20577"/>
          <ac:spMkLst>
            <pc:docMk/>
            <pc:sldMk cId="3704033812" sldId="272"/>
            <ac:spMk id="3" creationId="{00FF03D3-1180-7614-3452-1006D3436D3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A7F18-F586-48AF-B457-F5B553C20A8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A4F784-0C7F-4021-BD7D-8271BB54082E}">
      <dgm:prSet/>
      <dgm:spPr/>
      <dgm:t>
        <a:bodyPr/>
        <a:lstStyle/>
        <a:p>
          <a:r>
            <a:rPr lang="en-US"/>
            <a:t>Simple Workflow</a:t>
          </a:r>
        </a:p>
      </dgm:t>
    </dgm:pt>
    <dgm:pt modelId="{E8367EF9-6CE9-4162-BE47-05B462FC14B7}" type="parTrans" cxnId="{B6DC3BB0-5DAE-4499-AA47-345094E11239}">
      <dgm:prSet/>
      <dgm:spPr/>
      <dgm:t>
        <a:bodyPr/>
        <a:lstStyle/>
        <a:p>
          <a:endParaRPr lang="en-US"/>
        </a:p>
      </dgm:t>
    </dgm:pt>
    <dgm:pt modelId="{07D58287-5600-41CD-869B-4E9B8D1D46B3}" type="sibTrans" cxnId="{B6DC3BB0-5DAE-4499-AA47-345094E11239}">
      <dgm:prSet/>
      <dgm:spPr/>
      <dgm:t>
        <a:bodyPr/>
        <a:lstStyle/>
        <a:p>
          <a:endParaRPr lang="en-US"/>
        </a:p>
      </dgm:t>
    </dgm:pt>
    <dgm:pt modelId="{D9D8B95D-43D5-4A8D-9702-54CD51B3C3D3}">
      <dgm:prSet/>
      <dgm:spPr/>
      <dgm:t>
        <a:bodyPr/>
        <a:lstStyle/>
        <a:p>
          <a:r>
            <a:rPr lang="en-US"/>
            <a:t>No long queue lines</a:t>
          </a:r>
        </a:p>
      </dgm:t>
    </dgm:pt>
    <dgm:pt modelId="{89E89882-D5AE-4E91-AFE9-CA2AD0C1E91B}" type="parTrans" cxnId="{60803903-2B60-4872-9C4D-3535B5511E07}">
      <dgm:prSet/>
      <dgm:spPr/>
      <dgm:t>
        <a:bodyPr/>
        <a:lstStyle/>
        <a:p>
          <a:endParaRPr lang="en-US"/>
        </a:p>
      </dgm:t>
    </dgm:pt>
    <dgm:pt modelId="{548DAB61-5B2C-4D55-9F02-0775BFB02EC3}" type="sibTrans" cxnId="{60803903-2B60-4872-9C4D-3535B5511E07}">
      <dgm:prSet/>
      <dgm:spPr/>
      <dgm:t>
        <a:bodyPr/>
        <a:lstStyle/>
        <a:p>
          <a:endParaRPr lang="en-US"/>
        </a:p>
      </dgm:t>
    </dgm:pt>
    <dgm:pt modelId="{5A6952EF-D555-48EC-A390-F36C9EACB782}">
      <dgm:prSet/>
      <dgm:spPr/>
      <dgm:t>
        <a:bodyPr/>
        <a:lstStyle/>
        <a:p>
          <a:r>
            <a:rPr lang="en-US"/>
            <a:t>Immediate book issuing / buying</a:t>
          </a:r>
        </a:p>
      </dgm:t>
    </dgm:pt>
    <dgm:pt modelId="{E7CC4729-AE70-46B7-9673-531EEE49CAE3}" type="parTrans" cxnId="{05F33B1C-3418-4165-A912-ED8C9C2E4F33}">
      <dgm:prSet/>
      <dgm:spPr/>
      <dgm:t>
        <a:bodyPr/>
        <a:lstStyle/>
        <a:p>
          <a:endParaRPr lang="en-US"/>
        </a:p>
      </dgm:t>
    </dgm:pt>
    <dgm:pt modelId="{609E4ABF-CF3C-4683-B5B2-C86960EFB1D6}" type="sibTrans" cxnId="{05F33B1C-3418-4165-A912-ED8C9C2E4F33}">
      <dgm:prSet/>
      <dgm:spPr/>
      <dgm:t>
        <a:bodyPr/>
        <a:lstStyle/>
        <a:p>
          <a:endParaRPr lang="en-US"/>
        </a:p>
      </dgm:t>
    </dgm:pt>
    <dgm:pt modelId="{43E5366B-B0CD-413F-8EA4-FA3C364FC5BB}">
      <dgm:prSet/>
      <dgm:spPr/>
      <dgm:t>
        <a:bodyPr/>
        <a:lstStyle/>
        <a:p>
          <a:r>
            <a:rPr lang="en-US"/>
            <a:t>Ease of Use</a:t>
          </a:r>
        </a:p>
      </dgm:t>
    </dgm:pt>
    <dgm:pt modelId="{D39ABB3E-8A50-454F-9D24-E9C2156D7EC6}" type="parTrans" cxnId="{A37C2ACB-AF10-415F-A949-5F984813A7F0}">
      <dgm:prSet/>
      <dgm:spPr/>
      <dgm:t>
        <a:bodyPr/>
        <a:lstStyle/>
        <a:p>
          <a:endParaRPr lang="en-US"/>
        </a:p>
      </dgm:t>
    </dgm:pt>
    <dgm:pt modelId="{F1A0E4B4-D3B0-486E-A03D-643780F3C1ED}" type="sibTrans" cxnId="{A37C2ACB-AF10-415F-A949-5F984813A7F0}">
      <dgm:prSet/>
      <dgm:spPr/>
      <dgm:t>
        <a:bodyPr/>
        <a:lstStyle/>
        <a:p>
          <a:endParaRPr lang="en-US"/>
        </a:p>
      </dgm:t>
    </dgm:pt>
    <dgm:pt modelId="{CBB36979-FCE5-41F0-983A-B0FF289464A7}" type="pres">
      <dgm:prSet presAssocID="{01CA7F18-F586-48AF-B457-F5B553C20A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DEF989-8F23-48BF-923B-AA669E090569}" type="pres">
      <dgm:prSet presAssocID="{1BA4F784-0C7F-4021-BD7D-8271BB54082E}" presName="hierRoot1" presStyleCnt="0"/>
      <dgm:spPr/>
    </dgm:pt>
    <dgm:pt modelId="{7F023665-7785-4DB3-89A8-CC72848CA534}" type="pres">
      <dgm:prSet presAssocID="{1BA4F784-0C7F-4021-BD7D-8271BB54082E}" presName="composite" presStyleCnt="0"/>
      <dgm:spPr/>
    </dgm:pt>
    <dgm:pt modelId="{9F41A551-299B-4FE0-A5D2-B559B67E143E}" type="pres">
      <dgm:prSet presAssocID="{1BA4F784-0C7F-4021-BD7D-8271BB54082E}" presName="background" presStyleLbl="node0" presStyleIdx="0" presStyleCnt="4"/>
      <dgm:spPr/>
    </dgm:pt>
    <dgm:pt modelId="{81474AE6-15D4-4733-B241-54A9991B8CA6}" type="pres">
      <dgm:prSet presAssocID="{1BA4F784-0C7F-4021-BD7D-8271BB54082E}" presName="text" presStyleLbl="fgAcc0" presStyleIdx="0" presStyleCnt="4">
        <dgm:presLayoutVars>
          <dgm:chPref val="3"/>
        </dgm:presLayoutVars>
      </dgm:prSet>
      <dgm:spPr/>
    </dgm:pt>
    <dgm:pt modelId="{F63B25AC-0CF4-4D85-BDF3-32C588CD5B7B}" type="pres">
      <dgm:prSet presAssocID="{1BA4F784-0C7F-4021-BD7D-8271BB54082E}" presName="hierChild2" presStyleCnt="0"/>
      <dgm:spPr/>
    </dgm:pt>
    <dgm:pt modelId="{A3FC1379-2360-4A70-B538-72D931178F27}" type="pres">
      <dgm:prSet presAssocID="{D9D8B95D-43D5-4A8D-9702-54CD51B3C3D3}" presName="hierRoot1" presStyleCnt="0"/>
      <dgm:spPr/>
    </dgm:pt>
    <dgm:pt modelId="{476282EC-B27D-451C-923A-1CFA34F58159}" type="pres">
      <dgm:prSet presAssocID="{D9D8B95D-43D5-4A8D-9702-54CD51B3C3D3}" presName="composite" presStyleCnt="0"/>
      <dgm:spPr/>
    </dgm:pt>
    <dgm:pt modelId="{FB661CE1-B4EB-488E-B216-839CC9D8676A}" type="pres">
      <dgm:prSet presAssocID="{D9D8B95D-43D5-4A8D-9702-54CD51B3C3D3}" presName="background" presStyleLbl="node0" presStyleIdx="1" presStyleCnt="4"/>
      <dgm:spPr/>
    </dgm:pt>
    <dgm:pt modelId="{7DD14EE0-A120-427F-A4E3-4878BD7016B0}" type="pres">
      <dgm:prSet presAssocID="{D9D8B95D-43D5-4A8D-9702-54CD51B3C3D3}" presName="text" presStyleLbl="fgAcc0" presStyleIdx="1" presStyleCnt="4">
        <dgm:presLayoutVars>
          <dgm:chPref val="3"/>
        </dgm:presLayoutVars>
      </dgm:prSet>
      <dgm:spPr/>
    </dgm:pt>
    <dgm:pt modelId="{C0C70DD5-540E-4874-B419-0D801F6FEE17}" type="pres">
      <dgm:prSet presAssocID="{D9D8B95D-43D5-4A8D-9702-54CD51B3C3D3}" presName="hierChild2" presStyleCnt="0"/>
      <dgm:spPr/>
    </dgm:pt>
    <dgm:pt modelId="{BE258D16-B411-4B0E-8E2B-0EBE46DB815C}" type="pres">
      <dgm:prSet presAssocID="{5A6952EF-D555-48EC-A390-F36C9EACB782}" presName="hierRoot1" presStyleCnt="0"/>
      <dgm:spPr/>
    </dgm:pt>
    <dgm:pt modelId="{47ADFB2A-553E-4E4D-8B58-D1842B1B807D}" type="pres">
      <dgm:prSet presAssocID="{5A6952EF-D555-48EC-A390-F36C9EACB782}" presName="composite" presStyleCnt="0"/>
      <dgm:spPr/>
    </dgm:pt>
    <dgm:pt modelId="{8442EC08-11B7-49EC-8CBB-F18B9F8115EB}" type="pres">
      <dgm:prSet presAssocID="{5A6952EF-D555-48EC-A390-F36C9EACB782}" presName="background" presStyleLbl="node0" presStyleIdx="2" presStyleCnt="4"/>
      <dgm:spPr/>
    </dgm:pt>
    <dgm:pt modelId="{709FB6F5-293E-4B87-9AB9-B5E744E62909}" type="pres">
      <dgm:prSet presAssocID="{5A6952EF-D555-48EC-A390-F36C9EACB782}" presName="text" presStyleLbl="fgAcc0" presStyleIdx="2" presStyleCnt="4">
        <dgm:presLayoutVars>
          <dgm:chPref val="3"/>
        </dgm:presLayoutVars>
      </dgm:prSet>
      <dgm:spPr/>
    </dgm:pt>
    <dgm:pt modelId="{7A6E2F61-47B0-42F8-BE2B-30F33CEC14F9}" type="pres">
      <dgm:prSet presAssocID="{5A6952EF-D555-48EC-A390-F36C9EACB782}" presName="hierChild2" presStyleCnt="0"/>
      <dgm:spPr/>
    </dgm:pt>
    <dgm:pt modelId="{ED1CC281-68CD-44AF-AE8A-B11E5BD7A157}" type="pres">
      <dgm:prSet presAssocID="{43E5366B-B0CD-413F-8EA4-FA3C364FC5BB}" presName="hierRoot1" presStyleCnt="0"/>
      <dgm:spPr/>
    </dgm:pt>
    <dgm:pt modelId="{9FDC88FF-CAB7-44AF-AA8A-31F20289D02E}" type="pres">
      <dgm:prSet presAssocID="{43E5366B-B0CD-413F-8EA4-FA3C364FC5BB}" presName="composite" presStyleCnt="0"/>
      <dgm:spPr/>
    </dgm:pt>
    <dgm:pt modelId="{BC4F0F2F-83A8-4734-802E-C23C20F9D020}" type="pres">
      <dgm:prSet presAssocID="{43E5366B-B0CD-413F-8EA4-FA3C364FC5BB}" presName="background" presStyleLbl="node0" presStyleIdx="3" presStyleCnt="4"/>
      <dgm:spPr/>
    </dgm:pt>
    <dgm:pt modelId="{474B45EB-2A20-476A-9464-F8182F161851}" type="pres">
      <dgm:prSet presAssocID="{43E5366B-B0CD-413F-8EA4-FA3C364FC5BB}" presName="text" presStyleLbl="fgAcc0" presStyleIdx="3" presStyleCnt="4">
        <dgm:presLayoutVars>
          <dgm:chPref val="3"/>
        </dgm:presLayoutVars>
      </dgm:prSet>
      <dgm:spPr/>
    </dgm:pt>
    <dgm:pt modelId="{9DAEFC68-1825-4652-8C4E-722FD2A58D27}" type="pres">
      <dgm:prSet presAssocID="{43E5366B-B0CD-413F-8EA4-FA3C364FC5BB}" presName="hierChild2" presStyleCnt="0"/>
      <dgm:spPr/>
    </dgm:pt>
  </dgm:ptLst>
  <dgm:cxnLst>
    <dgm:cxn modelId="{60803903-2B60-4872-9C4D-3535B5511E07}" srcId="{01CA7F18-F586-48AF-B457-F5B553C20A8D}" destId="{D9D8B95D-43D5-4A8D-9702-54CD51B3C3D3}" srcOrd="1" destOrd="0" parTransId="{89E89882-D5AE-4E91-AFE9-CA2AD0C1E91B}" sibTransId="{548DAB61-5B2C-4D55-9F02-0775BFB02EC3}"/>
    <dgm:cxn modelId="{05F33B1C-3418-4165-A912-ED8C9C2E4F33}" srcId="{01CA7F18-F586-48AF-B457-F5B553C20A8D}" destId="{5A6952EF-D555-48EC-A390-F36C9EACB782}" srcOrd="2" destOrd="0" parTransId="{E7CC4729-AE70-46B7-9673-531EEE49CAE3}" sibTransId="{609E4ABF-CF3C-4683-B5B2-C86960EFB1D6}"/>
    <dgm:cxn modelId="{913FAF34-DF69-4A4E-806D-AEB559C580E8}" type="presOf" srcId="{5A6952EF-D555-48EC-A390-F36C9EACB782}" destId="{709FB6F5-293E-4B87-9AB9-B5E744E62909}" srcOrd="0" destOrd="0" presId="urn:microsoft.com/office/officeart/2005/8/layout/hierarchy1"/>
    <dgm:cxn modelId="{482B0F7D-97C6-4CBE-B39C-11AF0AC629C1}" type="presOf" srcId="{43E5366B-B0CD-413F-8EA4-FA3C364FC5BB}" destId="{474B45EB-2A20-476A-9464-F8182F161851}" srcOrd="0" destOrd="0" presId="urn:microsoft.com/office/officeart/2005/8/layout/hierarchy1"/>
    <dgm:cxn modelId="{B6DC3BB0-5DAE-4499-AA47-345094E11239}" srcId="{01CA7F18-F586-48AF-B457-F5B553C20A8D}" destId="{1BA4F784-0C7F-4021-BD7D-8271BB54082E}" srcOrd="0" destOrd="0" parTransId="{E8367EF9-6CE9-4162-BE47-05B462FC14B7}" sibTransId="{07D58287-5600-41CD-869B-4E9B8D1D46B3}"/>
    <dgm:cxn modelId="{A37C2ACB-AF10-415F-A949-5F984813A7F0}" srcId="{01CA7F18-F586-48AF-B457-F5B553C20A8D}" destId="{43E5366B-B0CD-413F-8EA4-FA3C364FC5BB}" srcOrd="3" destOrd="0" parTransId="{D39ABB3E-8A50-454F-9D24-E9C2156D7EC6}" sibTransId="{F1A0E4B4-D3B0-486E-A03D-643780F3C1ED}"/>
    <dgm:cxn modelId="{79A566D5-DA67-4695-8DD8-474D27D67EEE}" type="presOf" srcId="{D9D8B95D-43D5-4A8D-9702-54CD51B3C3D3}" destId="{7DD14EE0-A120-427F-A4E3-4878BD7016B0}" srcOrd="0" destOrd="0" presId="urn:microsoft.com/office/officeart/2005/8/layout/hierarchy1"/>
    <dgm:cxn modelId="{DEDEE7DB-93C5-4946-8B9C-56509F55437B}" type="presOf" srcId="{1BA4F784-0C7F-4021-BD7D-8271BB54082E}" destId="{81474AE6-15D4-4733-B241-54A9991B8CA6}" srcOrd="0" destOrd="0" presId="urn:microsoft.com/office/officeart/2005/8/layout/hierarchy1"/>
    <dgm:cxn modelId="{A53498E5-4D2B-46DE-A051-4639FB561222}" type="presOf" srcId="{01CA7F18-F586-48AF-B457-F5B553C20A8D}" destId="{CBB36979-FCE5-41F0-983A-B0FF289464A7}" srcOrd="0" destOrd="0" presId="urn:microsoft.com/office/officeart/2005/8/layout/hierarchy1"/>
    <dgm:cxn modelId="{2CEC1783-B806-4148-B939-445C1C5524B9}" type="presParOf" srcId="{CBB36979-FCE5-41F0-983A-B0FF289464A7}" destId="{CBDEF989-8F23-48BF-923B-AA669E090569}" srcOrd="0" destOrd="0" presId="urn:microsoft.com/office/officeart/2005/8/layout/hierarchy1"/>
    <dgm:cxn modelId="{9D1B4D43-3848-4B7D-BDA5-A891E448621B}" type="presParOf" srcId="{CBDEF989-8F23-48BF-923B-AA669E090569}" destId="{7F023665-7785-4DB3-89A8-CC72848CA534}" srcOrd="0" destOrd="0" presId="urn:microsoft.com/office/officeart/2005/8/layout/hierarchy1"/>
    <dgm:cxn modelId="{45BBA729-A758-45D6-89EB-ADE0401852C9}" type="presParOf" srcId="{7F023665-7785-4DB3-89A8-CC72848CA534}" destId="{9F41A551-299B-4FE0-A5D2-B559B67E143E}" srcOrd="0" destOrd="0" presId="urn:microsoft.com/office/officeart/2005/8/layout/hierarchy1"/>
    <dgm:cxn modelId="{492D7972-B6BE-494F-93E1-1BBDCD96015E}" type="presParOf" srcId="{7F023665-7785-4DB3-89A8-CC72848CA534}" destId="{81474AE6-15D4-4733-B241-54A9991B8CA6}" srcOrd="1" destOrd="0" presId="urn:microsoft.com/office/officeart/2005/8/layout/hierarchy1"/>
    <dgm:cxn modelId="{B7690E78-096F-4630-B4D8-16A3B5B57711}" type="presParOf" srcId="{CBDEF989-8F23-48BF-923B-AA669E090569}" destId="{F63B25AC-0CF4-4D85-BDF3-32C588CD5B7B}" srcOrd="1" destOrd="0" presId="urn:microsoft.com/office/officeart/2005/8/layout/hierarchy1"/>
    <dgm:cxn modelId="{E43C1EA6-47D1-4053-A9A4-42BFE173CBD3}" type="presParOf" srcId="{CBB36979-FCE5-41F0-983A-B0FF289464A7}" destId="{A3FC1379-2360-4A70-B538-72D931178F27}" srcOrd="1" destOrd="0" presId="urn:microsoft.com/office/officeart/2005/8/layout/hierarchy1"/>
    <dgm:cxn modelId="{9F8BB74A-9ADC-4335-8791-6974CB969DBE}" type="presParOf" srcId="{A3FC1379-2360-4A70-B538-72D931178F27}" destId="{476282EC-B27D-451C-923A-1CFA34F58159}" srcOrd="0" destOrd="0" presId="urn:microsoft.com/office/officeart/2005/8/layout/hierarchy1"/>
    <dgm:cxn modelId="{9FB09495-6A7B-4892-8D69-7A3A3952F2F4}" type="presParOf" srcId="{476282EC-B27D-451C-923A-1CFA34F58159}" destId="{FB661CE1-B4EB-488E-B216-839CC9D8676A}" srcOrd="0" destOrd="0" presId="urn:microsoft.com/office/officeart/2005/8/layout/hierarchy1"/>
    <dgm:cxn modelId="{552EAD0B-5C7D-44CB-B417-E72EE3031DBC}" type="presParOf" srcId="{476282EC-B27D-451C-923A-1CFA34F58159}" destId="{7DD14EE0-A120-427F-A4E3-4878BD7016B0}" srcOrd="1" destOrd="0" presId="urn:microsoft.com/office/officeart/2005/8/layout/hierarchy1"/>
    <dgm:cxn modelId="{5E536D0B-7396-4CCC-90C8-C62FA946B2CD}" type="presParOf" srcId="{A3FC1379-2360-4A70-B538-72D931178F27}" destId="{C0C70DD5-540E-4874-B419-0D801F6FEE17}" srcOrd="1" destOrd="0" presId="urn:microsoft.com/office/officeart/2005/8/layout/hierarchy1"/>
    <dgm:cxn modelId="{CE729E5E-36F3-4030-95EA-8ABEF35F7D37}" type="presParOf" srcId="{CBB36979-FCE5-41F0-983A-B0FF289464A7}" destId="{BE258D16-B411-4B0E-8E2B-0EBE46DB815C}" srcOrd="2" destOrd="0" presId="urn:microsoft.com/office/officeart/2005/8/layout/hierarchy1"/>
    <dgm:cxn modelId="{E94C2F2E-BFD9-42E0-881E-7BA5877659C9}" type="presParOf" srcId="{BE258D16-B411-4B0E-8E2B-0EBE46DB815C}" destId="{47ADFB2A-553E-4E4D-8B58-D1842B1B807D}" srcOrd="0" destOrd="0" presId="urn:microsoft.com/office/officeart/2005/8/layout/hierarchy1"/>
    <dgm:cxn modelId="{D9DAF0FD-363D-4845-81AE-6B72A7C51CAB}" type="presParOf" srcId="{47ADFB2A-553E-4E4D-8B58-D1842B1B807D}" destId="{8442EC08-11B7-49EC-8CBB-F18B9F8115EB}" srcOrd="0" destOrd="0" presId="urn:microsoft.com/office/officeart/2005/8/layout/hierarchy1"/>
    <dgm:cxn modelId="{52448148-8244-4070-920D-F96F093AFF76}" type="presParOf" srcId="{47ADFB2A-553E-4E4D-8B58-D1842B1B807D}" destId="{709FB6F5-293E-4B87-9AB9-B5E744E62909}" srcOrd="1" destOrd="0" presId="urn:microsoft.com/office/officeart/2005/8/layout/hierarchy1"/>
    <dgm:cxn modelId="{7A6D32E2-F65D-4D68-B876-4A3A6C1A3A14}" type="presParOf" srcId="{BE258D16-B411-4B0E-8E2B-0EBE46DB815C}" destId="{7A6E2F61-47B0-42F8-BE2B-30F33CEC14F9}" srcOrd="1" destOrd="0" presId="urn:microsoft.com/office/officeart/2005/8/layout/hierarchy1"/>
    <dgm:cxn modelId="{A3B8101F-A3DB-4AC7-9FC8-D891F6B60C6F}" type="presParOf" srcId="{CBB36979-FCE5-41F0-983A-B0FF289464A7}" destId="{ED1CC281-68CD-44AF-AE8A-B11E5BD7A157}" srcOrd="3" destOrd="0" presId="urn:microsoft.com/office/officeart/2005/8/layout/hierarchy1"/>
    <dgm:cxn modelId="{37D2C08C-9321-43ED-AC4F-867DD7CEC2A9}" type="presParOf" srcId="{ED1CC281-68CD-44AF-AE8A-B11E5BD7A157}" destId="{9FDC88FF-CAB7-44AF-AA8A-31F20289D02E}" srcOrd="0" destOrd="0" presId="urn:microsoft.com/office/officeart/2005/8/layout/hierarchy1"/>
    <dgm:cxn modelId="{9002F265-BA66-4246-A59E-9040094BE4E0}" type="presParOf" srcId="{9FDC88FF-CAB7-44AF-AA8A-31F20289D02E}" destId="{BC4F0F2F-83A8-4734-802E-C23C20F9D020}" srcOrd="0" destOrd="0" presId="urn:microsoft.com/office/officeart/2005/8/layout/hierarchy1"/>
    <dgm:cxn modelId="{D05F2E65-6FAC-4F4A-A1FB-684E520E9571}" type="presParOf" srcId="{9FDC88FF-CAB7-44AF-AA8A-31F20289D02E}" destId="{474B45EB-2A20-476A-9464-F8182F161851}" srcOrd="1" destOrd="0" presId="urn:microsoft.com/office/officeart/2005/8/layout/hierarchy1"/>
    <dgm:cxn modelId="{3ACED598-997B-41CC-A122-D1AE422B0BA9}" type="presParOf" srcId="{ED1CC281-68CD-44AF-AE8A-B11E5BD7A157}" destId="{9DAEFC68-1825-4652-8C4E-722FD2A58D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4BFFDC-497E-4E8F-8DC6-0439E5A3E9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EEEC4-F844-4E1D-B89B-9D55EABDB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App Engine</a:t>
          </a:r>
        </a:p>
      </dgm:t>
    </dgm:pt>
    <dgm:pt modelId="{BFB43F52-B33D-413F-BE43-C2A1BF2E3525}" type="parTrans" cxnId="{75689DF9-A0C1-442E-8897-F5E0AE37C2C5}">
      <dgm:prSet/>
      <dgm:spPr/>
      <dgm:t>
        <a:bodyPr/>
        <a:lstStyle/>
        <a:p>
          <a:endParaRPr lang="en-US"/>
        </a:p>
      </dgm:t>
    </dgm:pt>
    <dgm:pt modelId="{BE7C7C5B-743F-4413-B3E8-98FBAC0BE2A9}" type="sibTrans" cxnId="{75689DF9-A0C1-442E-8897-F5E0AE37C2C5}">
      <dgm:prSet/>
      <dgm:spPr/>
      <dgm:t>
        <a:bodyPr/>
        <a:lstStyle/>
        <a:p>
          <a:endParaRPr lang="en-US"/>
        </a:p>
      </dgm:t>
    </dgm:pt>
    <dgm:pt modelId="{B70E4444-D2E5-40D9-9328-3D4FF13E8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Cloud SQL</a:t>
          </a:r>
        </a:p>
      </dgm:t>
    </dgm:pt>
    <dgm:pt modelId="{8CE22DFC-6E88-49D1-B34C-76E778A8A02F}" type="parTrans" cxnId="{3A64A111-611C-4D24-9775-FE006435D0A5}">
      <dgm:prSet/>
      <dgm:spPr/>
      <dgm:t>
        <a:bodyPr/>
        <a:lstStyle/>
        <a:p>
          <a:endParaRPr lang="en-US"/>
        </a:p>
      </dgm:t>
    </dgm:pt>
    <dgm:pt modelId="{9A8A63E0-5F93-4309-A87D-8B44508B1C90}" type="sibTrans" cxnId="{3A64A111-611C-4D24-9775-FE006435D0A5}">
      <dgm:prSet/>
      <dgm:spPr/>
      <dgm:t>
        <a:bodyPr/>
        <a:lstStyle/>
        <a:p>
          <a:endParaRPr lang="en-US"/>
        </a:p>
      </dgm:t>
    </dgm:pt>
    <dgm:pt modelId="{D238BE2E-2E40-4072-A721-C8F2939CC1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</a:t>
          </a:r>
        </a:p>
      </dgm:t>
    </dgm:pt>
    <dgm:pt modelId="{114A8F6D-05A8-44A6-A573-4F0EA3BAF33F}" type="parTrans" cxnId="{1C18065D-CD63-4C67-99C5-F4F43EF7E7A5}">
      <dgm:prSet/>
      <dgm:spPr/>
      <dgm:t>
        <a:bodyPr/>
        <a:lstStyle/>
        <a:p>
          <a:endParaRPr lang="en-US"/>
        </a:p>
      </dgm:t>
    </dgm:pt>
    <dgm:pt modelId="{C07119A7-CAA4-41EB-B36C-BB5476D14216}" type="sibTrans" cxnId="{1C18065D-CD63-4C67-99C5-F4F43EF7E7A5}">
      <dgm:prSet/>
      <dgm:spPr/>
      <dgm:t>
        <a:bodyPr/>
        <a:lstStyle/>
        <a:p>
          <a:endParaRPr lang="en-US"/>
        </a:p>
      </dgm:t>
    </dgm:pt>
    <dgm:pt modelId="{3743786A-DFDE-4C11-B032-0188B6131E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Developer Cheat Sheet</a:t>
          </a:r>
          <a:endParaRPr lang="en-US" dirty="0"/>
        </a:p>
      </dgm:t>
    </dgm:pt>
    <dgm:pt modelId="{889B10F7-E721-4C82-9B5D-0539FA672487}" type="parTrans" cxnId="{D70DE8A1-98DE-404B-B2EC-5351C096B48B}">
      <dgm:prSet/>
      <dgm:spPr/>
      <dgm:t>
        <a:bodyPr/>
        <a:lstStyle/>
        <a:p>
          <a:endParaRPr lang="en-US"/>
        </a:p>
      </dgm:t>
    </dgm:pt>
    <dgm:pt modelId="{B88E7AED-1E1F-47FB-957C-55B63CB2CD77}" type="sibTrans" cxnId="{D70DE8A1-98DE-404B-B2EC-5351C096B48B}">
      <dgm:prSet/>
      <dgm:spPr/>
      <dgm:t>
        <a:bodyPr/>
        <a:lstStyle/>
        <a:p>
          <a:endParaRPr lang="en-US"/>
        </a:p>
      </dgm:t>
    </dgm:pt>
    <dgm:pt modelId="{0FCC10E7-6888-4E8B-B605-146966BBCEC2}" type="pres">
      <dgm:prSet presAssocID="{994BFFDC-497E-4E8F-8DC6-0439E5A3E977}" presName="root" presStyleCnt="0">
        <dgm:presLayoutVars>
          <dgm:dir/>
          <dgm:resizeHandles val="exact"/>
        </dgm:presLayoutVars>
      </dgm:prSet>
      <dgm:spPr/>
    </dgm:pt>
    <dgm:pt modelId="{0023C304-780A-4FB6-8E44-D5657BBE4952}" type="pres">
      <dgm:prSet presAssocID="{7DBEEEC4-F844-4E1D-B89B-9D55EABDB465}" presName="compNode" presStyleCnt="0"/>
      <dgm:spPr/>
    </dgm:pt>
    <dgm:pt modelId="{D468FB11-46A0-43CE-884B-64446DEB1A54}" type="pres">
      <dgm:prSet presAssocID="{7DBEEEC4-F844-4E1D-B89B-9D55EABDB4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2BD253-A4D3-4696-8E46-C28AABB3956D}" type="pres">
      <dgm:prSet presAssocID="{7DBEEEC4-F844-4E1D-B89B-9D55EABDB465}" presName="spaceRect" presStyleCnt="0"/>
      <dgm:spPr/>
    </dgm:pt>
    <dgm:pt modelId="{098D1DDB-EF59-4D48-AFBE-20463D2743B4}" type="pres">
      <dgm:prSet presAssocID="{7DBEEEC4-F844-4E1D-B89B-9D55EABDB465}" presName="textRect" presStyleLbl="revTx" presStyleIdx="0" presStyleCnt="4">
        <dgm:presLayoutVars>
          <dgm:chMax val="1"/>
          <dgm:chPref val="1"/>
        </dgm:presLayoutVars>
      </dgm:prSet>
      <dgm:spPr/>
    </dgm:pt>
    <dgm:pt modelId="{57EC7F6C-6823-4359-A51A-8D93ADE604A4}" type="pres">
      <dgm:prSet presAssocID="{BE7C7C5B-743F-4413-B3E8-98FBAC0BE2A9}" presName="sibTrans" presStyleCnt="0"/>
      <dgm:spPr/>
    </dgm:pt>
    <dgm:pt modelId="{355103B3-25C4-4F40-8BF8-431F2D39DFF3}" type="pres">
      <dgm:prSet presAssocID="{B70E4444-D2E5-40D9-9328-3D4FF13E84EF}" presName="compNode" presStyleCnt="0"/>
      <dgm:spPr/>
    </dgm:pt>
    <dgm:pt modelId="{AAAD512B-F0A5-4445-A201-E70D153FD824}" type="pres">
      <dgm:prSet presAssocID="{B70E4444-D2E5-40D9-9328-3D4FF13E84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3A4203A-440B-4ACD-86A0-7C528ACABCBC}" type="pres">
      <dgm:prSet presAssocID="{B70E4444-D2E5-40D9-9328-3D4FF13E84EF}" presName="spaceRect" presStyleCnt="0"/>
      <dgm:spPr/>
    </dgm:pt>
    <dgm:pt modelId="{C27400F7-82B0-4027-B288-BA5D24ACBBDE}" type="pres">
      <dgm:prSet presAssocID="{B70E4444-D2E5-40D9-9328-3D4FF13E84EF}" presName="textRect" presStyleLbl="revTx" presStyleIdx="1" presStyleCnt="4">
        <dgm:presLayoutVars>
          <dgm:chMax val="1"/>
          <dgm:chPref val="1"/>
        </dgm:presLayoutVars>
      </dgm:prSet>
      <dgm:spPr/>
    </dgm:pt>
    <dgm:pt modelId="{4EFABAA4-1524-45D7-8A0A-66CD417B2469}" type="pres">
      <dgm:prSet presAssocID="{9A8A63E0-5F93-4309-A87D-8B44508B1C90}" presName="sibTrans" presStyleCnt="0"/>
      <dgm:spPr/>
    </dgm:pt>
    <dgm:pt modelId="{184D6611-0861-4567-816C-72CCF89138FB}" type="pres">
      <dgm:prSet presAssocID="{D238BE2E-2E40-4072-A721-C8F2939CC1C6}" presName="compNode" presStyleCnt="0"/>
      <dgm:spPr/>
    </dgm:pt>
    <dgm:pt modelId="{BE1C23D3-5ECA-4B68-901C-426FF9F3B1C2}" type="pres">
      <dgm:prSet presAssocID="{D238BE2E-2E40-4072-A721-C8F2939CC1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52F1BEB-E3B1-49E2-A3F4-F09C726B99BF}" type="pres">
      <dgm:prSet presAssocID="{D238BE2E-2E40-4072-A721-C8F2939CC1C6}" presName="spaceRect" presStyleCnt="0"/>
      <dgm:spPr/>
    </dgm:pt>
    <dgm:pt modelId="{644C7D00-04E9-411B-903B-B2934AA48C17}" type="pres">
      <dgm:prSet presAssocID="{D238BE2E-2E40-4072-A721-C8F2939CC1C6}" presName="textRect" presStyleLbl="revTx" presStyleIdx="2" presStyleCnt="4">
        <dgm:presLayoutVars>
          <dgm:chMax val="1"/>
          <dgm:chPref val="1"/>
        </dgm:presLayoutVars>
      </dgm:prSet>
      <dgm:spPr/>
    </dgm:pt>
    <dgm:pt modelId="{7F171E37-631B-4721-84D4-5F1C091959CB}" type="pres">
      <dgm:prSet presAssocID="{C07119A7-CAA4-41EB-B36C-BB5476D14216}" presName="sibTrans" presStyleCnt="0"/>
      <dgm:spPr/>
    </dgm:pt>
    <dgm:pt modelId="{0D129B5E-3FB3-42D2-B8FF-22AAB95A4670}" type="pres">
      <dgm:prSet presAssocID="{3743786A-DFDE-4C11-B032-0188B6131E55}" presName="compNode" presStyleCnt="0"/>
      <dgm:spPr/>
    </dgm:pt>
    <dgm:pt modelId="{F664762E-88CC-4BEC-837A-7E1D7E997EF8}" type="pres">
      <dgm:prSet presAssocID="{3743786A-DFDE-4C11-B032-0188B6131E55}" presName="iconRect" presStyleLbl="node1" presStyleIdx="3" presStyleCnt="4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E03CD8EA-6552-488B-9AF9-25232EB291F1}" type="pres">
      <dgm:prSet presAssocID="{3743786A-DFDE-4C11-B032-0188B6131E55}" presName="spaceRect" presStyleCnt="0"/>
      <dgm:spPr/>
    </dgm:pt>
    <dgm:pt modelId="{71AED705-E6BF-47B4-8C28-41C87A3980BD}" type="pres">
      <dgm:prSet presAssocID="{3743786A-DFDE-4C11-B032-0188B6131E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64A111-611C-4D24-9775-FE006435D0A5}" srcId="{994BFFDC-497E-4E8F-8DC6-0439E5A3E977}" destId="{B70E4444-D2E5-40D9-9328-3D4FF13E84EF}" srcOrd="1" destOrd="0" parTransId="{8CE22DFC-6E88-49D1-B34C-76E778A8A02F}" sibTransId="{9A8A63E0-5F93-4309-A87D-8B44508B1C90}"/>
    <dgm:cxn modelId="{1C18065D-CD63-4C67-99C5-F4F43EF7E7A5}" srcId="{994BFFDC-497E-4E8F-8DC6-0439E5A3E977}" destId="{D238BE2E-2E40-4072-A721-C8F2939CC1C6}" srcOrd="2" destOrd="0" parTransId="{114A8F6D-05A8-44A6-A573-4F0EA3BAF33F}" sibTransId="{C07119A7-CAA4-41EB-B36C-BB5476D14216}"/>
    <dgm:cxn modelId="{057E8F9F-B207-4FB2-AE00-D02F9A31C7A2}" type="presOf" srcId="{B70E4444-D2E5-40D9-9328-3D4FF13E84EF}" destId="{C27400F7-82B0-4027-B288-BA5D24ACBBDE}" srcOrd="0" destOrd="0" presId="urn:microsoft.com/office/officeart/2018/2/layout/IconLabelList"/>
    <dgm:cxn modelId="{D70DE8A1-98DE-404B-B2EC-5351C096B48B}" srcId="{994BFFDC-497E-4E8F-8DC6-0439E5A3E977}" destId="{3743786A-DFDE-4C11-B032-0188B6131E55}" srcOrd="3" destOrd="0" parTransId="{889B10F7-E721-4C82-9B5D-0539FA672487}" sibTransId="{B88E7AED-1E1F-47FB-957C-55B63CB2CD77}"/>
    <dgm:cxn modelId="{C92155AF-D9E1-4074-B8CD-354E79915494}" type="presOf" srcId="{994BFFDC-497E-4E8F-8DC6-0439E5A3E977}" destId="{0FCC10E7-6888-4E8B-B605-146966BBCEC2}" srcOrd="0" destOrd="0" presId="urn:microsoft.com/office/officeart/2018/2/layout/IconLabelList"/>
    <dgm:cxn modelId="{F95AD8DB-CC1E-44BC-8DE3-0D3E5AE7A4EA}" type="presOf" srcId="{7DBEEEC4-F844-4E1D-B89B-9D55EABDB465}" destId="{098D1DDB-EF59-4D48-AFBE-20463D2743B4}" srcOrd="0" destOrd="0" presId="urn:microsoft.com/office/officeart/2018/2/layout/IconLabelList"/>
    <dgm:cxn modelId="{96015CF6-95EF-46D1-9FAA-187193BCFFDE}" type="presOf" srcId="{D238BE2E-2E40-4072-A721-C8F2939CC1C6}" destId="{644C7D00-04E9-411B-903B-B2934AA48C17}" srcOrd="0" destOrd="0" presId="urn:microsoft.com/office/officeart/2018/2/layout/IconLabelList"/>
    <dgm:cxn modelId="{75689DF9-A0C1-442E-8897-F5E0AE37C2C5}" srcId="{994BFFDC-497E-4E8F-8DC6-0439E5A3E977}" destId="{7DBEEEC4-F844-4E1D-B89B-9D55EABDB465}" srcOrd="0" destOrd="0" parTransId="{BFB43F52-B33D-413F-BE43-C2A1BF2E3525}" sibTransId="{BE7C7C5B-743F-4413-B3E8-98FBAC0BE2A9}"/>
    <dgm:cxn modelId="{871F81FC-A8A1-4D00-8A3F-DA63AB788304}" type="presOf" srcId="{3743786A-DFDE-4C11-B032-0188B6131E55}" destId="{71AED705-E6BF-47B4-8C28-41C87A3980BD}" srcOrd="0" destOrd="0" presId="urn:microsoft.com/office/officeart/2018/2/layout/IconLabelList"/>
    <dgm:cxn modelId="{186EC0ED-71E2-4752-AA79-5A70F5EE5BBB}" type="presParOf" srcId="{0FCC10E7-6888-4E8B-B605-146966BBCEC2}" destId="{0023C304-780A-4FB6-8E44-D5657BBE4952}" srcOrd="0" destOrd="0" presId="urn:microsoft.com/office/officeart/2018/2/layout/IconLabelList"/>
    <dgm:cxn modelId="{8A0E47A6-7418-4A81-A7D6-3ED6F97BA982}" type="presParOf" srcId="{0023C304-780A-4FB6-8E44-D5657BBE4952}" destId="{D468FB11-46A0-43CE-884B-64446DEB1A54}" srcOrd="0" destOrd="0" presId="urn:microsoft.com/office/officeart/2018/2/layout/IconLabelList"/>
    <dgm:cxn modelId="{6644F618-F96C-463D-B39E-F837838D89DF}" type="presParOf" srcId="{0023C304-780A-4FB6-8E44-D5657BBE4952}" destId="{D22BD253-A4D3-4696-8E46-C28AABB3956D}" srcOrd="1" destOrd="0" presId="urn:microsoft.com/office/officeart/2018/2/layout/IconLabelList"/>
    <dgm:cxn modelId="{11D78998-64D1-4DA4-B135-C2EB57802D82}" type="presParOf" srcId="{0023C304-780A-4FB6-8E44-D5657BBE4952}" destId="{098D1DDB-EF59-4D48-AFBE-20463D2743B4}" srcOrd="2" destOrd="0" presId="urn:microsoft.com/office/officeart/2018/2/layout/IconLabelList"/>
    <dgm:cxn modelId="{95286181-FDD2-4AB9-93A5-D6F959CB8E1C}" type="presParOf" srcId="{0FCC10E7-6888-4E8B-B605-146966BBCEC2}" destId="{57EC7F6C-6823-4359-A51A-8D93ADE604A4}" srcOrd="1" destOrd="0" presId="urn:microsoft.com/office/officeart/2018/2/layout/IconLabelList"/>
    <dgm:cxn modelId="{F0F0B745-B9EB-44CB-9D21-C93FDB4FEFA8}" type="presParOf" srcId="{0FCC10E7-6888-4E8B-B605-146966BBCEC2}" destId="{355103B3-25C4-4F40-8BF8-431F2D39DFF3}" srcOrd="2" destOrd="0" presId="urn:microsoft.com/office/officeart/2018/2/layout/IconLabelList"/>
    <dgm:cxn modelId="{E4D585EA-DFD5-47C4-97F5-CC70B111D127}" type="presParOf" srcId="{355103B3-25C4-4F40-8BF8-431F2D39DFF3}" destId="{AAAD512B-F0A5-4445-A201-E70D153FD824}" srcOrd="0" destOrd="0" presId="urn:microsoft.com/office/officeart/2018/2/layout/IconLabelList"/>
    <dgm:cxn modelId="{97489249-3601-4FFC-9CCF-0AAED83A0AC2}" type="presParOf" srcId="{355103B3-25C4-4F40-8BF8-431F2D39DFF3}" destId="{53A4203A-440B-4ACD-86A0-7C528ACABCBC}" srcOrd="1" destOrd="0" presId="urn:microsoft.com/office/officeart/2018/2/layout/IconLabelList"/>
    <dgm:cxn modelId="{D1621077-2937-4560-AEA7-53003E88BADF}" type="presParOf" srcId="{355103B3-25C4-4F40-8BF8-431F2D39DFF3}" destId="{C27400F7-82B0-4027-B288-BA5D24ACBBDE}" srcOrd="2" destOrd="0" presId="urn:microsoft.com/office/officeart/2018/2/layout/IconLabelList"/>
    <dgm:cxn modelId="{E0FD425C-CA74-4EA2-B417-0DFA35069930}" type="presParOf" srcId="{0FCC10E7-6888-4E8B-B605-146966BBCEC2}" destId="{4EFABAA4-1524-45D7-8A0A-66CD417B2469}" srcOrd="3" destOrd="0" presId="urn:microsoft.com/office/officeart/2018/2/layout/IconLabelList"/>
    <dgm:cxn modelId="{CBF36F22-BE38-4868-BE0E-C670335C3B57}" type="presParOf" srcId="{0FCC10E7-6888-4E8B-B605-146966BBCEC2}" destId="{184D6611-0861-4567-816C-72CCF89138FB}" srcOrd="4" destOrd="0" presId="urn:microsoft.com/office/officeart/2018/2/layout/IconLabelList"/>
    <dgm:cxn modelId="{BFFFC0E4-D68D-4104-828B-AEA2029F5107}" type="presParOf" srcId="{184D6611-0861-4567-816C-72CCF89138FB}" destId="{BE1C23D3-5ECA-4B68-901C-426FF9F3B1C2}" srcOrd="0" destOrd="0" presId="urn:microsoft.com/office/officeart/2018/2/layout/IconLabelList"/>
    <dgm:cxn modelId="{A5D8CE5A-530B-4D65-924D-073552567CA5}" type="presParOf" srcId="{184D6611-0861-4567-816C-72CCF89138FB}" destId="{252F1BEB-E3B1-49E2-A3F4-F09C726B99BF}" srcOrd="1" destOrd="0" presId="urn:microsoft.com/office/officeart/2018/2/layout/IconLabelList"/>
    <dgm:cxn modelId="{6D1AFDF6-7BA1-441D-8DA2-EFC383ECFA69}" type="presParOf" srcId="{184D6611-0861-4567-816C-72CCF89138FB}" destId="{644C7D00-04E9-411B-903B-B2934AA48C17}" srcOrd="2" destOrd="0" presId="urn:microsoft.com/office/officeart/2018/2/layout/IconLabelList"/>
    <dgm:cxn modelId="{37741F2B-FAD4-4C4F-A2B0-BC72FB6EB4BD}" type="presParOf" srcId="{0FCC10E7-6888-4E8B-B605-146966BBCEC2}" destId="{7F171E37-631B-4721-84D4-5F1C091959CB}" srcOrd="5" destOrd="0" presId="urn:microsoft.com/office/officeart/2018/2/layout/IconLabelList"/>
    <dgm:cxn modelId="{E9F20DE7-241B-41C9-95E2-DACD7D8CA7E9}" type="presParOf" srcId="{0FCC10E7-6888-4E8B-B605-146966BBCEC2}" destId="{0D129B5E-3FB3-42D2-B8FF-22AAB95A4670}" srcOrd="6" destOrd="0" presId="urn:microsoft.com/office/officeart/2018/2/layout/IconLabelList"/>
    <dgm:cxn modelId="{32E84DEF-E50A-4AB1-89DA-7513B2CC1687}" type="presParOf" srcId="{0D129B5E-3FB3-42D2-B8FF-22AAB95A4670}" destId="{F664762E-88CC-4BEC-837A-7E1D7E997EF8}" srcOrd="0" destOrd="0" presId="urn:microsoft.com/office/officeart/2018/2/layout/IconLabelList"/>
    <dgm:cxn modelId="{AA6ABAEB-CAFC-435E-B6A6-1F89A350D57C}" type="presParOf" srcId="{0D129B5E-3FB3-42D2-B8FF-22AAB95A4670}" destId="{E03CD8EA-6552-488B-9AF9-25232EB291F1}" srcOrd="1" destOrd="0" presId="urn:microsoft.com/office/officeart/2018/2/layout/IconLabelList"/>
    <dgm:cxn modelId="{27820D04-E3B8-46EC-B601-D083FDC78994}" type="presParOf" srcId="{0D129B5E-3FB3-42D2-B8FF-22AAB95A4670}" destId="{71AED705-E6BF-47B4-8C28-41C87A3980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A551-299B-4FE0-A5D2-B559B67E143E}">
      <dsp:nvSpPr>
        <dsp:cNvPr id="0" name=""/>
        <dsp:cNvSpPr/>
      </dsp:nvSpPr>
      <dsp:spPr>
        <a:xfrm>
          <a:off x="3007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74AE6-15D4-4733-B241-54A9991B8CA6}">
      <dsp:nvSpPr>
        <dsp:cNvPr id="0" name=""/>
        <dsp:cNvSpPr/>
      </dsp:nvSpPr>
      <dsp:spPr>
        <a:xfrm>
          <a:off x="241606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 Workflow</a:t>
          </a:r>
        </a:p>
      </dsp:txBody>
      <dsp:txXfrm>
        <a:off x="281544" y="952473"/>
        <a:ext cx="2067517" cy="1283719"/>
      </dsp:txXfrm>
    </dsp:sp>
    <dsp:sp modelId="{FB661CE1-B4EB-488E-B216-839CC9D8676A}">
      <dsp:nvSpPr>
        <dsp:cNvPr id="0" name=""/>
        <dsp:cNvSpPr/>
      </dsp:nvSpPr>
      <dsp:spPr>
        <a:xfrm>
          <a:off x="2627600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14EE0-A120-427F-A4E3-4878BD7016B0}">
      <dsp:nvSpPr>
        <dsp:cNvPr id="0" name=""/>
        <dsp:cNvSpPr/>
      </dsp:nvSpPr>
      <dsp:spPr>
        <a:xfrm>
          <a:off x="2866199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long queue lines</a:t>
          </a:r>
        </a:p>
      </dsp:txBody>
      <dsp:txXfrm>
        <a:off x="2906137" y="952473"/>
        <a:ext cx="2067517" cy="1283719"/>
      </dsp:txXfrm>
    </dsp:sp>
    <dsp:sp modelId="{8442EC08-11B7-49EC-8CBB-F18B9F8115EB}">
      <dsp:nvSpPr>
        <dsp:cNvPr id="0" name=""/>
        <dsp:cNvSpPr/>
      </dsp:nvSpPr>
      <dsp:spPr>
        <a:xfrm>
          <a:off x="5252192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FB6F5-293E-4B87-9AB9-B5E744E62909}">
      <dsp:nvSpPr>
        <dsp:cNvPr id="0" name=""/>
        <dsp:cNvSpPr/>
      </dsp:nvSpPr>
      <dsp:spPr>
        <a:xfrm>
          <a:off x="5490791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Immediate book issuing / buying</a:t>
          </a:r>
        </a:p>
      </dsp:txBody>
      <dsp:txXfrm>
        <a:off x="5530729" y="952473"/>
        <a:ext cx="2067517" cy="1283719"/>
      </dsp:txXfrm>
    </dsp:sp>
    <dsp:sp modelId="{BC4F0F2F-83A8-4734-802E-C23C20F9D020}">
      <dsp:nvSpPr>
        <dsp:cNvPr id="0" name=""/>
        <dsp:cNvSpPr/>
      </dsp:nvSpPr>
      <dsp:spPr>
        <a:xfrm>
          <a:off x="7876785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B45EB-2A20-476A-9464-F8182F161851}">
      <dsp:nvSpPr>
        <dsp:cNvPr id="0" name=""/>
        <dsp:cNvSpPr/>
      </dsp:nvSpPr>
      <dsp:spPr>
        <a:xfrm>
          <a:off x="8115384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Ease of Use</a:t>
          </a:r>
        </a:p>
      </dsp:txBody>
      <dsp:txXfrm>
        <a:off x="8155322" y="952473"/>
        <a:ext cx="2067517" cy="1283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8FB11-46A0-43CE-884B-64446DEB1A54}">
      <dsp:nvSpPr>
        <dsp:cNvPr id="0" name=""/>
        <dsp:cNvSpPr/>
      </dsp:nvSpPr>
      <dsp:spPr>
        <a:xfrm>
          <a:off x="880200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D1DDB-EF59-4D48-AFBE-20463D2743B4}">
      <dsp:nvSpPr>
        <dsp:cNvPr id="0" name=""/>
        <dsp:cNvSpPr/>
      </dsp:nvSpPr>
      <dsp:spPr>
        <a:xfrm>
          <a:off x="385200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Google App Engine</a:t>
          </a:r>
        </a:p>
      </dsp:txBody>
      <dsp:txXfrm>
        <a:off x="385200" y="2068831"/>
        <a:ext cx="1800000" cy="720000"/>
      </dsp:txXfrm>
    </dsp:sp>
    <dsp:sp modelId="{AAAD512B-F0A5-4445-A201-E70D153FD824}">
      <dsp:nvSpPr>
        <dsp:cNvPr id="0" name=""/>
        <dsp:cNvSpPr/>
      </dsp:nvSpPr>
      <dsp:spPr>
        <a:xfrm>
          <a:off x="2995200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00F7-82B0-4027-B288-BA5D24ACBBDE}">
      <dsp:nvSpPr>
        <dsp:cNvPr id="0" name=""/>
        <dsp:cNvSpPr/>
      </dsp:nvSpPr>
      <dsp:spPr>
        <a:xfrm>
          <a:off x="2500200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Google Cloud SQL</a:t>
          </a:r>
        </a:p>
      </dsp:txBody>
      <dsp:txXfrm>
        <a:off x="2500200" y="2068831"/>
        <a:ext cx="1800000" cy="720000"/>
      </dsp:txXfrm>
    </dsp:sp>
    <dsp:sp modelId="{BE1C23D3-5ECA-4B68-901C-426FF9F3B1C2}">
      <dsp:nvSpPr>
        <dsp:cNvPr id="0" name=""/>
        <dsp:cNvSpPr/>
      </dsp:nvSpPr>
      <dsp:spPr>
        <a:xfrm>
          <a:off x="5110199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C7D00-04E9-411B-903B-B2934AA48C17}">
      <dsp:nvSpPr>
        <dsp:cNvPr id="0" name=""/>
        <dsp:cNvSpPr/>
      </dsp:nvSpPr>
      <dsp:spPr>
        <a:xfrm>
          <a:off x="4615199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</a:t>
          </a:r>
        </a:p>
      </dsp:txBody>
      <dsp:txXfrm>
        <a:off x="4615199" y="2068831"/>
        <a:ext cx="1800000" cy="720000"/>
      </dsp:txXfrm>
    </dsp:sp>
    <dsp:sp modelId="{F664762E-88CC-4BEC-837A-7E1D7E997EF8}">
      <dsp:nvSpPr>
        <dsp:cNvPr id="0" name=""/>
        <dsp:cNvSpPr/>
      </dsp:nvSpPr>
      <dsp:spPr>
        <a:xfrm>
          <a:off x="7225200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D705-E6BF-47B4-8C28-41C87A3980BD}">
      <dsp:nvSpPr>
        <dsp:cNvPr id="0" name=""/>
        <dsp:cNvSpPr/>
      </dsp:nvSpPr>
      <dsp:spPr>
        <a:xfrm>
          <a:off x="6730200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Google Developer Cheat Sheet</a:t>
          </a:r>
          <a:endParaRPr lang="en-US" sz="1500" kern="1200" dirty="0"/>
        </a:p>
      </dsp:txBody>
      <dsp:txXfrm>
        <a:off x="6730200" y="206883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DFE7-2D63-4257-9218-006DC35E99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CE7B0-E11A-4A1C-A8AD-1EB9E1D4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54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73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02E2-576D-4049-A0F4-A0FCD7C3732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5652D-A793-4CC1-9E6B-0B95AC7A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library-dot-librarymanagement-370720.uc.r.appspo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738-07C7-0A6C-6B07-D6EA8A79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44E-FCB1-59B2-9AC4-9BBDD1A69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690" y="5097928"/>
            <a:ext cx="3710018" cy="9155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Bhargava </a:t>
            </a:r>
            <a:r>
              <a:rPr lang="en-US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Manikanta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Aditya </a:t>
            </a:r>
            <a:r>
              <a:rPr lang="en-US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Tummalapenta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(1001965491)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Lakshmi Radha </a:t>
            </a:r>
            <a:r>
              <a:rPr lang="en-US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Yashwanth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Uppuganti (1001964009)</a:t>
            </a:r>
          </a:p>
        </p:txBody>
      </p:sp>
      <p:pic>
        <p:nvPicPr>
          <p:cNvPr id="28" name="Picture 4" descr="Wooden library">
            <a:extLst>
              <a:ext uri="{FF2B5EF4-FFF2-40B4-BE49-F238E27FC236}">
                <a16:creationId xmlns:a16="http://schemas.microsoft.com/office/drawing/2014/main" id="{DB67A87D-A68C-FE5C-3515-79C90461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2" r="11435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7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0A3A-1F43-AA1F-648B-405E00C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B3FBC-1145-3163-1B35-13D6F080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34" y="1342103"/>
            <a:ext cx="10690479" cy="5117691"/>
          </a:xfrm>
        </p:spPr>
      </p:pic>
    </p:spTree>
    <p:extLst>
      <p:ext uri="{BB962C8B-B14F-4D97-AF65-F5344CB8AC3E}">
        <p14:creationId xmlns:p14="http://schemas.microsoft.com/office/powerpoint/2010/main" val="76505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697-0CE2-A384-8BB1-6D42D7B5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4EA82-0387-D3B9-390F-20AC295F3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263769"/>
            <a:ext cx="10793600" cy="6330462"/>
          </a:xfrm>
        </p:spPr>
      </p:pic>
    </p:spTree>
    <p:extLst>
      <p:ext uri="{BB962C8B-B14F-4D97-AF65-F5344CB8AC3E}">
        <p14:creationId xmlns:p14="http://schemas.microsoft.com/office/powerpoint/2010/main" val="100008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75E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3F210-CE84-A6D5-96D6-8BA411F4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9" y="615880"/>
            <a:ext cx="9194274" cy="5798988"/>
          </a:xfrm>
          <a:prstGeom prst="rect">
            <a:avLst/>
          </a:prstGeom>
        </p:spPr>
      </p:pic>
      <p:sp>
        <p:nvSpPr>
          <p:cNvPr id="1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36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E2D3-1B37-70B5-5591-3C377E4F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CA629-CCD5-FC8F-1C28-AF8298A42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74" y="2096086"/>
            <a:ext cx="10523639" cy="3770142"/>
          </a:xfrm>
        </p:spPr>
      </p:pic>
    </p:spTree>
    <p:extLst>
      <p:ext uri="{BB962C8B-B14F-4D97-AF65-F5344CB8AC3E}">
        <p14:creationId xmlns:p14="http://schemas.microsoft.com/office/powerpoint/2010/main" val="407262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88D5B-0390-F8A8-448E-B9598568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127" y="1294594"/>
            <a:ext cx="10865501" cy="4268812"/>
          </a:xfrm>
        </p:spPr>
      </p:pic>
    </p:spTree>
    <p:extLst>
      <p:ext uri="{BB962C8B-B14F-4D97-AF65-F5344CB8AC3E}">
        <p14:creationId xmlns:p14="http://schemas.microsoft.com/office/powerpoint/2010/main" val="22696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3B4-74B0-9B95-1A4C-B72D5331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03D3-1180-7614-3452-1006D343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predict when the book would be available making space for more availability of the service provided.</a:t>
            </a:r>
          </a:p>
        </p:txBody>
      </p:sp>
    </p:spTree>
    <p:extLst>
      <p:ext uri="{BB962C8B-B14F-4D97-AF65-F5344CB8AC3E}">
        <p14:creationId xmlns:p14="http://schemas.microsoft.com/office/powerpoint/2010/main" val="370403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AEC9-82C3-72DE-BE92-87972F1F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8CC8556-83BA-851A-A534-D30A95C06635}"/>
              </a:ext>
            </a:extLst>
          </p:cNvPr>
          <p:cNvSpPr txBox="1"/>
          <p:nvPr/>
        </p:nvSpPr>
        <p:spPr>
          <a:xfrm>
            <a:off x="2073104" y="3907115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https://react-library-dot-librarymanagement-370720.uc.r.appspot.com</a:t>
            </a:r>
          </a:p>
        </p:txBody>
      </p:sp>
    </p:spTree>
    <p:extLst>
      <p:ext uri="{BB962C8B-B14F-4D97-AF65-F5344CB8AC3E}">
        <p14:creationId xmlns:p14="http://schemas.microsoft.com/office/powerpoint/2010/main" val="346815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4E439-3C56-9031-2A75-A5503DDB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our application?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294D689C-F594-45E8-2D1D-51332E672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47866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9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0B8-BEC6-5F2D-5C02-0C151C2D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87D5A8F8-DB77-E615-7937-E2285161D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37548"/>
              </p:ext>
            </p:extLst>
          </p:nvPr>
        </p:nvGraphicFramePr>
        <p:xfrm>
          <a:off x="2589212" y="797169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FFEA61-E031-3795-55D1-D72B6991D469}"/>
              </a:ext>
            </a:extLst>
          </p:cNvPr>
          <p:cNvSpPr txBox="1"/>
          <p:nvPr/>
        </p:nvSpPr>
        <p:spPr>
          <a:xfrm>
            <a:off x="2700997" y="4726745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technologies include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5064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E2B-2130-5CEB-B10A-708FCECA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52" y="46549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EED1B-D3E9-B6BA-441C-DC5E890AA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452" y="1267708"/>
            <a:ext cx="9517490" cy="5124802"/>
          </a:xfrm>
        </p:spPr>
      </p:pic>
    </p:spTree>
    <p:extLst>
      <p:ext uri="{BB962C8B-B14F-4D97-AF65-F5344CB8AC3E}">
        <p14:creationId xmlns:p14="http://schemas.microsoft.com/office/powerpoint/2010/main" val="379355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8159-14E2-C334-D701-6B00C9D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screen shots</a:t>
            </a:r>
          </a:p>
        </p:txBody>
      </p:sp>
      <p:pic>
        <p:nvPicPr>
          <p:cNvPr id="29" name="Content Placeholder 28" descr="Text&#10;&#10;Description automatically generated">
            <a:extLst>
              <a:ext uri="{FF2B5EF4-FFF2-40B4-BE49-F238E27FC236}">
                <a16:creationId xmlns:a16="http://schemas.microsoft.com/office/drawing/2014/main" id="{CDE13676-08B1-92FC-B713-D0113911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7" y="1301341"/>
            <a:ext cx="7906042" cy="5330301"/>
          </a:xfrm>
        </p:spPr>
      </p:pic>
    </p:spTree>
    <p:extLst>
      <p:ext uri="{BB962C8B-B14F-4D97-AF65-F5344CB8AC3E}">
        <p14:creationId xmlns:p14="http://schemas.microsoft.com/office/powerpoint/2010/main" val="5224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67F-59F1-C6A0-9925-CC88A2AD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EF9E57-A779-9C7D-4F07-90BC510A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6" y="614511"/>
            <a:ext cx="8567224" cy="5831507"/>
          </a:xfrm>
        </p:spPr>
      </p:pic>
    </p:spTree>
    <p:extLst>
      <p:ext uri="{BB962C8B-B14F-4D97-AF65-F5344CB8AC3E}">
        <p14:creationId xmlns:p14="http://schemas.microsoft.com/office/powerpoint/2010/main" val="13434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EE33-2326-425C-8C0E-A2085D2D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000C81-54D9-DB82-73A2-B125FEED8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410859"/>
            <a:ext cx="9383150" cy="6274898"/>
          </a:xfrm>
        </p:spPr>
      </p:pic>
    </p:spTree>
    <p:extLst>
      <p:ext uri="{BB962C8B-B14F-4D97-AF65-F5344CB8AC3E}">
        <p14:creationId xmlns:p14="http://schemas.microsoft.com/office/powerpoint/2010/main" val="3855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4AB5-1B32-BD72-BED6-CCC79059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214FBC-0613-98C1-883D-0C4CD829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0" y="438285"/>
            <a:ext cx="9186203" cy="6160729"/>
          </a:xfrm>
        </p:spPr>
      </p:pic>
    </p:spTree>
    <p:extLst>
      <p:ext uri="{BB962C8B-B14F-4D97-AF65-F5344CB8AC3E}">
        <p14:creationId xmlns:p14="http://schemas.microsoft.com/office/powerpoint/2010/main" val="35427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D2961-5C05-E9E4-BAE5-8F0EFDBE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A5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BD8B2-2416-27B2-E575-0BE3AD68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1" y="313257"/>
            <a:ext cx="10986381" cy="6105832"/>
          </a:xfrm>
          <a:prstGeom prst="rect">
            <a:avLst/>
          </a:prstGeom>
        </p:spPr>
      </p:pic>
      <p:sp>
        <p:nvSpPr>
          <p:cNvPr id="1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26855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97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Library Management System</vt:lpstr>
      <vt:lpstr>Why our application?</vt:lpstr>
      <vt:lpstr>Technologies:</vt:lpstr>
      <vt:lpstr>Architecture:</vt:lpstr>
      <vt:lpstr>Some screen shots</vt:lpstr>
      <vt:lpstr>PowerPoint Presentation</vt:lpstr>
      <vt:lpstr>PowerPoint Presentation</vt:lpstr>
      <vt:lpstr>PowerPoint Presentation</vt:lpstr>
      <vt:lpstr>PowerPoint Presentation</vt:lpstr>
      <vt:lpstr>Admin</vt:lpstr>
      <vt:lpstr>PowerPoint Presentation</vt:lpstr>
      <vt:lpstr>PowerPoint Presentation</vt:lpstr>
      <vt:lpstr>User Login</vt:lpstr>
      <vt:lpstr>PowerPoint Presentation</vt:lpstr>
      <vt:lpstr>Future Scope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Radha Uppuganti</dc:creator>
  <cp:lastModifiedBy>Radha Uppuganti</cp:lastModifiedBy>
  <cp:revision>1</cp:revision>
  <dcterms:created xsi:type="dcterms:W3CDTF">2022-12-06T23:58:51Z</dcterms:created>
  <dcterms:modified xsi:type="dcterms:W3CDTF">2022-12-13T02:19:53Z</dcterms:modified>
</cp:coreProperties>
</file>