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0" r:id="rId2"/>
  </p:sldMasterIdLst>
  <p:notesMasterIdLst>
    <p:notesMasterId r:id="rId10"/>
  </p:notesMasterIdLst>
  <p:sldIdLst>
    <p:sldId id="472" r:id="rId3"/>
    <p:sldId id="736" r:id="rId4"/>
    <p:sldId id="738" r:id="rId5"/>
    <p:sldId id="737" r:id="rId6"/>
    <p:sldId id="783" r:id="rId7"/>
    <p:sldId id="740" r:id="rId8"/>
    <p:sldId id="498" r:id="rId9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orient="horz" pos="3016">
          <p15:clr>
            <a:srgbClr val="A4A3A4"/>
          </p15:clr>
        </p15:guide>
        <p15:guide id="3" orient="horz" pos="464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00"/>
    <a:srgbClr val="E0F615"/>
    <a:srgbClr val="003300"/>
    <a:srgbClr val="04AFDE"/>
    <a:srgbClr val="F9C708"/>
    <a:srgbClr val="004288"/>
    <a:srgbClr val="004EA4"/>
    <a:srgbClr val="005DC4"/>
    <a:srgbClr val="277888"/>
    <a:srgbClr val="1CB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4660"/>
  </p:normalViewPr>
  <p:slideViewPr>
    <p:cSldViewPr>
      <p:cViewPr varScale="1">
        <p:scale>
          <a:sx n="92" d="100"/>
          <a:sy n="92" d="100"/>
        </p:scale>
        <p:origin x="702" y="90"/>
      </p:cViewPr>
      <p:guideLst>
        <p:guide orient="horz" pos="1621"/>
        <p:guide orient="horz" pos="3016"/>
        <p:guide orient="horz" pos="464"/>
        <p:guide pos="5465"/>
        <p:guide pos="2880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14744E42-0A3A-43DE-819F-C2722272E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64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PPTOS</a:t>
            </a:r>
            <a:r>
              <a:rPr lang="zh-CN" altLang="en-US" dirty="0"/>
              <a:t>模板网</a:t>
            </a:r>
            <a:r>
              <a:rPr lang="en-US" altLang="zh-CN" dirty="0"/>
              <a:t>http://www.pptos.com</a:t>
            </a:r>
            <a:endParaRPr lang="zh-CN" altLang="en-US" dirty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E7E6DAE-2C13-4920-90F5-6DABB4B47DF7}" type="slidenum">
              <a:rPr lang="en-US" altLang="zh-CN" smtClean="0">
                <a:ea typeface="华文细黑" pitchFamily="2" charset="-122"/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zh-CN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97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  <a:pPr eaLnBrk="1" hangingPunct="1"/>
              <a:t>1</a:t>
            </a:fld>
            <a:endParaRPr lang="en-US" altLang="zh-CN" b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70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  <a:pPr eaLnBrk="1" hangingPunct="1"/>
              <a:t>2</a:t>
            </a:fld>
            <a:endParaRPr lang="en-US" altLang="zh-CN" b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05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9pPr>
          </a:lstStyle>
          <a:p>
            <a:pPr eaLnBrk="1" hangingPunct="1"/>
            <a:fld id="{38143C6F-436E-44CB-9EA1-E27745C78F0A}" type="slidenum">
              <a:rPr lang="en-US" altLang="zh-CN" b="0" smtClean="0">
                <a:latin typeface="Arial" panose="020B0604020202020204" pitchFamily="34" charset="0"/>
                <a:ea typeface="华文细黑" pitchFamily="2" charset="-122"/>
              </a:rPr>
              <a:pPr eaLnBrk="1" hangingPunct="1"/>
              <a:t>3</a:t>
            </a:fld>
            <a:endParaRPr lang="en-US" altLang="zh-CN" b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26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PPTOS</a:t>
            </a:r>
            <a:r>
              <a:rPr lang="zh-CN" altLang="en-US" dirty="0"/>
              <a:t>模板网</a:t>
            </a:r>
            <a:r>
              <a:rPr lang="en-US" altLang="zh-CN" dirty="0"/>
              <a:t>http://www.pptos.com</a:t>
            </a:r>
            <a:endParaRPr lang="zh-CN" altLang="en-US" dirty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E7E6DAE-2C13-4920-90F5-6DABB4B47DF7}" type="slidenum">
              <a:rPr lang="en-US" altLang="zh-CN" smtClean="0">
                <a:ea typeface="华文细黑" pitchFamily="2" charset="-122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CN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379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  <a:pPr eaLnBrk="1" hangingPunct="1"/>
              <a:t>5</a:t>
            </a:fld>
            <a:endParaRPr lang="en-US" altLang="zh-CN" b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41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39BFAC5-C399-4EEA-9DAE-E4659441683F}" type="slidenum">
              <a:rPr lang="en-US" altLang="zh-CN" smtClean="0">
                <a:ea typeface="华文细黑" pitchFamily="2" charset="-122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zh-CN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54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6"/>
            <a:ext cx="9143999" cy="5145023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"/>
            <a:ext cx="9144000" cy="5145024"/>
          </a:xfrm>
          <a:prstGeom prst="rect">
            <a:avLst/>
          </a:prstGeom>
        </p:spPr>
      </p:pic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07190"/>
            <a:ext cx="8207375" cy="48711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081421"/>
            <a:ext cx="8207375" cy="370636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07190"/>
            <a:ext cx="2051050" cy="468060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07190"/>
            <a:ext cx="6003925" cy="4680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07190"/>
            <a:ext cx="8207375" cy="48711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081421"/>
            <a:ext cx="8207375" cy="37063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07190"/>
            <a:ext cx="8207375" cy="48711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81421"/>
            <a:ext cx="4027487" cy="370636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1421"/>
            <a:ext cx="4027488" cy="370636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07190"/>
            <a:ext cx="8207375" cy="48711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Tm="300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5"/>
            <a:ext cx="9144000" cy="5145024"/>
          </a:xfrm>
          <a:prstGeom prst="rect">
            <a:avLst/>
          </a:prstGeom>
        </p:spPr>
      </p:pic>
      <p:sp>
        <p:nvSpPr>
          <p:cNvPr id="7" name="燕尾形 6"/>
          <p:cNvSpPr/>
          <p:nvPr userDrawn="1"/>
        </p:nvSpPr>
        <p:spPr bwMode="auto">
          <a:xfrm>
            <a:off x="387152" y="268288"/>
            <a:ext cx="216024" cy="216024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 userDrawn="1"/>
        </p:nvSpPr>
        <p:spPr bwMode="auto">
          <a:xfrm>
            <a:off x="539552" y="268288"/>
            <a:ext cx="216024" cy="216024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 bwMode="auto">
          <a:xfrm>
            <a:off x="387152" y="556320"/>
            <a:ext cx="84333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5pPr>
      <a:lvl6pPr marL="20764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6pPr>
      <a:lvl7pPr marL="25336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7pPr>
      <a:lvl8pPr marL="29908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8pPr>
      <a:lvl9pPr marL="34480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Tm="3000">
    <p:cover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6" y="64"/>
            <a:ext cx="9144000" cy="5145024"/>
          </a:xfrm>
          <a:prstGeom prst="rect">
            <a:avLst/>
          </a:prstGeom>
        </p:spPr>
      </p:pic>
      <p:pic>
        <p:nvPicPr>
          <p:cNvPr id="3" name="安妮的仙境 annie’s wonderland_41664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-828600" y="718066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"/>
            <a:ext cx="9144000" cy="5145023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 rot="20934092">
            <a:off x="1907704" y="3382178"/>
            <a:ext cx="5466982" cy="490159"/>
          </a:xfrm>
          <a:prstGeom prst="rect">
            <a:avLst/>
          </a:prstGeom>
        </p:spPr>
        <p:txBody>
          <a:bodyPr vert="horz" lIns="91417" tIns="45708" rIns="91417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天线宝宝智能小车项目组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 bwMode="auto">
          <a:xfrm rot="5400000">
            <a:off x="0" y="356778"/>
            <a:ext cx="277044" cy="277044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951" y="31063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天线宝宝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glitter pattern="hexagon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2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9" grpId="0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9633" y="186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    员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36" y="1132384"/>
            <a:ext cx="92845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347864" y="1276400"/>
            <a:ext cx="3384376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3888" y="1370911"/>
            <a:ext cx="1359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张坤良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5736" y="1828944"/>
            <a:ext cx="92845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3347864" y="2044968"/>
            <a:ext cx="3384376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3888" y="213947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徐皎洁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736" y="2693040"/>
            <a:ext cx="92845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3347864" y="2837056"/>
            <a:ext cx="3384376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63888" y="29315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李正国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95736" y="3485128"/>
            <a:ext cx="92845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51" name="矩形 50"/>
          <p:cNvSpPr/>
          <p:nvPr/>
        </p:nvSpPr>
        <p:spPr bwMode="auto">
          <a:xfrm>
            <a:off x="3347864" y="3629144"/>
            <a:ext cx="3384376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63888" y="3723655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李晶林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 animBg="1"/>
      <p:bldP spid="43" grpId="0"/>
      <p:bldP spid="44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0475" y="18698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    工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1484594" y="1348408"/>
            <a:ext cx="1800200" cy="1800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2987824" y="1348408"/>
            <a:ext cx="1800200" cy="1800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499992" y="1348408"/>
            <a:ext cx="1800200" cy="1800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012160" y="1348408"/>
            <a:ext cx="1800200" cy="1800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63688" y="16797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张坤良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1665932" y="2105084"/>
            <a:ext cx="1211875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26088" y="217709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摄像头模块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24059" y="24234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项目整合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819711" y="2238701"/>
            <a:ext cx="153779" cy="15377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819711" y="2485052"/>
            <a:ext cx="153779" cy="15377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03158" y="16843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徐皎洁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>
            <a:off x="3106092" y="2109698"/>
            <a:ext cx="1211875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66248" y="218170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摄像头模块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259871" y="2243315"/>
            <a:ext cx="153779" cy="15377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15325" y="16797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李正国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>
            <a:off x="4618259" y="2105084"/>
            <a:ext cx="1211875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878415" y="217709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小车驱动模块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772038" y="2238701"/>
            <a:ext cx="153779" cy="15377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99501" y="16843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李晶林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连接符 85"/>
          <p:cNvCxnSpPr/>
          <p:nvPr/>
        </p:nvCxnSpPr>
        <p:spPr bwMode="auto">
          <a:xfrm>
            <a:off x="6202435" y="2109698"/>
            <a:ext cx="144016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462591" y="218170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小车驱动模块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356214" y="2243315"/>
            <a:ext cx="153779" cy="15377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36" grpId="0" animBg="1"/>
      <p:bldP spid="37" grpId="0" animBg="1"/>
      <p:bldP spid="38" grpId="0" animBg="1"/>
      <p:bldP spid="39" grpId="0"/>
      <p:bldP spid="41" grpId="0"/>
      <p:bldP spid="42" grpId="0"/>
      <p:bldP spid="71" grpId="0" animBg="1"/>
      <p:bldP spid="72" grpId="0" animBg="1"/>
      <p:bldP spid="73" grpId="0"/>
      <p:bldP spid="75" grpId="0"/>
      <p:bldP spid="77" grpId="0" animBg="1"/>
      <p:bldP spid="79" grpId="0"/>
      <p:bldP spid="81" grpId="0"/>
      <p:bldP spid="83" grpId="0" animBg="1"/>
      <p:bldP spid="85" grpId="0"/>
      <p:bldP spid="87" grpId="0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713877" y="124272"/>
            <a:ext cx="2236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智能小车构成模块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132" y="844352"/>
            <a:ext cx="5638095" cy="3885714"/>
          </a:xfrm>
          <a:prstGeom prst="rect">
            <a:avLst/>
          </a:prstGeom>
        </p:spPr>
      </p:pic>
    </p:spTree>
  </p:cSld>
  <p:clrMapOvr>
    <a:masterClrMapping/>
  </p:clrMapOvr>
  <p:transition spd="med" advTm="6000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6" y="64"/>
            <a:ext cx="9144000" cy="5145024"/>
          </a:xfrm>
          <a:prstGeom prst="rect">
            <a:avLst/>
          </a:prstGeom>
        </p:spPr>
      </p:pic>
      <p:pic>
        <p:nvPicPr>
          <p:cNvPr id="3" name="安妮的仙境 annie’s wonderland_41664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-828600" y="718066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"/>
            <a:ext cx="9144000" cy="5145023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 rot="20934092">
            <a:off x="1907704" y="3382178"/>
            <a:ext cx="5466982" cy="490159"/>
          </a:xfrm>
          <a:prstGeom prst="rect">
            <a:avLst/>
          </a:prstGeom>
        </p:spPr>
        <p:txBody>
          <a:bodyPr vert="horz" lIns="91417" tIns="45708" rIns="91417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摄像头模块演示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 bwMode="auto">
          <a:xfrm rot="5400000">
            <a:off x="0" y="356778"/>
            <a:ext cx="277044" cy="277044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951" y="31063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天线宝宝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>
        <p14:glitter pattern="hexagon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2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9" grpId="0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0475" y="1869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点击添加您的标题</a:t>
            </a:r>
          </a:p>
        </p:txBody>
      </p:sp>
      <p:sp>
        <p:nvSpPr>
          <p:cNvPr id="33" name="泪滴形 32"/>
          <p:cNvSpPr/>
          <p:nvPr/>
        </p:nvSpPr>
        <p:spPr bwMode="auto">
          <a:xfrm rot="8134296">
            <a:off x="1777930" y="1966361"/>
            <a:ext cx="1539234" cy="1539234"/>
          </a:xfrm>
          <a:prstGeom prst="teardrop">
            <a:avLst>
              <a:gd name="adj" fmla="val 1035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819983" y="3940696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矩形 87"/>
          <p:cNvSpPr>
            <a:spLocks noChangeArrowheads="1"/>
          </p:cNvSpPr>
          <p:nvPr/>
        </p:nvSpPr>
        <p:spPr bwMode="auto">
          <a:xfrm>
            <a:off x="1991645" y="2500536"/>
            <a:ext cx="11964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就是进行设备的初始化，能使</a:t>
            </a:r>
            <a:r>
              <a:rPr lang="en-US" altLang="zh-CN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kern="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/video</a:t>
            </a:r>
          </a:p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sz="12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11117" y="4023737"/>
            <a:ext cx="1126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初始化摄像头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泪滴形 43"/>
          <p:cNvSpPr/>
          <p:nvPr/>
        </p:nvSpPr>
        <p:spPr bwMode="auto">
          <a:xfrm rot="8134296">
            <a:off x="3777696" y="1523124"/>
            <a:ext cx="1539234" cy="1539234"/>
          </a:xfrm>
          <a:prstGeom prst="teardrop">
            <a:avLst>
              <a:gd name="adj" fmla="val 1035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819749" y="3497459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3991411" y="2057299"/>
            <a:ext cx="11964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开始监控，源源不断的把图片发送到</a:t>
            </a:r>
            <a:r>
              <a:rPr lang="en-US" altLang="zh-CN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显示。</a:t>
            </a:r>
            <a:endParaRPr lang="zh-CN" altLang="en-US" sz="12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0883" y="3580500"/>
            <a:ext cx="1126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启动摄像头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泪滴形 47"/>
          <p:cNvSpPr/>
          <p:nvPr/>
        </p:nvSpPr>
        <p:spPr bwMode="auto">
          <a:xfrm rot="8134296">
            <a:off x="5738370" y="1102265"/>
            <a:ext cx="1539234" cy="1539234"/>
          </a:xfrm>
          <a:prstGeom prst="teardrop">
            <a:avLst>
              <a:gd name="adj" fmla="val 1035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780423" y="3076600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矩形 87"/>
          <p:cNvSpPr>
            <a:spLocks noChangeArrowheads="1"/>
          </p:cNvSpPr>
          <p:nvPr/>
        </p:nvSpPr>
        <p:spPr bwMode="auto">
          <a:xfrm>
            <a:off x="5952085" y="1636440"/>
            <a:ext cx="11964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2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监控的停止，关闭摄像头。</a:t>
            </a:r>
            <a:endParaRPr lang="zh-CN" altLang="en-US" sz="12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71557" y="3159641"/>
            <a:ext cx="1126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停止摄像头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animBg="1"/>
      <p:bldP spid="34" grpId="0" animBg="1"/>
      <p:bldP spid="35" grpId="0"/>
      <p:bldP spid="43" grpId="0"/>
      <p:bldP spid="44" grpId="0" animBg="1"/>
      <p:bldP spid="45" grpId="0" animBg="1"/>
      <p:bldP spid="46" grpId="0"/>
      <p:bldP spid="47" grpId="0"/>
      <p:bldP spid="48" grpId="0" animBg="1"/>
      <p:bldP spid="49" grpId="0" animBg="1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2"/>
            <a:ext cx="9143996" cy="51450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1636440"/>
            <a:ext cx="2693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 谢 观 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doors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亮亮图文旗舰店https://liangliangtuwen.tmall.com">
  <a:themeElements>
    <a:clrScheme name="自定义 632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F3F3F"/>
      </a:accent1>
      <a:accent2>
        <a:srgbClr val="7F7F7F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Copyright(c)2007-2011 NordriDesign™ 小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Copyright(c)2007-2011 NordriDesign™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(c)2007-2011 NordriDesign™ 小A 2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(c)2007-2011 NordriDesign™ 小A 3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3399FF"/>
        </a:accent1>
        <a:accent2>
          <a:srgbClr val="0875F8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669E1"/>
        </a:accent6>
        <a:hlink>
          <a:srgbClr val="B2B2B2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(c)2007-2011 NordriDesign™ 小A 4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3399FF"/>
        </a:accent1>
        <a:accent2>
          <a:srgbClr val="0875F8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669E1"/>
        </a:accent6>
        <a:hlink>
          <a:srgbClr val="0E58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126</Words>
  <Application>Microsoft Office PowerPoint</Application>
  <PresentationFormat>自定义</PresentationFormat>
  <Paragraphs>42</Paragraphs>
  <Slides>7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华文细黑</vt:lpstr>
      <vt:lpstr>宋体</vt:lpstr>
      <vt:lpstr>微软雅黑</vt:lpstr>
      <vt:lpstr>Arial</vt:lpstr>
      <vt:lpstr>Wingdings</vt:lpstr>
      <vt:lpstr>亮亮图文旗舰店https://liangliangtuwen.tmall.com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/>
  <cp:lastModifiedBy>Windows 用户</cp:lastModifiedBy>
  <cp:revision>521</cp:revision>
  <cp:lastPrinted>2411-12-30T00:00:00Z</cp:lastPrinted>
  <dcterms:created xsi:type="dcterms:W3CDTF">2010-02-22T07:41:00Z</dcterms:created>
  <dcterms:modified xsi:type="dcterms:W3CDTF">2018-09-27T09:34:05Z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