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4"/>
  </p:notesMasterIdLst>
  <p:sldIdLst>
    <p:sldId id="290" r:id="rId2"/>
    <p:sldId id="292" r:id="rId3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5"/>
      <p:bold r:id="rId6"/>
      <p:italic r:id="rId7"/>
    </p:embeddedFont>
    <p:embeddedFont>
      <p:font typeface="方正舒体" panose="02010601030101010101" pitchFamily="2" charset="-12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F"/>
    <a:srgbClr val="008AC8"/>
    <a:srgbClr val="2B0F10"/>
    <a:srgbClr val="FF6600"/>
    <a:srgbClr val="E20E69"/>
    <a:srgbClr val="AEAEAE"/>
    <a:srgbClr val="092B33"/>
    <a:srgbClr val="9AEC14"/>
    <a:srgbClr val="005A9E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1" autoAdjust="0"/>
    <p:restoredTop sz="91654" autoAdjust="0"/>
  </p:normalViewPr>
  <p:slideViewPr>
    <p:cSldViewPr showGuides="1">
      <p:cViewPr varScale="1">
        <p:scale>
          <a:sx n="153" d="100"/>
          <a:sy n="153" d="100"/>
        </p:scale>
        <p:origin x="714" y="138"/>
      </p:cViewPr>
      <p:guideLst>
        <p:guide orient="horz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7B04C-2BE8-4431-8F4F-2307CC7E4C8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9D5A1-FF06-4042-82D9-CE3EFFE4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7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8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4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87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3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3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7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技术的远程控制系统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以小车作为控制对象，实现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无线通信技术在小车上的智能</a:t>
            </a:r>
            <a:br>
              <a:rPr lang="zh-CN" altLang="en-US" dirty="0"/>
            </a:br>
            <a:r>
              <a:rPr lang="zh-CN" altLang="en-US" dirty="0"/>
              <a:t>控制，可以通过终端发送一定的指令让这个小车 </a:t>
            </a:r>
            <a:r>
              <a:rPr lang="zh-CN" altLang="en-US" dirty="0" smtClean="0"/>
              <a:t>前进、后退、左转及右转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8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小车</a:t>
            </a:r>
            <a:r>
              <a:rPr lang="en-US" altLang="zh-CN" dirty="0" smtClean="0"/>
              <a:t>QT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设计界面</a:t>
            </a:r>
            <a:endParaRPr lang="en-US" altLang="zh-CN" dirty="0" smtClean="0"/>
          </a:p>
          <a:p>
            <a:r>
              <a:rPr lang="zh-CN" altLang="en-US" dirty="0" smtClean="0"/>
              <a:t>创建套接字通过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连接小车</a:t>
            </a:r>
            <a:endParaRPr lang="en-US" altLang="zh-CN" dirty="0" smtClean="0"/>
          </a:p>
          <a:p>
            <a:r>
              <a:rPr lang="zh-CN" altLang="en-US" dirty="0" smtClean="0"/>
              <a:t>实现界面中每个按钮的功能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QT</a:t>
            </a:r>
            <a:r>
              <a:rPr lang="zh-CN" altLang="en-US" smtClean="0"/>
              <a:t>远程控制小车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79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6094</TotalTime>
  <Words>45</Words>
  <Application>Microsoft Office PowerPoint</Application>
  <PresentationFormat>全屏显示(16:9)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Garamond</vt:lpstr>
      <vt:lpstr>Arial</vt:lpstr>
      <vt:lpstr>方正舒体</vt:lpstr>
      <vt:lpstr>宋体</vt:lpstr>
      <vt:lpstr>Calibri</vt:lpstr>
      <vt:lpstr>环保</vt:lpstr>
      <vt:lpstr>基于 wifi 技术的远程控制系统  </vt:lpstr>
      <vt:lpstr>小车QT界面</vt:lpstr>
    </vt:vector>
  </TitlesOfParts>
  <Company>锐普PPT;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</dc:creator>
  <cp:lastModifiedBy>JL</cp:lastModifiedBy>
  <cp:revision>335</cp:revision>
  <dcterms:created xsi:type="dcterms:W3CDTF">2011-02-16T05:09:27Z</dcterms:created>
  <dcterms:modified xsi:type="dcterms:W3CDTF">2018-09-27T08:47:01Z</dcterms:modified>
</cp:coreProperties>
</file>