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strument Sans Medium" panose="020B0604020202020204" charset="0"/>
      <p:regular r:id="rId11"/>
    </p:embeddedFont>
    <p:embeddedFont>
      <p:font typeface="Open Sans" panose="020B060603050402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4:45:29.813"/>
    </inkml:context>
    <inkml:brush xml:id="br0">
      <inkml:brushProperty name="width" value="0.3" units="cm"/>
      <inkml:brushProperty name="height" value="0.6" units="cm"/>
      <inkml:brushProperty name="color" value="#1F1F1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1 288,'33'3,"1"1,-1 2,0 1,0 2,-1 1,50 23,-49-19,1-1,1-2,-1-1,2-1,56 5,-60-11,49 12,-23-4,67 19,-23-4,-59-18,-12-1,0-1,64 3,591-11,-665 4,0 0,40 9,-39-6,1 0,29 0,265-4,-149-2,-134-2,0-1,-1-2,63-19,-38 10,-17 4,-19 4,-1 2,1 1,0 0,23 0,-24 2,0 0,27-7,34-4,89-17,-145 27,0-1,0-1,41-15,17-4,130-42,-82 22,-132 43,40-11,57-10,-65 16,52-18,2-1,-85 25,5-1,0 0,-1-1,1 1,0-1,0-1,-1 1,8-5,-13 7,0-1,0 1,1 0,-1 0,0-1,0 1,0 0,0 0,0-1,0 1,0 0,0 0,0 0,0-1,0 1,0 0,-1 0,1-1,0 1,0 0,0 0,0-1,0 1,0 0,0 0,-1 0,1-1,0 1,0 0,0 0,-1 0,1 0,0 0,0-1,0 1,-1 0,1 0,0 0,0 0,0 0,-1 0,1 0,0 0,0 0,-1 0,1 0,0 0,0 0,-1 0,1 0,0 0,0 0,-1 0,1 0,0 0,-1 1,-17-4,-75-11,66 8,-55-3,-66-6,94 8,-59 0,-1428 8,1511-3,0-1,0-1,-52-16,52 12,-1 1,1 1,-46-2,-71 10,-81-4,133-12,61 8,-65-3,-758 10,836 0,-1 1,-39 10,38-7,0-1,-24 2,560-8,-254 3,-225 2,-1 2,1 1,-1 2,-1 1,41 17,-39-14,-8-2,0 2,32 19,-31-15,46 19,-63-32,32 14,0-1,2-2,0-3,90 13,-124-24,-6 0,-1 0,1 0,0 0,-1 0,1 1,0-1,-1 1,1 0,-1 0,1 0,-1 1,6 2,-9-3,0-1,1 0,-1 1,0-1,0 1,0-1,-1 0,1 1,0-1,0 0,0 1,0-1,0 0,0 1,0-1,-1 0,1 0,0 1,0-1,0 0,-1 1,1-1,0 0,0 0,-1 0,1 1,0-1,0 0,-1 0,1 0,0 0,-1 1,1-1,0 0,-1 0,1 0,0 0,-1 0,1 0,0 0,-1 0,1 0,0 0,-1 0,1 0,-1 0,-19 3,-34 1,-72-5,-43 2,92 13,57-10,-1 0,-32 3,-125-9,-72 4,237 0,1 0,0 1,-1 1,1 0,-16 8,16-6,0-1,-1 0,0-1,-21 3,-47 7,47-8,0-1,-42 1,18-8,41 0,-1 1,0 1,0 1,0 0,-29 6,46-7,1 0,0 0,-1 0,1 1,-1-1,1 0,0 0,-1 0,1 0,-1 0,1 1,0-1,-1 0,1 0,0 0,-1 1,1-1,0 0,0 1,-1-1,1 0,0 1,0-1,-1 0,1 1,0-1,0 0,0 1,0-1,0 1,0-1,-1 0,1 1,11 11,32 9,-33-16,132 55,-37-18,-80-33,0-1,32 6,-31-8,10 0,1-1,0-3,0 0,42-5,-1 1,-56 1,-1-2,38-8,-36 6,-1 1,30-2,92 7,56-2,-105-12,-60 6,63-2,998 11,-1053 1,1 1,-1 3,44 13,-80-19,50 14,1-3,0-2,104 4,-44-13,106-4,-80-24,25-3,-133 24,0-1,-1-2,40-16,-65 20,-1 0,0-1,0 0,0-1,-1 0,9-9,-8 7,0 1,1 0,0 0,18-10,10 2,-24 11,-1-1,0-1,17-11,-20 10,0 0,-1 0,-1-1,1 0,-2-1,1 0,-1 0,-1-1,0 1,0-1,-1-1,0 1,-1-1,-1 0,0 0,0 0,-1 0,1-19,-4 32,1-1,0 0,0 0,0 0,-1 0,1 0,0 0,0 0,0 1,-1-1,1 0,0 0,0 0,-1 0,1 0,0 0,0 0,-1 0,1 0,0 0,0 0,0 0,-1 0,1 0,0-1,0 1,-1 0,1 0,0 0,0 0,0 0,-1 0,1-1,0 1,0 0,0 0,0 0,-1 0,1-1,0 1,0 0,0 0,0 0,0-1,0 1,0 0,-1-1,-9 24,8-4,0 0,1 35,2-42,-1 0,0-1,0 1,-1-1,-1 1,0-1,0 1,-1-1,-1 0,-8 19,7-22,0 0,0-1,0 1,-1-1,0 0,-9 7,10-11,1 0,-1-1,0 1,0-1,0 0,0 0,0-1,0 0,-1 0,1 0,0 0,-7-1,-73 0,60-1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4:47:18.360"/>
    </inkml:context>
    <inkml:brush xml:id="br0">
      <inkml:brushProperty name="width" value="0.5" units="cm"/>
      <inkml:brushProperty name="height" value="1" units="cm"/>
      <inkml:brushProperty name="color" value="#1F1F1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61,'0'-2,"0"-1,1 1,-1-1,1 1,0-1,0 1,-1-1,2 1,-1 0,0-1,0 1,1 0,0 0,-1 0,1 0,0 0,0 1,0-1,0 0,0 1,0-1,0 1,1 0,-1 0,0 0,1 0,-1 0,1 0,-1 1,1-1,4 1,12-3,0 1,-1 1,28 2,-25 0,52-1,2-1,0 4,94 15,-130-13,73 1,-72-5,70 10,38 6,3 0,54 12,47 0,4-1,-183-19,0-3,132-8,-71 0,1236 2,-1347 1,0 2,45 10,-11-1,0-1,-26-5,0-1,49 2,-32-7,4-1,85 10,-122-7,0 1,-1 0,1 1,-1 1,0 0,0 1,0 0,-1 1,0 1,16 12,157 109,-160-115,1-1,1-1,36 10,-29-10,48 22,-59-24,-1-1,1-1,36 7,-38-10,13 2,52 3,10 1,64 1,-161-12,1 0,-1 0,1 0,-1 0,1 0,-1 0,1 0,-1 0,0 0,1 0,-1 1,1-1,-1 0,1 0,-1 0,0 1,1-1,-1 0,1 1,-1-1,0 0,1 1,-1-1,0 0,0 1,1-1,-1 1,0-1,0 0,0 1,1-1,-1 1,0-1,0 1,0-1,0 1,0-1,0 1,0-1,0 0,0 1,0-1,0 1,0-1,0 1,0-1,-1 1,1-1,0 1,0-1,0 0,-1 1,1-1,0 1,-1-1,1 0,0 1,-1-1,1 0,0 0,-1 1,1-1,-1 0,1 0,0 1,-1-1,-28 20,0-9,-1-2,1-2,-2 0,1-2,-38 2,-159-7,103-3,107 2,1-1,-1-1,1 0,0-1,-30-12,30 10,-1 0,0 1,0 1,0 1,-26-3,-56 8,62 0,-1-2,1-1,-68-11,38 1,0 4,-1 2,-113 7,50 1,-2894-3,3003-1,1-1,-38-9,35 6,1 0,-27 0,19 5,-1-3,-60-11,-123-26,209 39,0 0,0 0,0 0,1 0,-1-1,0 0,1-1,-7-3,12 6,0 0,0 0,0 0,0-1,0 1,0 0,0 0,0-1,0 1,0 0,0 0,0-1,0 1,0 0,0 0,0-1,0 1,0 0,0 0,0-1,0 1,0 0,1 0,-1 0,0-1,0 1,0 0,0 0,1 0,-1 0,0-1,0 1,0 0,1 0,-1 0,0 0,0 0,1 0,-1 0,0 0,0 0,1 0,-1 0,0 0,0 0,1 0,-1 0,0 0,0 0,1 0,-1 0,0 0,0 0,0 0,1 0,17-2,103-13,-72 8,71-2,794 11,-892-4,-1 0,38-9,-35 6,-1 1,27-1,103 5,-76 1,1-3,94-14,-89 6,-1 4,131 8,-72 0,687-2,-805 2,0 0,45 12,-11-2,1 0,-34-7,0 0,41 2,-27-5,48 10,-49-6,60 3,-64-9,1-1,52 7,-76-4,0 0,1 0,-1 1,0 1,-1-1,1 1,-1 1,1 0,10 8,11 9,50 28,-60-40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4:45:34.339"/>
    </inkml:context>
    <inkml:brush xml:id="br0">
      <inkml:brushProperty name="width" value="0.3" units="cm"/>
      <inkml:brushProperty name="height" value="0.6" units="cm"/>
      <inkml:brushProperty name="color" value="#1F1F1F"/>
      <inkml:brushProperty name="tip" value="rectangle"/>
      <inkml:brushProperty name="rasterOp" value="maskPen"/>
      <inkml:brushProperty name="ignorePressure" value="1"/>
    </inkml:brush>
  </inkml:definitions>
  <inkml:trace contextRef="#ctx0" brushRef="#br0">4302 0,'0'2,"-1"-1,1 0,0 0,-1 0,1 0,-1 0,0 0,1 0,-1 0,0-1,1 1,-1 0,0 0,0 0,0-1,0 1,0 0,0-1,0 1,-2 0,-31 13,14-6,8 1,-1 2,1-1,0 1,1 1,1 0,-16 23,10-14,9-12,0-1,-1-1,0 1,0-1,-1-1,0 0,0 0,0 0,-13 4,-8 2,-55 14,3-1,60-19,1-2,-1 0,0-1,0-1,0-1,-27-2,22 0,-1 1,0 2,-34 6,46-5,-224 42,203-39,-51 15,60-13,0-1,0-2,-48 4,50-7,-48 10,48-7,-49 3,-698-6,376-4,364 2,1-1,-1-2,-52-10,58 6,-11-3,-1 2,0 1,-62-2,63 7,-59-10,-27-2,90 11,-44-8,44 5,-48-2,-65-7,95 8,-64-1,73 8,-1-2,-67-12,74 9,1 1,-51 1,87 3,0 0,1 0,-1 0,0 0,0 1,0-1,0 0,0 0,0 0,0 0,0 0,0 0,0 0,0 0,0 0,0 0,0 1,0-1,0 0,0 0,0 0,0 0,0 0,0 0,0 0,0 0,0 0,0 1,0-1,0 0,0 0,0 0,0 0,0 0,0 0,0 0,0 0,0 0,0 0,-1 1,1-1,0 0,0 0,0 0,0 0,0 0,0 0,0 0,0 0,0 0,0 0,-1 0,1 0,0 0,0 0,0 0,0 0,0 0,13 9,19 6,-6-6,0-2,0 0,51 4,13 4,-57-10,0-1,0-2,47-3,-47 0,-1 1,1 2,50 8,-35-1,59 2,23 4,18 2,-27-6,-12 0,207-9,-152-4,-55 0,120 5,-130 11,-67-8,52 3,321-9,-189-1,-177-1,63-11,-62 6,60-1,-63 7,0-2,46-9,-9 3,0 3,138 7,-74 2,-37-5,113 4,-118 12,-59-8,62 3,-33-5,-1 2,100 24,-134-24,150 23,77-2,-224-22,0-2,53-3,-54-1,-1 1,62 9,-12 15,-64-17,1-1,1-1,-1 0,22 1,149 22,-179-27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4:45:37.099"/>
    </inkml:context>
    <inkml:brush xml:id="br0">
      <inkml:brushProperty name="width" value="0.3" units="cm"/>
      <inkml:brushProperty name="height" value="0.6" units="cm"/>
      <inkml:brushProperty name="color" value="#1F1F1F"/>
      <inkml:brushProperty name="tip" value="rectangle"/>
      <inkml:brushProperty name="rasterOp" value="maskPen"/>
      <inkml:brushProperty name="ignorePressure" value="1"/>
    </inkml:brush>
  </inkml:definitions>
  <inkml:trace contextRef="#ctx0" brushRef="#br0">6379 0,'-1'3,"0"0,1 0,-1 0,0 0,0-1,0 1,-1 0,1-1,-1 1,1-1,-1 0,0 1,-3 2,-34 32,23-22,-2 0,-1 0,0-2,-1 0,0-1,-1 0,-1-2,0-1,0-1,-1 0,0-2,0 0,0-2,-1-1,1-1,-36 0,34-1,1 2,-1 1,1 1,0 1,0 1,-25 10,-43 13,62-24,0-1,-54 1,46-4,-41 8,-39 15,60-11,0-3,-1-2,-69 1,85-8,-60 10,58-5,-53 1,-558-9,483 15,3 1,-26-18,-141 5,216 12,-52 2,-901-17,866 15,5 1,7-1,-8 0,168-12,0 2,1 1,-51 14,-1 1,-120 17,180-32,0 2,1 1,-1 1,-29 14,-34 13,61-25,1 1,0 1,1 2,0 1,-34 27,48-33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4:45:47.581"/>
    </inkml:context>
    <inkml:brush xml:id="br0">
      <inkml:brushProperty name="width" value="0.3" units="cm"/>
      <inkml:brushProperty name="height" value="0.6" units="cm"/>
      <inkml:brushProperty name="color" value="#1F1F1F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35,'39'0,"1"1,0-2,0-1,70-14,-72 10,0 1,0 1,1 3,-1 1,45 5,-71-3,1 0,-1 1,0 1,0 0,0 0,0 1,-1 1,13 7,-2 1,-1 1,38 35,-20-1,-35-42,1-1,-1 1,1-1,1 0,-1 0,1 0,0-1,0 0,1 0,9 5,-5-6,1 1,-1-2,1 0,0 0,0-1,0-1,23 1,87-9,-31-6,-54 7,64-4,1098 11,-1170 1,-1 1,33 7,-30-4,48 2,275-7,-166-3,-166 1,0-1,37-9,-36 6,1 1,25-1,22 4,-21 1,-1-3,68-10,-56 5,0 2,0 3,70 6,-17-1,-94 0,0 0,0 1,0 1,-1 1,1 1,-1 0,0 2,-1 0,0 1,0 1,-1 0,0 1,22 20,-36-28,0 0,0 1,-1-1,1 1,-1-1,0 1,0 0,0 0,-1 0,1 0,-1 0,0 0,0 0,0 0,-1 0,0 1,0 7,-1 6,-1 0,-2 0,-4 19,4-23,1 0,0 0,1 1,0 16,12 26,-7-47,0 1,-1 0,0 0,-1 0,0 20,-1-28,-1-1,1 1,-1 0,0-1,0 1,0-1,0 1,0-1,0 1,-1-1,1 0,-1 0,0 0,0 0,0 0,1 0,-2 0,1 0,0-1,0 1,-1-1,1 0,0 1,-1-1,1 0,-1 0,0-1,-3 2,-20 2,0-1,0-1,1-1,-53-5,2 0,57 3,1-1,-36-9,-27-3,-11 0,66 9,0 0,-28 0,-603 4,314 3,315-1,-1 2,-32 7,30-4,-48 2,-85-9,-71 3,158 11,56-8,-1-1,-29 2,-437-5,233-3,238 3,-1 1,1 0,-23 7,-40 5,-28 4,46-6,0 0,39-6,0-2,-40 3,39-7,-1-2,0 0,1-2,0 0,0-2,0-1,1-1,0 0,0-2,-34-20,19 11,-56-19,27 12,60 23,1-1,-1 0,1-1,0 1,-9-10,-22-15,13 17,-1 0,-1 2,1 0,-40-7,22 5,26 7,1-1,0-1,1 0,0-1,0 0,0-2,1 1,1-2,0 0,0 0,-15-19,24 25,2 0,-1 1,0-1,1 0,0-1,0 1,1 0,-1 0,1-1,0 1,1-1,-1-8,1 10,0 1,0-1,1 1,-1 0,1-1,0 1,0 0,0 0,1-1,-1 1,1 0,-1 0,1 0,0 1,0-1,0 0,1 1,-1-1,1 1,5-4,155-93,-149 93,0 0,-1 1,2 1,-1 0,0 1,17-1,13-4,5 0,0 3,0 2,86 6,-27 0,-16-5,101 5,-162 2,1 1,34 11,-40-9,0-2,0 0,52 3,-15-10,-45-1,-1 1,1 1,0 1,0 1,-1 0,30 8,-46-10,-1 0,0 0,1 0,-1 0,1 0,-1 0,0 0,1 0,-1 0,1 0,-1 0,0 0,1 1,-1-1,0 0,1 0,-1 0,0 1,1-1,-1 0,0 0,1 1,-1-1,0 0,0 1,1-1,-1 0,0 1,0-1,0 0,0 1,0-1,1 1,-1-1,0 0,0 1,0-1,0 1,0-1,0 0,0 1,0-1,0 1,0-1,0 0,-1 1,-20 12,-34 2,18-11,-61-2,67-3,0 2,1 1,-39 7,-5 10,-52 9,83-21,1 2,-1 2,2 1,-1 3,-51 25,74-31,-2-1,1-1,-1-1,0-1,0-1,-33 3,-129-6,120-4,-64 7,124-4,1 0,-1 0,1 0,-1 0,1 1,0-1,-1 1,1 0,0 0,-1 0,1 0,0 0,0 0,0 1,0-1,0 1,0-1,0 1,1 0,-4 3,5-3,-1 0,0 0,1 0,-1 0,1 1,0-1,0 0,0 0,0 0,0 1,0-1,0 0,1 0,-1 0,1 0,0 1,0-1,1 2,3 7,1-1,1 1,0-1,0 0,1-1,15 14,-13-14,0-1,1 0,0 0,0-1,1-1,-1 0,2-1,-1 0,0-1,1 0,0-1,0 0,18 1,29 8,25 3,-65-13,0 1,-1 1,1 1,23 9,-25-7,1-1,-1-1,1-1,0-1,21 1,-15-5,0-1,47-10,-44 7,52-5,-54 8,46-10,-46 7,49-4,-57 9,0-1,-1-1,23-5,-33 5,-1 0,1 0,-1-1,0 0,0 0,0 0,0-1,0 0,-1 0,1-1,5-6,1-2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4:46:01.653"/>
    </inkml:context>
    <inkml:brush xml:id="br0">
      <inkml:brushProperty name="width" value="0.5" units="cm"/>
      <inkml:brushProperty name="height" value="1" units="cm"/>
      <inkml:brushProperty name="color" value="#1F1F1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0,'4'2,"0"-1,0 1,0 0,0 0,0 0,-1 0,1 1,-1 0,1-1,-1 1,0 1,0-1,4 6,16 13,-11-16,0 0,0-1,0 0,1-1,-1-1,1 0,23 2,3 2,-13-3,0-1,47-2,-50-2,0 2,0 0,0 2,25 5,0 1,0-2,1-2,0-3,83-5,-18 0,485 3,-580 1,1 1,-1 1,20 5,47 6,-17-7,80 18,21 3,-91-16,-44-6,50 3,-57-7,-1 2,32 7,-2 1,-19-5,38 15,-42-12,46 9,-19-9,-30-3,1-2,44 1,20-5,151-4,-228 0,0-1,0-1,0-1,-1 0,22-11,-20 8,1 1,0 1,39-9,-7 11,1 3,71 5,-63 0,72-7,11-23,25-2,-160 28,0 0,0-1,-1 0,1-1,-1 0,1-1,14-7,12-6,-10 8,1 0,0 1,1 2,-1 1,1 1,0 2,0 0,51 5,-77-3,0 0,0 0,0 0,-1 0,1 0,0 1,0-1,-1 1,1 0,0-1,-1 1,1 0,-1 0,1 0,-1 0,1 0,1 2,-7 5,-18-2,-25-1,0-3,-93-7,63-9,57 9,-1 1,-33-2,-92-8,92 7,-61 0,67 4,-70-11,36 2,5-1,54 8,-2 0,-30 0,-696 3,361 5,362-2,0 2,-34 7,31-4,-49 3,-312-8,185-2,185 2,1 1,-38 9,35-6,1-1,-27 1,-68-6,-49 2,90 13,55-9,1-1,-31 1,-20-6,46-1,0 2,-39 4,65-4,-1 0,1 0,-1 0,1 0,-1 0,1 0,-1 0,1 0,-1 0,1 0,-1 0,1 1,0-1,-1 0,1 0,-1 1,1-1,0 0,-1 0,1 1,-1-1,1 1,0-1,0 0,-1 1,1-1,0 1,0-1,-1 0,1 1,0-1,0 1,0-1,0 1,0-1,0 1,0-1,-1 1,1-1,1 1,-1-1,0 1,0-1,0 0,0 1,0-1,0 1,0-1,1 1,-1-1,0 1,0-1,1 0,-1 1,0-1,1 0,-1 1,0-1,1 0,-1 1,1-1,-1 0,0 0,1 1,0-1,28 21,15-6,87 18,-71-19,83 14,-116-23,0-2,0 0,33-2,-30-1,-1 1,46 8,-37-3,1-2,48 0,5 0,-13 10,-58-10,0 0,30 2,205-7,-231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4:46:09.592"/>
    </inkml:context>
    <inkml:brush xml:id="br0">
      <inkml:brushProperty name="width" value="0.5" units="cm"/>
      <inkml:brushProperty name="height" value="1" units="cm"/>
      <inkml:brushProperty name="color" value="#1F1F1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32,'572'0,"-551"-1,-1-1,41-10,-39 7,1 1,29-2,626 4,-328 5,1419-3,-1741 1,0 2,33 7,39 5,10-1,-77-8,63 3,45-11,118 4,-191 15,-49-12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4:46:30.236"/>
    </inkml:context>
    <inkml:brush xml:id="br0">
      <inkml:brushProperty name="width" value="0.5" units="cm"/>
      <inkml:brushProperty name="height" value="1" units="cm"/>
      <inkml:brushProperty name="color" value="#1F1F1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1,'48'0,"1"-1,0 2,0 2,56 11,-57-7,0-2,0-2,83-6,67 3,-105 14,-57-8,52 3,-50-8,13 0,100 14,-81-7,0-2,141-7,-78-1,-41 0,101 4,-116 12,-56-9,-1-1,34 2,301-5,-168-2,-166-1,0 0,40-9,-39 6,1 1,29-2,-10 5,-8 1,0-2,-1-1,35-7,-33 4,-1 2,1 1,0 2,38 4,74-4,-70-13,-56 9,0 1,31-2,-16 5,271 3,-230 12,-57-9,1-1,32 2,-40-5,0 1,0 0,-1 0,1 1,-1 1,0 0,0 1,0 1,0-1,-1 2,21 14,-18-13,1 0,27 9,-29-12,1 1,-1 0,0 0,16 12,0 2,2-2,0-2,1-1,0-1,1-2,49 12,-180-22,-882-4,524 3,435-2,0-1,-40-10,39 7,-1 1,-29-2,-474 5,253 3,252-3,0-2,0 0,0-1,-39-14,39 11,0 1,0 0,-1 2,-33-2,-50 6,47 1,0-3,-94-13,83 6,-1 3,0 3,-72 7,8-1,-47-18,120 7,-68 1,1 5,-114 6,163 10,58-9,0-1,-28 2,39-6,24 0,90 4,161 43,-221-43,87-3,6 0,-58 13,-58-10,1 0,28 2,286-6,-158-1,-157 2,0 2,40 8,-39-6,1-1,28 2,293-7,-1061 1,696-1,0-1,-40-10,39 7,-1 1,-28-2,-9 6,26 0,0-1,0-2,-45-9,70 10,-16-4,26 3,15 2,415 2,-402 1,0 0,32 8,-30-4,48 3,-48-8,-1 1,1 1,31 8,-31-5,53 3,-51-7,46 10,-33-5,1-2,-1-2,81-6,-33 1,-70 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4:46:47.264"/>
    </inkml:context>
    <inkml:brush xml:id="br0">
      <inkml:brushProperty name="width" value="0.5" units="cm"/>
      <inkml:brushProperty name="height" value="1" units="cm"/>
      <inkml:brushProperty name="color" value="#1F1F1F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0,'-5'9,"4"-9,1 0,-1 1,1-1,0 0,-1 1,1-1,0 0,0 1,0-1,0 0,-1 1,1-1,0 0,0 1,0-1,1 0,-1 1,0-1,0 0,0 1,1-1,-1 0,0 1,1-1,-1 0,1 1,-1-1,1 0,-1 0,1 1,-1-1,1 0,-1 0,1 1,0-1,-1 0,1 0,0 0,0 0,-1 1,1-1,0 0,0 0,1 0,11 3,0-1,1 0,0 0,-1-1,1 0,0 0,0 0,1 0,19-1,-12 0,-1 1,1 0,23 2,-20-1,0 0,1-1,30 0,-28 0,-1-1,43 5,26 3,106 3,-6 0,-52 1,4 0,21-1,-35 0,-89-7,1-1,-1 0,53 0,816-4,-892 1,0-1,37-3,-36 2,1 0,25 0,116 3,70-2,-158-5,-57 4,1 0,32 0,-49 2,50-1,89-5,-109 4,0 1,36 0,19 0,-73 0,-1 0,0-1,0 0,27-5,28-3,119-13,-287 22,35 1,-105 3,148-2,1 0,-1 1,1 0,0 0,1 1,-28 5,2 0,0-1,-2-1,0 0,-74 4,96-8,0 1,-37 7,-3 0,3-3,-1-2,-76 4,-2 0,82-5,-110 8,97-7,48-2,0-2,-32 2,-402-4,438 1,1-1,0 0,0-1,0 0,-24-4,23 4,-1-1,0 1,0 0,-24 0,-51-4,69 3,-53 0,44 2,-44-4,44 2,-45 0,56 2,-1 0,-24-3,24 2,0 0,-26 0,25 1,-47-4,47 3,-49-1,-298 2,175 2,176-2,1 1,-39-5,37 3,1 0,-30 0,-165 2,1836 0,-1595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1T14:47:14.542"/>
    </inkml:context>
    <inkml:brush xml:id="br0">
      <inkml:brushProperty name="width" value="0.5" units="cm"/>
      <inkml:brushProperty name="height" value="1" units="cm"/>
      <inkml:brushProperty name="color" value="#1F1F1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53,'29'2,"-1"1,34 7,-32-5,50 4,163-11,92 4,-245 12,-62-8,54 3,438-8,-247-2,-245-1,-1-1,36-7,-33 4,50-3,5 8,-47 2,-1-1,1-3,61-10,-53 5,1 3,-1 1,1 3,50 5,8-2,25-4,140 5,-175 10,-59-6,61 2,-62-9,11 1,0-1,0-3,78-14,-99 13,0 1,0 1,41 1,-43 2,0-1,0-1,0-1,35-8,-26 2,58-5,10-1,-94 12,-1 1,1-1,0 2,0-1,0 1,-1 0,1 0,0 0,6 2,-11-2,0 1,0-1,1 1,-1-1,0 1,0 0,0-1,0 1,0 0,0 0,-1-1,1 1,0 0,0 0,0 0,-1 0,1 0,0 2,0 0,0-1,-1 1,1 0,-1-1,0 1,0 0,0-1,0 1,0 0,-1-1,0 5,-2 9,-1 0,-1-1,0 0,-1 0,-1 0,0-1,-1 0,0 0,-1-1,-17 19,18-23,1 0,1 1,-11 17,14-20,0-1,-1 1,0-1,0 0,0-1,-1 1,0-1,0 0,0 0,-1 0,-8 5,0-3,-1-1,0 0,-1-2,1 1,-1-2,0 0,-23 1,-118-6,66-1,48 3,3 1,0-1,0-3,-65-12,-181-43,265 54,-1 1,0 1,-26 1,28 1,-1 0,1-2,-40-8,30 3,-1 2,-42-2,37 4,-45-10,-118-15,152 20,0 3,-1 2,-93 5,35 1,15-2,-103-3,117-11,56 8,-1 1,-29-2,-533 5,283 3,279-4,0 0,-37-9,36 6,-1 1,-25-1,25 6,1 1,-1 1,1 1,0 1,-35 13,-26 5,82-23,1 0,-1 1,1-1,-1 0,1 1,-1-1,1 1,-1-1,1 1,-1 0,1 0,0 0,-1 0,1 0,0 0,0 0,0 0,-2 2,3-2,1 0,-1 0,1 0,-1 0,1-1,-1 1,1 0,0-1,0 1,-1 0,1-1,0 1,0 0,0-1,-1 0,1 1,0-1,0 1,0-1,0 0,0 0,0 1,0-1,0 0,0 0,0 0,0 0,0 0,0 0,1-1,23 6,-1 0,0 2,0 0,22 12,-23-10,0 0,0-2,0 0,35 4,43 3,-60-7,73 3,40 4,-103-7,58 0,-83-7,29-1,0 3,94 14,-111-10,52 1,-55-5,0 1,35 8,-22-4,0-2,0-1,91-7,-34 0,381 3,-458-1,1-2,32-7,-30 4,48-2,333 7,-196 2,-195-2,1-2,-1 0,0-1,36-13,-31 9,0 1,38-5,-30 7,51-15,-73 16,-110 1,79 5,1 0,-1 1,-29 9,28-7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987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9F587-AF66-3F32-37C9-03D60D8C3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854733-44DC-7FF9-6132-55CE79EFB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E69CF-BAF1-CE81-5414-2359B9938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156AD-0B08-5FDE-747D-E31378DD6A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7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customXml" Target="../ink/ink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306842"/>
            <a:ext cx="73560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Restaurant Reservation App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355783"/>
            <a:ext cx="533090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Αναστάσιος Κουιουμζτής</a:t>
            </a:r>
            <a:endParaRPr lang="en-US" sz="35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F529C2-053B-CDE1-9315-43480D7F43FF}"/>
                  </a:ext>
                </a:extLst>
              </p14:cNvPr>
              <p14:cNvContentPartPr/>
              <p14:nvPr/>
            </p14:nvContentPartPr>
            <p14:xfrm>
              <a:off x="12883348" y="7797236"/>
              <a:ext cx="1654200" cy="2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F529C2-053B-CDE1-9315-43480D7F43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29708" y="7689596"/>
                <a:ext cx="176184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65BD371-E63F-895E-4303-DC19F645330A}"/>
                  </a:ext>
                </a:extLst>
              </p14:cNvPr>
              <p14:cNvContentPartPr/>
              <p14:nvPr/>
            </p14:nvContentPartPr>
            <p14:xfrm>
              <a:off x="12639988" y="8013624"/>
              <a:ext cx="2135160" cy="23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65BD371-E63F-895E-4303-DC19F64533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586348" y="7905624"/>
                <a:ext cx="224280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3B2048-F066-F5DC-E586-89F4984431C8}"/>
                  </a:ext>
                </a:extLst>
              </p14:cNvPr>
              <p14:cNvContentPartPr/>
              <p14:nvPr/>
            </p14:nvContentPartPr>
            <p14:xfrm>
              <a:off x="11193508" y="8116584"/>
              <a:ext cx="2296440" cy="302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3B2048-F066-F5DC-E586-89F4984431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39508" y="8008584"/>
                <a:ext cx="2404080" cy="51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47086"/>
            <a:ext cx="60264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Περιγραφή εφαρμογής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09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Καλωσορίσατε στην επίσημη εφαρμογή κρατήσεων του εστιατορίου The Garden Bistro.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227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Μέσα από μια μοντέρνα και φιλική προς τον χρήστη πλατφόρμα, μπορείτε εύκολα και γρήγορα να: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456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Δημιουργήσετε λογαριασμό ή να συνδεθείτε με ασφαλή τρόπο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877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Κλείσετε τραπέζι επιλέγοντας ημερομηνία, ώρα και αριθμό επισκεπτών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299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Δείτε τις μελλοντικές σας κρατήσεις συγκεντρωμένες στο προφίλ σας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1721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Ανακαλύψετε τα πιάτα ημέρας, ώρες λειτουργίας και βασικές πληροφορίες του εστιατορίου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6143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Επεξεργαστείτε τα στοιχεία του λογαριασμού σας ή αποσυνδεθείτε όποτε επιθυμείτε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05659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Η εφαρμογή σχεδιάστηκε για να προσφέρει μια απρόσκοπτη εμπειρία κρατήσεων, χωρίς αναμονή ή τηλεφωνικές κλήσεις, δίνοντάς σας τον πλήρη έλεγχο από το κινητό σας.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C1907E-0457-EE29-A72C-55BEC7074C76}"/>
                  </a:ext>
                </a:extLst>
              </p14:cNvPr>
              <p14:cNvContentPartPr/>
              <p14:nvPr/>
            </p14:nvContentPartPr>
            <p14:xfrm>
              <a:off x="12769228" y="7765196"/>
              <a:ext cx="1707480" cy="311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C1907E-0457-EE29-A72C-55BEC7074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15588" y="7657556"/>
                <a:ext cx="1815120" cy="52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075" y="623173"/>
            <a:ext cx="7105055" cy="708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Αρχιτεκτονική Συστήματος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075" y="1671161"/>
            <a:ext cx="4532352" cy="566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Frontend</a:t>
            </a:r>
            <a:endParaRPr lang="en-US" sz="3550" dirty="0"/>
          </a:p>
        </p:txBody>
      </p:sp>
      <p:sp>
        <p:nvSpPr>
          <p:cNvPr id="4" name="Text 2"/>
          <p:cNvSpPr/>
          <p:nvPr/>
        </p:nvSpPr>
        <p:spPr>
          <a:xfrm>
            <a:off x="793075" y="2577584"/>
            <a:ext cx="13044249" cy="724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React Native με Expo Χρήση του React Native για ταυτόχρονη ανάπτυξη σε iOS και Android. Το Expo επιτρέπει ταχύτερη ανάπτυξη, preview σε πραγματικό χρόνο και εύκολη διαχείριση εξαρτήσεων.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075" y="3642360"/>
            <a:ext cx="4532352" cy="566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Backend</a:t>
            </a:r>
            <a:endParaRPr lang="en-US" sz="3550" dirty="0"/>
          </a:p>
        </p:txBody>
      </p:sp>
      <p:sp>
        <p:nvSpPr>
          <p:cNvPr id="6" name="Text 4"/>
          <p:cNvSpPr/>
          <p:nvPr/>
        </p:nvSpPr>
        <p:spPr>
          <a:xfrm>
            <a:off x="793075" y="4548783"/>
            <a:ext cx="13044249" cy="724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Node.js με Express.js Κατασκευή RESTful API για την επεξεργασία αιτημάτων όπως κρατήσεις, διαχείριση προφίλ χρήστη και authentication. Η χρήση middleware εξασφαλίζει επεκτασιμότητα και modular σχεδιασμό.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075" y="5613559"/>
            <a:ext cx="4532352" cy="566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Database</a:t>
            </a:r>
            <a:endParaRPr lang="en-US" sz="3550" dirty="0"/>
          </a:p>
        </p:txBody>
      </p:sp>
      <p:sp>
        <p:nvSpPr>
          <p:cNvPr id="8" name="Text 6"/>
          <p:cNvSpPr/>
          <p:nvPr/>
        </p:nvSpPr>
        <p:spPr>
          <a:xfrm>
            <a:off x="793075" y="6519982"/>
            <a:ext cx="13044249" cy="1087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MariaDB Ένα ισχυρό, open-source σύστημα βάσης δεδομένων, ιδανικό για διαχείριση δομημένων δεδομένων όπως χρήστες, κρατήσεις και ωράρια. Υποστηρίζει πολύπλοκα ερωτήματα, constraints και υψηλή απόδοση σε παραγωγικό περιβάλλον.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4983177-40F1-2E01-3835-663DDFD68DD8}"/>
                  </a:ext>
                </a:extLst>
              </p14:cNvPr>
              <p14:cNvContentPartPr/>
              <p14:nvPr/>
            </p14:nvContentPartPr>
            <p14:xfrm>
              <a:off x="12729628" y="7859516"/>
              <a:ext cx="1696320" cy="1350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4983177-40F1-2E01-3835-663DDFD68D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39988" y="7679516"/>
                <a:ext cx="1875960" cy="49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8603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Χρησιμοποιούμενες Τεχνολογίες React Native &amp; Expo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43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React Native &amp; Expo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3824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Χρησιμοποιούνται για τον σχεδιασμό και την ανάπτυξη της διεπαφής χρήστη, επιτρέποντας cross-platform εμπειρία σε Android και iOS με γρήγορο κύκλο ανάπτυξης και testing.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04216"/>
            <a:ext cx="434459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JWT (JSON Web Tokens) &amp; Axios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8987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JWT για ασφαλή και κωδικοποιημένη αυθεντικοποίηση χρηστών.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4090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Axios για ευέλικτη και σταθερή διαχείριση HTTP αιτημάτων προς τον backend server.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43970"/>
            <a:ext cx="42808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DateTimePicker &amp; AsyncStorage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67384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DateTimePicker για εύκολη και φιλική επιλογή ημερομηνίας και ώρας κατά την κράτηση.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71806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AsyncStorage για αποθήκευση session πληροφοριών και προσωρινών δεδομένων τοπικά στη συσκευή του χρήστη.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7F4089F-97A7-A8C5-262E-5D76B4EB3191}"/>
                  </a:ext>
                </a:extLst>
              </p14:cNvPr>
              <p14:cNvContentPartPr/>
              <p14:nvPr/>
            </p14:nvContentPartPr>
            <p14:xfrm>
              <a:off x="12842668" y="7930436"/>
              <a:ext cx="1624680" cy="30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7F4089F-97A7-A8C5-262E-5D76B4EB31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53028" y="7750436"/>
                <a:ext cx="1804320" cy="38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59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Λειτουργίες Χρήστη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6839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5952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Εγγραφή / Σύνδεση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085624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Δυνατότητα δημιουργίας λογαριασμού ή σύνδεσης με υπάρχοντα, με ασφαλή ταυτοποίηση μέσω JWT.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36839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3E3E3E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25952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Προβολή Προφίλ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085624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Ο χρήστης μπορεί να δει τα προσωπικά του στοιχεία (όνομα, email), να δει τις ενεργές κρατήσεις του και να αποσυνδεθεί με ένα άγγιγμα.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627959"/>
            <a:ext cx="6408063" cy="239565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4854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Κράτηση Θέσεων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345192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Επιλογή ημερομηνίας, ώρας και αριθμού επισκεπτών για άμεση κράτηση τραπεζιού, χωρίς τηλεφωνική επικοινωνία.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627959"/>
            <a:ext cx="6408063" cy="2395657"/>
          </a:xfrm>
          <a:prstGeom prst="roundRect">
            <a:avLst>
              <a:gd name="adj" fmla="val 1420"/>
            </a:avLst>
          </a:prstGeom>
          <a:solidFill>
            <a:srgbClr val="3E3E3E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4854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Ιστορικό Κρατήσεων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5345192"/>
            <a:ext cx="59544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Εμφάνιση μελλοντικών και παλαιότερων κρατήσεων, ώστε ο χρήστης να παρακολουθεί το ιστορικό επισκέψεων και να οργανώνει τις εξόδους του.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4BB581-C102-4238-F6B9-0A0681664AB3}"/>
                  </a:ext>
                </a:extLst>
              </p14:cNvPr>
              <p14:cNvContentPartPr/>
              <p14:nvPr/>
            </p14:nvContentPartPr>
            <p14:xfrm>
              <a:off x="12791188" y="7849076"/>
              <a:ext cx="1713240" cy="125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4BB581-C102-4238-F6B9-0A0681664A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01188" y="7669076"/>
                <a:ext cx="1892880" cy="485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11210"/>
            <a:ext cx="62256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Δομή Βάσης Δεδομένων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869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Users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6810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Αποθηκεύει τα στοιχεία των χρηστών, συμπεριλαμβανομένων: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9798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Ονοματεπώνυμο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4018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Email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8238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Κωδικός (με κρυπτογράφηση)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2458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Ημερομηνία εγγραφής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23869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Restaurants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32928" y="296810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Περιέχει τις βασικές πληροφορίες του εστιατορίου: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332928" y="389798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Όνομα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332928" y="4340185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Περιγραφή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332928" y="478238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Ώρες λειτουργίας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32928" y="5224582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Τοποθεσία </a:t>
            </a:r>
            <a:r>
              <a:rPr lang="en-US" sz="1750" i="1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(Σημείωση: Σε εφαρμογή με ένα μόνο εστιατόριο, αυτός ο πίνακας μπορεί να έχει μόνο μία εγγραφή.)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872067" y="23869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Reservations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872067" y="296810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Συσχετίζει χρήστες με κρατήσεις, με τα εξής βασικά πεδία: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872067" y="389798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user_id (σχέση με πίνακα Users)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872067" y="434018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restaurant_id (σχέση με πίνακα Restaurants)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872067" y="514528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Ημερομηνία και ώρα κράτησης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872067" y="558748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Αριθμός ατόμων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9872067" y="602968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Κατάσταση κράτησης (π.χ. επιβεβαιωμένη, ακυρωμένη)</a:t>
            </a:r>
            <a:endParaRPr lang="en-US" sz="175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E43EF91-5E1F-4800-59AF-8084CCB6C1A9}"/>
                  </a:ext>
                </a:extLst>
              </p14:cNvPr>
              <p14:cNvContentPartPr/>
              <p14:nvPr/>
            </p14:nvContentPartPr>
            <p14:xfrm>
              <a:off x="12921508" y="7916187"/>
              <a:ext cx="1562040" cy="71939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E43EF91-5E1F-4800-59AF-8084CCB6C1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31508" y="7736339"/>
                <a:ext cx="1741680" cy="43127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3295"/>
            <a:ext cx="8093988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Διαχείριση Κρατήσεων και REST API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1631275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Κράτηση &amp; Διαγραφή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793790" y="2156460"/>
            <a:ext cx="13042821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Οι χρήστες μπορούν να δημιουργούν, προβάλουν και ακυρώνουν κρατήσεις μέσα από το προφίλ τους, με άμεση επικοινωνία με τον server μέσω API.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793790" y="2990017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Αυθεντικοποίηση με JWT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793790" y="3515201"/>
            <a:ext cx="13042821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JSON Web Tokens (JWT), επιτρέποντας έλεγχο ταυτότητας και συνεδρίας χωρίς την ανάγκη αποθήκευσης ευαίσθητων πληροφοριών στην εφαρμογή.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793790" y="4348758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Βασικά Endpoints API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93790" y="4873943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Τα κύρια RESTful endpoints περιλαμβάνουν: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793790" y="5399127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 /register – Εγγραφή χρήστη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793790" y="5774888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 /login – Σύνδεση και λήψη token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793790" y="6150650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 /restaurants – Λήψη στοιχείων εστιατορίου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793790" y="6526411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 /reservations – Δημιουργία κράτησης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793790" y="6902172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 /user/reservations – Προβολή κρατήσεων του χρήστη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793790" y="7277933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DELETE /reservations/:id – Ακύρωση κράτησης</a:t>
            </a:r>
            <a:endParaRPr lang="en-US" sz="1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83B541-F914-6293-95B9-E7298E2DBBCC}"/>
                  </a:ext>
                </a:extLst>
              </p14:cNvPr>
              <p14:cNvContentPartPr/>
              <p14:nvPr/>
            </p14:nvContentPartPr>
            <p14:xfrm>
              <a:off x="12924748" y="7830356"/>
              <a:ext cx="1525320" cy="164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83B541-F914-6293-95B9-E7298E2DBB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34748" y="7650716"/>
                <a:ext cx="1704960" cy="52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2C6A3-C8AB-C79E-9C9D-97D821BC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3D96550-A947-FCEB-6B6B-52DAFFC9DD87}"/>
              </a:ext>
            </a:extLst>
          </p:cNvPr>
          <p:cNvSpPr/>
          <p:nvPr/>
        </p:nvSpPr>
        <p:spPr>
          <a:xfrm>
            <a:off x="793790" y="643295"/>
            <a:ext cx="8093988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l-GR" sz="37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Εικόνες</a:t>
            </a:r>
            <a:endParaRPr lang="en-US" sz="3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F535A16-6739-4B02-A87F-2115CDEDB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984" y="1338210"/>
            <a:ext cx="2073104" cy="41928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917756-3469-7D44-0E66-B7278C33E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448" y="1338210"/>
            <a:ext cx="1930872" cy="41928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84D0D7-4BD6-3605-E4A0-7B1044B168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7752" y="1319521"/>
            <a:ext cx="1930873" cy="421154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046D60E-3427-6B34-E997-367256979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716" y="1319521"/>
            <a:ext cx="1823202" cy="41928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E20C397-0B23-B42E-BF0C-1CAA5BD888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716" y="5860077"/>
            <a:ext cx="9278645" cy="147658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0D92D22-0ED7-3384-7659-3A56B5F4C5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7582" y="1338210"/>
            <a:ext cx="1823202" cy="41928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CE417EC-0633-AE85-F804-E8396698420C}"/>
                  </a:ext>
                </a:extLst>
              </p14:cNvPr>
              <p14:cNvContentPartPr/>
              <p14:nvPr/>
            </p14:nvContentPartPr>
            <p14:xfrm>
              <a:off x="12606148" y="7703996"/>
              <a:ext cx="1984680" cy="2599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CE417EC-0633-AE85-F804-E839669842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2516508" y="7523996"/>
                <a:ext cx="2164320" cy="6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84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614</Words>
  <Application>Microsoft Office PowerPoint</Application>
  <PresentationFormat>Custom</PresentationFormat>
  <Paragraphs>78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Open Sans</vt:lpstr>
      <vt:lpstr>Instrument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Αναστάσης Κουγιουμτζής</cp:lastModifiedBy>
  <cp:revision>2</cp:revision>
  <dcterms:created xsi:type="dcterms:W3CDTF">2025-05-11T14:37:27Z</dcterms:created>
  <dcterms:modified xsi:type="dcterms:W3CDTF">2025-05-11T14:47:46Z</dcterms:modified>
</cp:coreProperties>
</file>