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SangBleu Kingdom Medium"/>
        <a:ea typeface="SangBleu Kingdom Medium"/>
        <a:cs typeface="SangBleu Kingdom Medium"/>
        <a:sym typeface="SangBleu Kingdom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SangBleu Kingdom Medium"/>
        <a:ea typeface="SangBleu Kingdom Medium"/>
        <a:cs typeface="SangBleu Kingdom Medium"/>
        <a:sym typeface="SangBleu Kingdom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SangBleu Kingdom Medium"/>
        <a:ea typeface="SangBleu Kingdom Medium"/>
        <a:cs typeface="SangBleu Kingdom Medium"/>
        <a:sym typeface="SangBleu Kingdom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SangBleu Kingdom Medium"/>
        <a:ea typeface="SangBleu Kingdom Medium"/>
        <a:cs typeface="SangBleu Kingdom Medium"/>
        <a:sym typeface="SangBleu Kingdom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SangBleu Kingdom Medium"/>
        <a:ea typeface="SangBleu Kingdom Medium"/>
        <a:cs typeface="SangBleu Kingdom Medium"/>
        <a:sym typeface="SangBleu Kingdom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SangBleu Kingdom Medium"/>
        <a:ea typeface="SangBleu Kingdom Medium"/>
        <a:cs typeface="SangBleu Kingdom Medium"/>
        <a:sym typeface="SangBleu Kingdom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SangBleu Kingdom Medium"/>
        <a:ea typeface="SangBleu Kingdom Medium"/>
        <a:cs typeface="SangBleu Kingdom Medium"/>
        <a:sym typeface="SangBleu Kingdom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SangBleu Kingdom Medium"/>
        <a:ea typeface="SangBleu Kingdom Medium"/>
        <a:cs typeface="SangBleu Kingdom Medium"/>
        <a:sym typeface="SangBleu Kingdom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SangBleu Kingdom Medium"/>
        <a:ea typeface="SangBleu Kingdom Medium"/>
        <a:cs typeface="SangBleu Kingdom Medium"/>
        <a:sym typeface="SangBleu Kingdom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angBleu Kingdom Medium"/>
          <a:ea typeface="SangBleu Kingdom Medium"/>
          <a:cs typeface="SangBleu Kingdom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angBleu Kingdom Medium"/>
          <a:ea typeface="SangBleu Kingdom Medium"/>
          <a:cs typeface="SangBleu Kingdom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0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0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0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0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0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0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0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0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>
                <a:latin typeface="+mn-lt"/>
                <a:ea typeface="+mn-ea"/>
                <a:cs typeface="+mn-cs"/>
                <a:sym typeface="Helvetica Neue"/>
              </a:defRPr>
            </a:lvl1pPr>
            <a:lvl2pPr marL="1025769" indent="-390769" algn="ctr">
              <a:spcBef>
                <a:spcPts val="0"/>
              </a:spcBef>
              <a:defRPr i="1" sz="3200">
                <a:latin typeface="+mn-lt"/>
                <a:ea typeface="+mn-ea"/>
                <a:cs typeface="+mn-cs"/>
                <a:sym typeface="Helvetica Neue"/>
              </a:defRPr>
            </a:lvl2pPr>
            <a:lvl3pPr marL="1660769" indent="-390769" algn="ctr">
              <a:spcBef>
                <a:spcPts val="0"/>
              </a:spcBef>
              <a:defRPr i="1" sz="3200">
                <a:latin typeface="+mn-lt"/>
                <a:ea typeface="+mn-ea"/>
                <a:cs typeface="+mn-cs"/>
                <a:sym typeface="Helvetica Neue"/>
              </a:defRPr>
            </a:lvl3pPr>
            <a:lvl4pPr marL="2295769" indent="-390769" algn="ctr">
              <a:spcBef>
                <a:spcPts val="0"/>
              </a:spcBef>
              <a:defRPr i="1" sz="3200">
                <a:latin typeface="+mn-lt"/>
                <a:ea typeface="+mn-ea"/>
                <a:cs typeface="+mn-cs"/>
                <a:sym typeface="Helvetica Neue"/>
              </a:defRPr>
            </a:lvl4pPr>
            <a:lvl5pPr marL="2930769" indent="-390769" algn="ctr">
              <a:spcBef>
                <a:spcPts val="0"/>
              </a:spcBef>
              <a:defRPr i="1" sz="3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4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0"/>
            <a:ext cx="24384000" cy="16264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>
              <a:spcBef>
                <a:spcPts val="0"/>
              </a:spcBef>
              <a:buSzTx/>
              <a:buNone/>
              <a:defRPr b="1" sz="3600">
                <a:latin typeface="+mn-lt"/>
                <a:ea typeface="+mn-ea"/>
                <a:cs typeface="+mn-cs"/>
                <a:sym typeface="Helvetica Neue"/>
              </a:defRPr>
            </a:lvl1pPr>
            <a:lvl2pPr marL="1074615" indent="-439615">
              <a:spcBef>
                <a:spcPts val="0"/>
              </a:spcBef>
              <a:defRPr b="1" sz="3600">
                <a:latin typeface="+mn-lt"/>
                <a:ea typeface="+mn-ea"/>
                <a:cs typeface="+mn-cs"/>
                <a:sym typeface="Helvetica Neue"/>
              </a:defRPr>
            </a:lvl2pPr>
            <a:lvl3pPr marL="1709615" indent="-439615">
              <a:spcBef>
                <a:spcPts val="0"/>
              </a:spcBef>
              <a:defRPr b="1" sz="3600">
                <a:latin typeface="+mn-lt"/>
                <a:ea typeface="+mn-ea"/>
                <a:cs typeface="+mn-cs"/>
                <a:sym typeface="Helvetica Neue"/>
              </a:defRPr>
            </a:lvl3pPr>
            <a:lvl4pPr marL="2344615" indent="-439615">
              <a:spcBef>
                <a:spcPts val="0"/>
              </a:spcBef>
              <a:defRPr b="1" sz="3600">
                <a:latin typeface="+mn-lt"/>
                <a:ea typeface="+mn-ea"/>
                <a:cs typeface="+mn-cs"/>
                <a:sym typeface="Helvetica Neue"/>
              </a:defRPr>
            </a:lvl4pPr>
            <a:lvl5pPr marL="2979615" indent="-439615">
              <a:spcBef>
                <a:spcPts val="0"/>
              </a:spcBef>
              <a:defRPr b="1" sz="3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algn="l" defTabSz="2438337">
              <a:lnSpc>
                <a:spcPct val="80000"/>
              </a:lnSpc>
              <a:defRPr b="1" spc="-232" sz="1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19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llustration: Grey">
    <p:bg>
      <p:bgPr>
        <a:solidFill>
          <a:srgbClr val="FCF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2"/>
          </p:nvPr>
        </p:nvSpPr>
        <p:spPr>
          <a:xfrm>
            <a:off x="22630192" y="12448447"/>
            <a:ext cx="534610" cy="528507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SangBleu Kingdom"/>
                <a:ea typeface="SangBleu Kingdom"/>
                <a:cs typeface="SangBleu Kingdom"/>
                <a:sym typeface="SangBleu Kingdo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Work Sans"/>
                <a:ea typeface="Work Sans"/>
                <a:cs typeface="Work Sans"/>
                <a:sym typeface="Work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36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tel og 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35000" indent="-635000">
              <a:defRPr sz="4800">
                <a:latin typeface="+mn-lt"/>
                <a:ea typeface="+mn-ea"/>
                <a:cs typeface="+mn-cs"/>
                <a:sym typeface="Helvetica Neue"/>
              </a:defRPr>
            </a:lvl1pPr>
            <a:lvl2pPr marL="1270000" indent="-635000">
              <a:defRPr sz="4800">
                <a:latin typeface="+mn-lt"/>
                <a:ea typeface="+mn-ea"/>
                <a:cs typeface="+mn-cs"/>
                <a:sym typeface="Helvetica Neue"/>
              </a:defRPr>
            </a:lvl2pPr>
            <a:lvl3pPr marL="1905000" indent="-635000">
              <a:defRPr sz="4800">
                <a:latin typeface="+mn-lt"/>
                <a:ea typeface="+mn-ea"/>
                <a:cs typeface="+mn-cs"/>
                <a:sym typeface="Helvetica Neue"/>
              </a:defRPr>
            </a:lvl3pPr>
            <a:lvl4pPr marL="2540000" indent="-635000">
              <a:defRPr sz="4800">
                <a:latin typeface="+mn-lt"/>
                <a:ea typeface="+mn-ea"/>
                <a:cs typeface="+mn-cs"/>
                <a:sym typeface="Helvetica Neue"/>
              </a:defRPr>
            </a:lvl4pPr>
            <a:lvl5pPr marL="3175000" indent="-635000">
              <a:defRPr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SangBleu Kingdom"/>
                <a:ea typeface="SangBleu Kingdom"/>
                <a:cs typeface="SangBleu Kingdom"/>
                <a:sym typeface="SangBleu Kingdo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36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Body Level One…"/>
          <p:cNvSpPr txBox="1"/>
          <p:nvPr>
            <p:ph type="body" sz="quarter" idx="1" hasCustomPrompt="1"/>
          </p:nvPr>
        </p:nvSpPr>
        <p:spPr>
          <a:xfrm>
            <a:off x="4030264" y="12174593"/>
            <a:ext cx="16323472" cy="648366"/>
          </a:xfrm>
          <a:prstGeom prst="rect">
            <a:avLst/>
          </a:prstGeom>
        </p:spPr>
        <p:txBody>
          <a:bodyPr lIns="71436" tIns="71436" rIns="71436" bIns="71436" anchor="b"/>
          <a:lstStyle>
            <a:lvl1pPr marL="0" indent="0">
              <a:spcBef>
                <a:spcPts val="0"/>
              </a:spcBef>
              <a:buSzTx/>
              <a:buNone/>
              <a:defRPr b="1" sz="3200">
                <a:latin typeface="+mn-lt"/>
                <a:ea typeface="+mn-ea"/>
                <a:cs typeface="+mn-cs"/>
                <a:sym typeface="Helvetica Neue"/>
              </a:defRPr>
            </a:lvl1pPr>
            <a:lvl2pPr marL="1025769" indent="-390769">
              <a:spcBef>
                <a:spcPts val="0"/>
              </a:spcBef>
              <a:defRPr b="1" sz="3200">
                <a:latin typeface="+mn-lt"/>
                <a:ea typeface="+mn-ea"/>
                <a:cs typeface="+mn-cs"/>
                <a:sym typeface="Helvetica Neue"/>
              </a:defRPr>
            </a:lvl2pPr>
            <a:lvl3pPr marL="1660769" indent="-390769">
              <a:spcBef>
                <a:spcPts val="0"/>
              </a:spcBef>
              <a:defRPr b="1" sz="3200">
                <a:latin typeface="+mn-lt"/>
                <a:ea typeface="+mn-ea"/>
                <a:cs typeface="+mn-cs"/>
                <a:sym typeface="Helvetica Neue"/>
              </a:defRPr>
            </a:lvl3pPr>
            <a:lvl4pPr marL="2295769" indent="-390769">
              <a:spcBef>
                <a:spcPts val="0"/>
              </a:spcBef>
              <a:defRPr b="1" sz="3200">
                <a:latin typeface="+mn-lt"/>
                <a:ea typeface="+mn-ea"/>
                <a:cs typeface="+mn-cs"/>
                <a:sym typeface="Helvetica Neue"/>
              </a:defRPr>
            </a:lvl4pPr>
            <a:lvl5pPr marL="2930769" indent="-390769">
              <a:spcBef>
                <a:spcPts val="0"/>
              </a:spcBef>
              <a:defRPr b="1" sz="3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1" name="Presentation Title"/>
          <p:cNvSpPr txBox="1"/>
          <p:nvPr>
            <p:ph type="title" hasCustomPrompt="1"/>
          </p:nvPr>
        </p:nvSpPr>
        <p:spPr>
          <a:xfrm>
            <a:off x="4030264" y="2607467"/>
            <a:ext cx="16325239" cy="4643441"/>
          </a:xfrm>
          <a:prstGeom prst="rect">
            <a:avLst/>
          </a:prstGeom>
        </p:spPr>
        <p:txBody>
          <a:bodyPr lIns="71436" tIns="71436" rIns="71436" bIns="71436" anchor="b"/>
          <a:lstStyle>
            <a:lvl1pPr algn="l" defTabSz="2438338">
              <a:lnSpc>
                <a:spcPct val="80000"/>
              </a:lnSpc>
              <a:defRPr b="1" spc="-228" sz="11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72" name="Body Level One…"/>
          <p:cNvSpPr txBox="1"/>
          <p:nvPr>
            <p:ph type="body" sz="quarter" idx="21" hasCustomPrompt="1"/>
          </p:nvPr>
        </p:nvSpPr>
        <p:spPr>
          <a:xfrm>
            <a:off x="4030264" y="7179467"/>
            <a:ext cx="16323471" cy="2048063"/>
          </a:xfrm>
          <a:prstGeom prst="rect">
            <a:avLst/>
          </a:prstGeom>
        </p:spPr>
        <p:txBody>
          <a:bodyPr lIns="71436" tIns="71436" rIns="71436" bIns="71436" anchor="t"/>
          <a:lstStyle>
            <a:lvl1pPr marL="0" indent="0">
              <a:spcBef>
                <a:spcPts val="0"/>
              </a:spcBef>
              <a:buSzTx/>
              <a:buNone/>
              <a:defRPr b="1" sz="5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987111" y="12954298"/>
            <a:ext cx="409778" cy="415874"/>
          </a:xfrm>
          <a:prstGeom prst="rect">
            <a:avLst/>
          </a:prstGeom>
        </p:spPr>
        <p:txBody>
          <a:bodyPr lIns="71436" tIns="71436" rIns="71436" bIns="71436" anchor="b"/>
          <a:lstStyle>
            <a:lvl1pPr defTabSz="821530"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3124200" y="-38100"/>
            <a:ext cx="18135600" cy="1209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tel og under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rgbClr val="282D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EFCB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EFCB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EFCB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EFCB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FEFCB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defRPr sz="7400">
                <a:solidFill>
                  <a:srgbClr val="3C134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1pPr>
            <a:lvl2pPr marL="1117600" indent="-558800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2pPr>
            <a:lvl3pPr marL="1676400" indent="-558800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3pPr>
            <a:lvl4pPr marL="2235200" indent="-558800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4pPr>
            <a:lvl5pPr marL="2794000" indent="-558800">
              <a:spcBef>
                <a:spcPts val="4500"/>
              </a:spcBef>
              <a:defRPr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5681340" y="7035800"/>
            <a:ext cx="8396679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E386E"/>
          </a:solidFill>
          <a:uFillTx/>
          <a:latin typeface="SangBleu Kingdom Medium"/>
          <a:ea typeface="SangBleu Kingdom Medium"/>
          <a:cs typeface="SangBleu Kingdom Medium"/>
          <a:sym typeface="SangBleu Kingdom Medium"/>
        </a:defRPr>
      </a:lvl1pPr>
      <a:lvl2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E386E"/>
          </a:solidFill>
          <a:uFillTx/>
          <a:latin typeface="SangBleu Kingdom Medium"/>
          <a:ea typeface="SangBleu Kingdom Medium"/>
          <a:cs typeface="SangBleu Kingdom Medium"/>
          <a:sym typeface="SangBleu Kingdom Medium"/>
        </a:defRPr>
      </a:lvl2pPr>
      <a:lvl3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E386E"/>
          </a:solidFill>
          <a:uFillTx/>
          <a:latin typeface="SangBleu Kingdom Medium"/>
          <a:ea typeface="SangBleu Kingdom Medium"/>
          <a:cs typeface="SangBleu Kingdom Medium"/>
          <a:sym typeface="SangBleu Kingdom Medium"/>
        </a:defRPr>
      </a:lvl3pPr>
      <a:lvl4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E386E"/>
          </a:solidFill>
          <a:uFillTx/>
          <a:latin typeface="SangBleu Kingdom Medium"/>
          <a:ea typeface="SangBleu Kingdom Medium"/>
          <a:cs typeface="SangBleu Kingdom Medium"/>
          <a:sym typeface="SangBleu Kingdom Medium"/>
        </a:defRPr>
      </a:lvl4pPr>
      <a:lvl5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E386E"/>
          </a:solidFill>
          <a:uFillTx/>
          <a:latin typeface="SangBleu Kingdom Medium"/>
          <a:ea typeface="SangBleu Kingdom Medium"/>
          <a:cs typeface="SangBleu Kingdom Medium"/>
          <a:sym typeface="SangBleu Kingdom Medium"/>
        </a:defRPr>
      </a:lvl5pPr>
      <a:lvl6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E386E"/>
          </a:solidFill>
          <a:uFillTx/>
          <a:latin typeface="SangBleu Kingdom Medium"/>
          <a:ea typeface="SangBleu Kingdom Medium"/>
          <a:cs typeface="SangBleu Kingdom Medium"/>
          <a:sym typeface="SangBleu Kingdom Medium"/>
        </a:defRPr>
      </a:lvl6pPr>
      <a:lvl7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E386E"/>
          </a:solidFill>
          <a:uFillTx/>
          <a:latin typeface="SangBleu Kingdom Medium"/>
          <a:ea typeface="SangBleu Kingdom Medium"/>
          <a:cs typeface="SangBleu Kingdom Medium"/>
          <a:sym typeface="SangBleu Kingdom Medium"/>
        </a:defRPr>
      </a:lvl7pPr>
      <a:lvl8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E386E"/>
          </a:solidFill>
          <a:uFillTx/>
          <a:latin typeface="SangBleu Kingdom Medium"/>
          <a:ea typeface="SangBleu Kingdom Medium"/>
          <a:cs typeface="SangBleu Kingdom Medium"/>
          <a:sym typeface="SangBleu Kingdom Medium"/>
        </a:defRPr>
      </a:lvl8pPr>
      <a:lvl9pPr marL="0" marR="0" indent="0" algn="ctr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E386E"/>
          </a:solidFill>
          <a:uFillTx/>
          <a:latin typeface="SangBleu Kingdom Medium"/>
          <a:ea typeface="SangBleu Kingdom Medium"/>
          <a:cs typeface="SangBleu Kingdom Medium"/>
          <a:sym typeface="SangBleu Kingdom Medium"/>
        </a:defRPr>
      </a:lvl9pPr>
    </p:titleStyle>
    <p:bodyStyle>
      <a:lvl1pPr marL="529165" marR="0" indent="-52916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SangBleu Republic"/>
          <a:ea typeface="SangBleu Republic"/>
          <a:cs typeface="SangBleu Republic"/>
          <a:sym typeface="SangBleu Republic"/>
        </a:defRPr>
      </a:lvl1pPr>
      <a:lvl2pPr marL="1164165" marR="0" indent="-529166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SangBleu Republic"/>
          <a:ea typeface="SangBleu Republic"/>
          <a:cs typeface="SangBleu Republic"/>
          <a:sym typeface="SangBleu Republic"/>
        </a:defRPr>
      </a:lvl2pPr>
      <a:lvl3pPr marL="1799165" marR="0" indent="-52916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SangBleu Republic"/>
          <a:ea typeface="SangBleu Republic"/>
          <a:cs typeface="SangBleu Republic"/>
          <a:sym typeface="SangBleu Republic"/>
        </a:defRPr>
      </a:lvl3pPr>
      <a:lvl4pPr marL="2434165" marR="0" indent="-52916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SangBleu Republic"/>
          <a:ea typeface="SangBleu Republic"/>
          <a:cs typeface="SangBleu Republic"/>
          <a:sym typeface="SangBleu Republic"/>
        </a:defRPr>
      </a:lvl4pPr>
      <a:lvl5pPr marL="3069165" marR="0" indent="-529165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SangBleu Republic"/>
          <a:ea typeface="SangBleu Republic"/>
          <a:cs typeface="SangBleu Republic"/>
          <a:sym typeface="SangBleu Republic"/>
        </a:defRPr>
      </a:lvl5pPr>
      <a:lvl6pPr marL="3663461" marR="0" indent="-488461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SangBleu Republic"/>
          <a:ea typeface="SangBleu Republic"/>
          <a:cs typeface="SangBleu Republic"/>
          <a:sym typeface="SangBleu Republic"/>
        </a:defRPr>
      </a:lvl6pPr>
      <a:lvl7pPr marL="4298461" marR="0" indent="-488461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SangBleu Republic"/>
          <a:ea typeface="SangBleu Republic"/>
          <a:cs typeface="SangBleu Republic"/>
          <a:sym typeface="SangBleu Republic"/>
        </a:defRPr>
      </a:lvl7pPr>
      <a:lvl8pPr marL="4933461" marR="0" indent="-488461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SangBleu Republic"/>
          <a:ea typeface="SangBleu Republic"/>
          <a:cs typeface="SangBleu Republic"/>
          <a:sym typeface="SangBleu Republic"/>
        </a:defRPr>
      </a:lvl8pPr>
      <a:lvl9pPr marL="5568461" marR="0" indent="-488461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000" u="none">
          <a:solidFill>
            <a:srgbClr val="000000"/>
          </a:solidFill>
          <a:uFillTx/>
          <a:latin typeface="SangBleu Republic"/>
          <a:ea typeface="SangBleu Republic"/>
          <a:cs typeface="SangBleu Republic"/>
          <a:sym typeface="SangBleu Republic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"/>
          <p:cNvSpPr/>
          <p:nvPr/>
        </p:nvSpPr>
        <p:spPr>
          <a:xfrm>
            <a:off x="11901923" y="12945041"/>
            <a:ext cx="580155" cy="145886"/>
          </a:xfrm>
          <a:prstGeom prst="rect">
            <a:avLst/>
          </a:prstGeom>
          <a:solidFill>
            <a:srgbClr val="FFFDB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DB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… our own products and for our customers"/>
          <p:cNvSpPr txBox="1"/>
          <p:nvPr/>
        </p:nvSpPr>
        <p:spPr>
          <a:xfrm>
            <a:off x="3428492" y="5541009"/>
            <a:ext cx="17527015" cy="2633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defRPr b="0" spc="128" sz="12800">
                <a:solidFill>
                  <a:srgbClr val="FFFCBE"/>
                </a:solidFill>
                <a:latin typeface="Solina Condensed Semi Bold"/>
                <a:ea typeface="Solina Condensed Semi Bold"/>
                <a:cs typeface="Solina Condensed Semi Bold"/>
                <a:sym typeface="Solina Condensed Semi Bold"/>
              </a:defRPr>
            </a:lvl1pPr>
          </a:lstStyle>
          <a:p>
            <a:pPr/>
            <a:r>
              <a:t>⚡️-intro til .NET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alphaModFix amt="13375"/>
            <a:extLst/>
          </a:blip>
          <a:stretch>
            <a:fillRect/>
          </a:stretch>
        </p:blipFill>
        <p:spPr>
          <a:xfrm>
            <a:off x="-4427427" y="2555694"/>
            <a:ext cx="12536460" cy="12536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dotnet.png" descr="dotnet.png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rcRect l="817" t="817" r="817" b="817"/>
          <a:stretch>
            <a:fillRect/>
          </a:stretch>
        </p:blipFill>
        <p:spPr>
          <a:xfrm>
            <a:off x="20420773" y="145874"/>
            <a:ext cx="3793732" cy="3793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13 min about Blank and projects…"/>
          <p:cNvSpPr txBox="1"/>
          <p:nvPr>
            <p:ph type="title"/>
          </p:nvPr>
        </p:nvSpPr>
        <p:spPr>
          <a:xfrm>
            <a:off x="2650059" y="4853330"/>
            <a:ext cx="19083882" cy="5766505"/>
          </a:xfrm>
          <a:prstGeom prst="rect">
            <a:avLst/>
          </a:prstGeom>
        </p:spPr>
        <p:txBody>
          <a:bodyPr anchor="t"/>
          <a:lstStyle/>
          <a:p>
            <a:pPr algn="l" defTabSz="602615">
              <a:lnSpc>
                <a:spcPct val="100000"/>
              </a:lnSpc>
              <a:defRPr sz="5840">
                <a:solidFill>
                  <a:srgbClr val="FFFEB6"/>
                </a:solidFill>
                <a:latin typeface="Work Sans"/>
                <a:ea typeface="Work Sans"/>
                <a:cs typeface="Work Sans"/>
                <a:sym typeface="Work Sans"/>
              </a:defRPr>
            </a:pPr>
            <a:r>
              <a:t>⚡️-innføring i .NET (30 min)</a:t>
            </a:r>
          </a:p>
          <a:p>
            <a:pPr algn="l" defTabSz="602615">
              <a:lnSpc>
                <a:spcPct val="100000"/>
              </a:lnSpc>
              <a:defRPr sz="5840">
                <a:solidFill>
                  <a:srgbClr val="FFFEB6"/>
                </a:solidFill>
                <a:latin typeface="Work Sans"/>
                <a:ea typeface="Work Sans"/>
                <a:cs typeface="Work Sans"/>
                <a:sym typeface="Work Sans"/>
              </a:defRPr>
            </a:pPr>
            <a:r>
              <a:t>🧠 Oppgaver (30-60 min)</a:t>
            </a:r>
          </a:p>
          <a:p>
            <a:pPr algn="l" defTabSz="602615">
              <a:lnSpc>
                <a:spcPct val="100000"/>
              </a:lnSpc>
              <a:defRPr sz="5840">
                <a:solidFill>
                  <a:srgbClr val="FFFEB6"/>
                </a:solidFill>
                <a:latin typeface="Work Sans"/>
                <a:ea typeface="Work Sans"/>
                <a:cs typeface="Work Sans"/>
                <a:sym typeface="Work Sans"/>
              </a:defRPr>
            </a:pPr>
            <a:r>
              <a:t>👩‍💻 Bootstrapping av Sprint 0</a:t>
            </a:r>
          </a:p>
          <a:p>
            <a:pPr algn="l" defTabSz="602615">
              <a:lnSpc>
                <a:spcPct val="100000"/>
              </a:lnSpc>
              <a:defRPr sz="5840">
                <a:solidFill>
                  <a:srgbClr val="FFFEB6"/>
                </a:solidFill>
                <a:latin typeface="Work Sans"/>
                <a:ea typeface="Work Sans"/>
                <a:cs typeface="Work Sans"/>
                <a:sym typeface="Work Sans"/>
              </a:defRPr>
            </a:pPr>
          </a:p>
          <a:p>
            <a:pPr algn="l" defTabSz="602615">
              <a:lnSpc>
                <a:spcPct val="100000"/>
              </a:lnSpc>
              <a:defRPr sz="5840">
                <a:solidFill>
                  <a:srgbClr val="FFFEB6"/>
                </a:solidFill>
                <a:latin typeface="Work Sans"/>
                <a:ea typeface="Work Sans"/>
                <a:cs typeface="Work Sans"/>
                <a:sym typeface="Work Sans"/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11901923" y="12945041"/>
            <a:ext cx="580155" cy="145886"/>
          </a:xfrm>
          <a:prstGeom prst="rect">
            <a:avLst/>
          </a:prstGeom>
          <a:solidFill>
            <a:srgbClr val="FFFEB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EB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6" name="Todays agenda, about 30 min 🏃🏽♀️🏃🏼"/>
          <p:cNvSpPr txBox="1"/>
          <p:nvPr/>
        </p:nvSpPr>
        <p:spPr>
          <a:xfrm>
            <a:off x="11083975" y="1658172"/>
            <a:ext cx="221605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800">
                <a:solidFill>
                  <a:srgbClr val="FFFEB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207" name="Blank"/>
          <p:cNvSpPr txBox="1"/>
          <p:nvPr/>
        </p:nvSpPr>
        <p:spPr>
          <a:xfrm>
            <a:off x="875763" y="12827485"/>
            <a:ext cx="68613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1800">
                <a:solidFill>
                  <a:srgbClr val="FFFDB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pPr/>
            <a:r>
              <a:t>Blank</a:t>
            </a:r>
          </a:p>
        </p:txBody>
      </p:sp>
      <p:sp>
        <p:nvSpPr>
          <p:cNvPr id="208" name="AHO 2023"/>
          <p:cNvSpPr txBox="1"/>
          <p:nvPr/>
        </p:nvSpPr>
        <p:spPr>
          <a:xfrm>
            <a:off x="22326504" y="12827483"/>
            <a:ext cx="118173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1800">
                <a:solidFill>
                  <a:srgbClr val="FFFDB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pPr/>
            <a:r>
              <a:t>AHO 2023</a:t>
            </a:r>
          </a:p>
        </p:txBody>
      </p:sp>
      <p:pic>
        <p:nvPicPr>
          <p:cNvPr id="209" name="dotnet.png" descr="dotnet.png"/>
          <p:cNvPicPr>
            <a:picLocks noChangeAspect="1"/>
          </p:cNvPicPr>
          <p:nvPr/>
        </p:nvPicPr>
        <p:blipFill>
          <a:blip r:embed="rId2">
            <a:alphaModFix amt="50000"/>
            <a:extLst/>
          </a:blip>
          <a:srcRect l="817" t="817" r="817" b="817"/>
          <a:stretch>
            <a:fillRect/>
          </a:stretch>
        </p:blipFill>
        <p:spPr>
          <a:xfrm>
            <a:off x="20420773" y="145874"/>
            <a:ext cx="3793731" cy="3793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alphaModFix amt="13375"/>
            <a:extLst/>
          </a:blip>
          <a:stretch>
            <a:fillRect/>
          </a:stretch>
        </p:blipFill>
        <p:spPr>
          <a:xfrm>
            <a:off x="-4427428" y="2555694"/>
            <a:ext cx="12536461" cy="12536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"/>
          <p:cNvSpPr/>
          <p:nvPr/>
        </p:nvSpPr>
        <p:spPr>
          <a:xfrm>
            <a:off x="11901923" y="12945041"/>
            <a:ext cx="580155" cy="145886"/>
          </a:xfrm>
          <a:prstGeom prst="rect">
            <a:avLst/>
          </a:prstGeom>
          <a:solidFill>
            <a:srgbClr val="272D2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272D2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3" name="dotnetcore.png" descr="dotnetc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0370" y="1463021"/>
            <a:ext cx="10303389" cy="10303388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72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verskrift"/>
          <p:cNvSpPr txBox="1"/>
          <p:nvPr>
            <p:ph type="ctrTitle"/>
          </p:nvPr>
        </p:nvSpPr>
        <p:spPr>
          <a:xfrm>
            <a:off x="4015137" y="2142866"/>
            <a:ext cx="16353726" cy="10520837"/>
          </a:xfrm>
          <a:prstGeom prst="rect">
            <a:avLst/>
          </a:prstGeom>
        </p:spPr>
        <p:txBody>
          <a:bodyPr anchor="ctr"/>
          <a:lstStyle/>
          <a:p>
            <a:pPr/>
            <a:r>
              <a:t>GitHub</a:t>
            </a:r>
          </a:p>
        </p:txBody>
      </p:sp>
      <p:sp>
        <p:nvSpPr>
          <p:cNvPr id="216" name="Rectangle"/>
          <p:cNvSpPr/>
          <p:nvPr/>
        </p:nvSpPr>
        <p:spPr>
          <a:xfrm>
            <a:off x="11901923" y="12945041"/>
            <a:ext cx="580155" cy="145886"/>
          </a:xfrm>
          <a:prstGeom prst="rect">
            <a:avLst/>
          </a:prstGeom>
          <a:solidFill>
            <a:srgbClr val="FFFDB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EA4B7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0" y="127000"/>
            <a:ext cx="13716001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angBleu Kingdom Medium"/>
            <a:ea typeface="SangBleu Kingdom Medium"/>
            <a:cs typeface="SangBleu Kingdom Medium"/>
            <a:sym typeface="SangBleu Kingdom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angBleu Kingdom Medium"/>
            <a:ea typeface="SangBleu Kingdom Medium"/>
            <a:cs typeface="SangBleu Kingdom Medium"/>
            <a:sym typeface="SangBleu Kingdom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angBleu Kingdom Medium"/>
            <a:ea typeface="SangBleu Kingdom Medium"/>
            <a:cs typeface="SangBleu Kingdom Medium"/>
            <a:sym typeface="SangBleu Kingdom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angBleu Kingdom Medium"/>
            <a:ea typeface="SangBleu Kingdom Medium"/>
            <a:cs typeface="SangBleu Kingdom Medium"/>
            <a:sym typeface="SangBleu Kingdom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