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805D-4FDC-BB42-9383-0A366B43B3F4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B1F-0A96-CF4A-B20F-D3E79D37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7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805D-4FDC-BB42-9383-0A366B43B3F4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B1F-0A96-CF4A-B20F-D3E79D37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805D-4FDC-BB42-9383-0A366B43B3F4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B1F-0A96-CF4A-B20F-D3E79D37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8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805D-4FDC-BB42-9383-0A366B43B3F4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B1F-0A96-CF4A-B20F-D3E79D37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9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805D-4FDC-BB42-9383-0A366B43B3F4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B1F-0A96-CF4A-B20F-D3E79D37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805D-4FDC-BB42-9383-0A366B43B3F4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B1F-0A96-CF4A-B20F-D3E79D37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805D-4FDC-BB42-9383-0A366B43B3F4}" type="datetimeFigureOut">
              <a:rPr lang="en-US" smtClean="0"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B1F-0A96-CF4A-B20F-D3E79D37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805D-4FDC-BB42-9383-0A366B43B3F4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B1F-0A96-CF4A-B20F-D3E79D37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805D-4FDC-BB42-9383-0A366B43B3F4}" type="datetimeFigureOut">
              <a:rPr lang="en-US" smtClean="0"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B1F-0A96-CF4A-B20F-D3E79D37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805D-4FDC-BB42-9383-0A366B43B3F4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B1F-0A96-CF4A-B20F-D3E79D37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805D-4FDC-BB42-9383-0A366B43B3F4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7B1F-0A96-CF4A-B20F-D3E79D37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0805D-4FDC-BB42-9383-0A366B43B3F4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7B1F-0A96-CF4A-B20F-D3E79D37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7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21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44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21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3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5797"/>
            <a:ext cx="9144000" cy="6121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29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841"/>
            <a:ext cx="9144000" cy="6121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17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01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Baculinao</dc:creator>
  <cp:lastModifiedBy>Nina Baculinao</cp:lastModifiedBy>
  <cp:revision>1</cp:revision>
  <dcterms:created xsi:type="dcterms:W3CDTF">2015-05-13T13:38:07Z</dcterms:created>
  <dcterms:modified xsi:type="dcterms:W3CDTF">2015-05-13T13:44:49Z</dcterms:modified>
</cp:coreProperties>
</file>