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微信朋友圈数据结构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李际朝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2016/11/29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457200"/>
          </a:xfrm>
          <a:prstGeom prst="rect">
            <a:avLst/>
          </a:prstGeom>
          <a:solidFill>
            <a:srgbClr val="14141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F9D6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SnsMicroMsg.db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30816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721" y="1700808"/>
            <a:ext cx="42195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V="1">
            <a:off x="1331640" y="1772816"/>
            <a:ext cx="1656184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1772816"/>
            <a:ext cx="21602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朋友圈：</a:t>
            </a:r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附近的人：</a:t>
            </a:r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怀疑是分组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加密字段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加密字段</a:t>
            </a:r>
            <a:endParaRPr lang="en-US" altLang="zh-CN" sz="1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</a:p>
          <a:p>
            <a:r>
              <a: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endParaRPr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解密后结构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41332" cy="535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373216"/>
            <a:ext cx="7056784" cy="144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772816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27687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串号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经纬度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getoHash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77281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SnsMicroMsg.db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“mongo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941168"/>
            <a:ext cx="3500130" cy="950776"/>
          </a:xfrm>
          <a:prstGeom prst="rect">
            <a:avLst/>
          </a:prstGeom>
          <a:noFill/>
        </p:spPr>
      </p:pic>
      <p:sp>
        <p:nvSpPr>
          <p:cNvPr id="25" name="流程图: 决策 24"/>
          <p:cNvSpPr/>
          <p:nvPr/>
        </p:nvSpPr>
        <p:spPr>
          <a:xfrm>
            <a:off x="4283968" y="1700808"/>
            <a:ext cx="1080120" cy="4320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Local flag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7" idx="3"/>
            <a:endCxn id="25" idx="1"/>
          </p:cNvCxnSpPr>
          <p:nvPr/>
        </p:nvCxnSpPr>
        <p:spPr>
          <a:xfrm>
            <a:off x="2771800" y="1903621"/>
            <a:ext cx="1512168" cy="132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6300192" y="1268760"/>
            <a:ext cx="1512168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sns_info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朋友圈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形状 31"/>
          <p:cNvCxnSpPr>
            <a:stCxn id="25" idx="0"/>
            <a:endCxn id="30" idx="1"/>
          </p:cNvCxnSpPr>
          <p:nvPr/>
        </p:nvCxnSpPr>
        <p:spPr>
          <a:xfrm rot="5400000" flipH="1" flipV="1">
            <a:off x="5454098" y="854714"/>
            <a:ext cx="216024" cy="14761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4088" y="1196752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6300192" y="2132856"/>
            <a:ext cx="1512168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lbs_info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附近的人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形状 34"/>
          <p:cNvCxnSpPr>
            <a:stCxn id="25" idx="2"/>
            <a:endCxn id="34" idx="1"/>
          </p:cNvCxnSpPr>
          <p:nvPr/>
        </p:nvCxnSpPr>
        <p:spPr>
          <a:xfrm rot="16200000" flipH="1">
            <a:off x="5454098" y="1502786"/>
            <a:ext cx="216024" cy="14761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36096" y="2420888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52409" y="2204864"/>
            <a:ext cx="8915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db_patch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串号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加号 39"/>
          <p:cNvSpPr/>
          <p:nvPr/>
        </p:nvSpPr>
        <p:spPr>
          <a:xfrm>
            <a:off x="7884368" y="2132856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483768" y="2564904"/>
            <a:ext cx="1944216" cy="1152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572000" y="3501008"/>
          <a:ext cx="3863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76"/>
                <a:gridCol w="1931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db_patch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75a5f0857d53_1480325607.68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30.007802_120.015604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b537d0767d33_1478523135.7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39.987312_116.302715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附近的人逻辑流程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115616" y="2348880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用户确定监控区域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5856" y="2348880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布控手机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27784" y="2636912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5436096" y="2348880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获取数据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88024" y="2636912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1115616" y="4077072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用户对应手机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3275856" y="4077072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获取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db_patch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5436096" y="4077072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获取数据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27784" y="4365104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88024" y="4365104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业务逻辑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3573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展示逻辑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436096" y="5445224"/>
            <a:ext cx="1512168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展示数据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6192180" y="4653136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微信朋友圈数据结构</vt:lpstr>
      <vt:lpstr>内部结构</vt:lpstr>
      <vt:lpstr>解密后结构</vt:lpstr>
      <vt:lpstr>数据流程</vt:lpstr>
      <vt:lpstr>附近的人逻辑流程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微信朋友圈数据结构</dc:title>
  <dc:creator>Administrator</dc:creator>
  <cp:lastModifiedBy>Administrator</cp:lastModifiedBy>
  <cp:revision>11</cp:revision>
  <dcterms:created xsi:type="dcterms:W3CDTF">2016-11-30T02:03:53Z</dcterms:created>
  <dcterms:modified xsi:type="dcterms:W3CDTF">2016-11-30T09:05:56Z</dcterms:modified>
</cp:coreProperties>
</file>