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D227A-63F1-40D7-9185-97C3E2181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onTime</a:t>
            </a:r>
            <a:r>
              <a:rPr lang="nl-BE" dirty="0"/>
              <a:t>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F6E7F0-1DE1-475B-8AC5-F6980D123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866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91164-27A6-4D51-A249-A1961387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COncept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738133-1C1A-4304-A4CF-AD4B5B4B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 platform</a:t>
            </a:r>
          </a:p>
          <a:p>
            <a:r>
              <a:rPr lang="nl-BE" dirty="0"/>
              <a:t>Makkelijk kunnen doorgeven van vertragingen aan WG</a:t>
            </a:r>
          </a:p>
          <a:p>
            <a:r>
              <a:rPr lang="nl-BE" dirty="0"/>
              <a:t>Gestructureerde </a:t>
            </a:r>
            <a:r>
              <a:rPr lang="nl-BE"/>
              <a:t>data bijhouden per WN</a:t>
            </a:r>
            <a:endParaRPr lang="nl-BE" dirty="0"/>
          </a:p>
          <a:p>
            <a:r>
              <a:rPr lang="nl-BE" dirty="0"/>
              <a:t>Praktisch / makkelijk</a:t>
            </a:r>
          </a:p>
        </p:txBody>
      </p:sp>
    </p:spTree>
    <p:extLst>
      <p:ext uri="{BB962C8B-B14F-4D97-AF65-F5344CB8AC3E}">
        <p14:creationId xmlns:p14="http://schemas.microsoft.com/office/powerpoint/2010/main" val="37082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4A91B-8997-4654-8840-2CA75D0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Mobiele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80AF1-0236-443B-B37B-362EC202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Melden van vertraging:</a:t>
            </a:r>
          </a:p>
          <a:p>
            <a:pPr lvl="1"/>
            <a:r>
              <a:rPr lang="nl-BE" dirty="0"/>
              <a:t>Schatting</a:t>
            </a:r>
          </a:p>
          <a:p>
            <a:pPr lvl="1"/>
            <a:r>
              <a:rPr lang="nl-BE" dirty="0"/>
              <a:t>Reden</a:t>
            </a:r>
          </a:p>
          <a:p>
            <a:pPr lvl="1"/>
            <a:r>
              <a:rPr lang="nl-BE" dirty="0"/>
              <a:t>Locatie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D892D48-CAA8-48E2-ABB4-43C1DBE2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829282"/>
            <a:ext cx="27251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4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48B72-0B90-4E92-AD3B-452C30EF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4A913-04BC-4F84-B0DD-F5EF84C5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 van alle werknemers</a:t>
            </a:r>
          </a:p>
          <a:p>
            <a:r>
              <a:rPr lang="nl-BE" dirty="0"/>
              <a:t>Elke werknemer is clickable</a:t>
            </a:r>
          </a:p>
          <a:p>
            <a:pPr lvl="1"/>
            <a:r>
              <a:rPr lang="nl-BE" dirty="0"/>
              <a:t>Overzicht van al zijn / haar gegevens</a:t>
            </a:r>
          </a:p>
        </p:txBody>
      </p:sp>
    </p:spTree>
    <p:extLst>
      <p:ext uri="{BB962C8B-B14F-4D97-AF65-F5344CB8AC3E}">
        <p14:creationId xmlns:p14="http://schemas.microsoft.com/office/powerpoint/2010/main" val="308413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11FD-BEC3-4DDA-A6A9-AD05BF6D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AFD996-B4F8-4448-92C2-E06268F6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107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44</Words>
  <Application>Microsoft Office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onTime </vt:lpstr>
      <vt:lpstr>COncept</vt:lpstr>
      <vt:lpstr>Mobiele app</vt:lpstr>
      <vt:lpstr>Dashboard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onTime </dc:title>
  <dc:creator>François Blanpain</dc:creator>
  <cp:lastModifiedBy>François Blanpain</cp:lastModifiedBy>
  <cp:revision>4</cp:revision>
  <dcterms:created xsi:type="dcterms:W3CDTF">2017-11-28T16:39:31Z</dcterms:created>
  <dcterms:modified xsi:type="dcterms:W3CDTF">2017-12-04T19:55:12Z</dcterms:modified>
</cp:coreProperties>
</file>