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AA3E73-6794-A770-4598-C8CBC97D4CDB}" v="160" dt="2024-06-03T15:47:50.8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173" d="100"/>
          <a:sy n="173" d="100"/>
        </p:scale>
        <p:origin x="-2508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3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3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6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2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0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3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3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2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7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4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4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2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5374" y="3668030"/>
            <a:ext cx="9194511" cy="847301"/>
          </a:xfrm>
        </p:spPr>
        <p:txBody>
          <a:bodyPr anchor="t">
            <a:normAutofit/>
          </a:bodyPr>
          <a:lstStyle/>
          <a:p>
            <a:r>
              <a:rPr lang="en-US" sz="5000" b="1" dirty="0" err="1"/>
              <a:t>Системи</a:t>
            </a:r>
            <a:r>
              <a:rPr lang="en-US" sz="5000" b="1" dirty="0"/>
              <a:t> </a:t>
            </a:r>
            <a:r>
              <a:rPr lang="en-US" sz="5000" b="1" dirty="0" err="1"/>
              <a:t>база</a:t>
            </a:r>
            <a:r>
              <a:rPr lang="en-US" sz="5000" b="1" dirty="0"/>
              <a:t> </a:t>
            </a:r>
            <a:r>
              <a:rPr lang="en-US" sz="5000" b="1" dirty="0" err="1"/>
              <a:t>података</a:t>
            </a:r>
            <a:endParaRPr lang="en-US" sz="5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6409674-B6E7-714F-E32B-D4508D18F7F5}"/>
              </a:ext>
            </a:extLst>
          </p:cNvPr>
          <p:cNvSpPr txBox="1"/>
          <p:nvPr/>
        </p:nvSpPr>
        <p:spPr>
          <a:xfrm>
            <a:off x="4459132" y="3181094"/>
            <a:ext cx="3516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ПРОЈЕКАТ ЗА ПРЕДМЕТ</a:t>
            </a:r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1863F45-284D-ECC8-7729-1700EE4BF4E4}"/>
              </a:ext>
            </a:extLst>
          </p:cNvPr>
          <p:cNvSpPr txBox="1"/>
          <p:nvPr/>
        </p:nvSpPr>
        <p:spPr>
          <a:xfrm>
            <a:off x="4440115" y="5993422"/>
            <a:ext cx="35095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Никола</a:t>
            </a:r>
            <a:r>
              <a:rPr lang="en-US" dirty="0"/>
              <a:t> </a:t>
            </a:r>
            <a:r>
              <a:rPr lang="en-US" dirty="0" err="1"/>
              <a:t>Радовић</a:t>
            </a:r>
            <a:r>
              <a:rPr lang="en-US" dirty="0"/>
              <a:t>  IN</a:t>
            </a:r>
            <a:r>
              <a:rPr lang="en-US" b="1" dirty="0"/>
              <a:t>14</a:t>
            </a:r>
            <a:r>
              <a:rPr lang="en-US" dirty="0"/>
              <a:t>/2020</a:t>
            </a:r>
          </a:p>
          <a:p>
            <a:pPr algn="ctr"/>
            <a:r>
              <a:rPr lang="en-US" dirty="0" err="1"/>
              <a:t>Владимир</a:t>
            </a:r>
            <a:r>
              <a:rPr lang="en-US" dirty="0"/>
              <a:t> </a:t>
            </a:r>
            <a:r>
              <a:rPr lang="en-US" dirty="0" err="1"/>
              <a:t>Блануша</a:t>
            </a:r>
            <a:r>
              <a:rPr lang="en-US" dirty="0"/>
              <a:t>  IN</a:t>
            </a:r>
            <a:r>
              <a:rPr lang="en-US" b="1" dirty="0"/>
              <a:t>28</a:t>
            </a:r>
            <a:r>
              <a:rPr lang="en-US" dirty="0"/>
              <a:t>/2020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xmlns="" id="{6D59A901-76F9-C02D-51EC-809A1F45D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7173" y="5716466"/>
            <a:ext cx="930041" cy="98620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9D456127-2E70-B4EF-1183-61D9DEB73057}"/>
              </a:ext>
            </a:extLst>
          </p:cNvPr>
          <p:cNvSpPr txBox="1"/>
          <p:nvPr/>
        </p:nvSpPr>
        <p:spPr>
          <a:xfrm>
            <a:off x="9451730" y="5993423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i="1" err="1"/>
              <a:t>Нови</a:t>
            </a:r>
            <a:r>
              <a:rPr lang="en-US" i="1" dirty="0"/>
              <a:t> </a:t>
            </a:r>
            <a:r>
              <a:rPr lang="en-US" i="1" err="1"/>
              <a:t>Сад</a:t>
            </a:r>
            <a:r>
              <a:rPr lang="en-US" i="1" dirty="0"/>
              <a:t>,</a:t>
            </a:r>
          </a:p>
          <a:p>
            <a:pPr algn="r"/>
            <a:r>
              <a:rPr lang="en-US" i="1" err="1"/>
              <a:t>Јун</a:t>
            </a:r>
            <a:r>
              <a:rPr lang="en-US" i="1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C5382A-E2D7-5F43-B1EC-D9A30B86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816" y="137991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Gill Sans Nova"/>
              </a:rPr>
              <a:t>Скуп</a:t>
            </a:r>
            <a:r>
              <a:rPr lang="en-US" dirty="0">
                <a:latin typeface="Gill Sans Nova"/>
              </a:rPr>
              <a:t> </a:t>
            </a:r>
            <a:r>
              <a:rPr lang="en-US" dirty="0" err="1">
                <a:latin typeface="Gill Sans Nova"/>
              </a:rPr>
              <a:t>података</a:t>
            </a:r>
            <a:endParaRPr lang="en-US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8272EFF-5B7F-AE50-74E2-1E65E76D26B3}"/>
              </a:ext>
            </a:extLst>
          </p:cNvPr>
          <p:cNvSpPr txBox="1"/>
          <p:nvPr/>
        </p:nvSpPr>
        <p:spPr>
          <a:xfrm>
            <a:off x="3516923" y="1345850"/>
            <a:ext cx="5424852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err="1"/>
              <a:t>Скуп</a:t>
            </a:r>
            <a:r>
              <a:rPr lang="en-US" sz="2000" dirty="0"/>
              <a:t> </a:t>
            </a:r>
            <a:r>
              <a:rPr lang="en-US" sz="2000" err="1"/>
              <a:t>података</a:t>
            </a:r>
            <a:r>
              <a:rPr lang="en-US" sz="2000" dirty="0"/>
              <a:t> </a:t>
            </a:r>
            <a:r>
              <a:rPr lang="en-US" sz="2000" err="1"/>
              <a:t>садржи</a:t>
            </a:r>
            <a:r>
              <a:rPr lang="en-US" sz="2000" dirty="0"/>
              <a:t> </a:t>
            </a:r>
            <a:r>
              <a:rPr lang="en-US" sz="2000" b="1" err="1"/>
              <a:t>рецензије</a:t>
            </a:r>
            <a:r>
              <a:rPr lang="en-US" sz="2000" b="1" dirty="0"/>
              <a:t> </a:t>
            </a:r>
            <a:r>
              <a:rPr lang="en-US" sz="2000" b="1" err="1"/>
              <a:t>пива</a:t>
            </a:r>
            <a:r>
              <a:rPr lang="en-US" sz="2000" dirty="0"/>
              <a:t> </a:t>
            </a:r>
            <a:r>
              <a:rPr lang="en-US" sz="2000" err="1"/>
              <a:t>које</a:t>
            </a:r>
            <a:r>
              <a:rPr lang="en-US" sz="2000" dirty="0"/>
              <a:t> </a:t>
            </a:r>
            <a:r>
              <a:rPr lang="en-US" sz="2000" err="1"/>
              <a:t>су</a:t>
            </a:r>
            <a:r>
              <a:rPr lang="en-US" sz="2000" dirty="0"/>
              <a:t> </a:t>
            </a:r>
            <a:r>
              <a:rPr lang="en-US" sz="2000" err="1"/>
              <a:t>остављане</a:t>
            </a:r>
            <a:r>
              <a:rPr lang="en-US" sz="2000" dirty="0"/>
              <a:t> </a:t>
            </a:r>
            <a:r>
              <a:rPr lang="en-US" sz="2000" err="1"/>
              <a:t>од</a:t>
            </a:r>
            <a:r>
              <a:rPr lang="en-US" sz="2000" dirty="0"/>
              <a:t>  </a:t>
            </a:r>
            <a:r>
              <a:rPr lang="en-US" sz="2000" err="1"/>
              <a:t>стране</a:t>
            </a:r>
            <a:r>
              <a:rPr lang="en-US" sz="2000" dirty="0"/>
              <a:t> </a:t>
            </a:r>
            <a:r>
              <a:rPr lang="en-US" sz="2000" err="1"/>
              <a:t>људи</a:t>
            </a:r>
            <a:r>
              <a:rPr lang="en-US" sz="2000" dirty="0"/>
              <a:t> </a:t>
            </a:r>
            <a:r>
              <a:rPr lang="en-US" sz="2000" err="1"/>
              <a:t>широм</a:t>
            </a:r>
            <a:r>
              <a:rPr lang="en-US" sz="2000" dirty="0"/>
              <a:t> </a:t>
            </a:r>
            <a:r>
              <a:rPr lang="en-US" sz="2000" err="1"/>
              <a:t>света</a:t>
            </a:r>
            <a:r>
              <a:rPr lang="en-US" sz="2000" dirty="0"/>
              <a:t>.</a:t>
            </a:r>
          </a:p>
          <a:p>
            <a:pPr algn="ctr"/>
            <a:r>
              <a:rPr lang="en-US" sz="2000" err="1"/>
              <a:t>Квалитети</a:t>
            </a:r>
            <a:r>
              <a:rPr lang="en-US" sz="2000" dirty="0"/>
              <a:t> </a:t>
            </a:r>
            <a:r>
              <a:rPr lang="en-US" sz="2000" err="1"/>
              <a:t>који</a:t>
            </a:r>
            <a:r>
              <a:rPr lang="en-US" sz="2000" dirty="0"/>
              <a:t> </a:t>
            </a:r>
            <a:r>
              <a:rPr lang="en-US" sz="2000" err="1"/>
              <a:t>су</a:t>
            </a:r>
            <a:r>
              <a:rPr lang="en-US" sz="2000" dirty="0"/>
              <a:t> </a:t>
            </a:r>
            <a:r>
              <a:rPr lang="en-US" sz="2000" err="1"/>
              <a:t>оцењивани</a:t>
            </a:r>
            <a:r>
              <a:rPr lang="en-US" sz="2000" dirty="0"/>
              <a:t> </a:t>
            </a:r>
            <a:r>
              <a:rPr lang="en-US" sz="2000" err="1"/>
              <a:t>су</a:t>
            </a:r>
            <a:r>
              <a:rPr lang="en-US" sz="2000" dirty="0"/>
              <a:t> </a:t>
            </a:r>
            <a:r>
              <a:rPr lang="en-US" sz="2000" err="1"/>
              <a:t>изглед</a:t>
            </a:r>
            <a:r>
              <a:rPr lang="en-US" sz="2000" dirty="0"/>
              <a:t> </a:t>
            </a:r>
            <a:r>
              <a:rPr lang="en-US" sz="2000" err="1"/>
              <a:t>пива</a:t>
            </a:r>
            <a:r>
              <a:rPr lang="en-US" sz="2000" dirty="0"/>
              <a:t>, </a:t>
            </a:r>
            <a:r>
              <a:rPr lang="en-US" sz="2000" err="1"/>
              <a:t>укус</a:t>
            </a:r>
            <a:r>
              <a:rPr lang="en-US" sz="2000" dirty="0"/>
              <a:t>, </a:t>
            </a:r>
            <a:r>
              <a:rPr lang="en-US" sz="2000" err="1"/>
              <a:t>генерална</a:t>
            </a:r>
            <a:r>
              <a:rPr lang="en-US" sz="2000" dirty="0"/>
              <a:t> </a:t>
            </a:r>
            <a:r>
              <a:rPr lang="en-US" sz="2000" err="1"/>
              <a:t>оцена</a:t>
            </a:r>
            <a:r>
              <a:rPr lang="en-US" sz="2000" dirty="0"/>
              <a:t> </a:t>
            </a:r>
            <a:r>
              <a:rPr lang="en-US" sz="2000" err="1"/>
              <a:t>као</a:t>
            </a:r>
            <a:r>
              <a:rPr lang="en-US" sz="2000" dirty="0"/>
              <a:t> и </a:t>
            </a:r>
            <a:r>
              <a:rPr lang="en-US" sz="2000" err="1"/>
              <a:t>разне</a:t>
            </a:r>
            <a:r>
              <a:rPr lang="en-US" sz="2000" dirty="0"/>
              <a:t> </a:t>
            </a:r>
            <a:r>
              <a:rPr lang="en-US" sz="2000" err="1"/>
              <a:t>друге</a:t>
            </a:r>
            <a:r>
              <a:rPr lang="en-US" sz="2000" dirty="0"/>
              <a:t> </a:t>
            </a:r>
            <a:r>
              <a:rPr lang="en-US" sz="2000" err="1"/>
              <a:t>карактеристике</a:t>
            </a:r>
            <a:r>
              <a:rPr lang="en-US" sz="2000" dirty="0"/>
              <a:t>.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err="1"/>
              <a:t>Уз</a:t>
            </a:r>
            <a:r>
              <a:rPr lang="en-US" sz="2000" dirty="0"/>
              <a:t> </a:t>
            </a:r>
            <a:r>
              <a:rPr lang="en-US" sz="2000" err="1"/>
              <a:t>то</a:t>
            </a:r>
            <a:r>
              <a:rPr lang="en-US" sz="2000" dirty="0"/>
              <a:t>, </a:t>
            </a:r>
            <a:r>
              <a:rPr lang="en-US" sz="2000" err="1"/>
              <a:t>скуп</a:t>
            </a:r>
            <a:r>
              <a:rPr lang="en-US" sz="2000" dirty="0"/>
              <a:t> </a:t>
            </a:r>
            <a:r>
              <a:rPr lang="en-US" sz="2000" err="1"/>
              <a:t>садржи</a:t>
            </a:r>
            <a:r>
              <a:rPr lang="en-US" sz="2000" dirty="0"/>
              <a:t> и </a:t>
            </a:r>
            <a:r>
              <a:rPr lang="en-US" sz="2000" err="1"/>
              <a:t>податке</a:t>
            </a:r>
            <a:r>
              <a:rPr lang="en-US" sz="2000" dirty="0"/>
              <a:t> о </a:t>
            </a:r>
            <a:r>
              <a:rPr lang="en-US" sz="2000" b="1" err="1"/>
              <a:t>пиву</a:t>
            </a:r>
            <a:r>
              <a:rPr lang="en-US" sz="2000" dirty="0"/>
              <a:t>, </a:t>
            </a:r>
            <a:r>
              <a:rPr lang="en-US" sz="2000" b="1" err="1"/>
              <a:t>пивари</a:t>
            </a:r>
            <a:r>
              <a:rPr lang="en-US" sz="2000" dirty="0"/>
              <a:t>, </a:t>
            </a:r>
            <a:r>
              <a:rPr lang="en-US" sz="2000" err="1"/>
              <a:t>корисничко</a:t>
            </a:r>
            <a:r>
              <a:rPr lang="en-US" sz="2000" dirty="0"/>
              <a:t> </a:t>
            </a:r>
            <a:r>
              <a:rPr lang="en-US" sz="2000" err="1"/>
              <a:t>име</a:t>
            </a:r>
            <a:r>
              <a:rPr lang="en-US" sz="2000" dirty="0"/>
              <a:t> </a:t>
            </a:r>
            <a:r>
              <a:rPr lang="en-US" sz="2000" b="1" err="1"/>
              <a:t>оцењивача</a:t>
            </a:r>
            <a:r>
              <a:rPr lang="en-US" sz="2000" dirty="0"/>
              <a:t>, </a:t>
            </a:r>
            <a:r>
              <a:rPr lang="en-US" sz="2000" err="1"/>
              <a:t>као</a:t>
            </a:r>
            <a:r>
              <a:rPr lang="en-US" sz="2000" dirty="0"/>
              <a:t> и </a:t>
            </a:r>
            <a:r>
              <a:rPr lang="en-US" sz="2000" b="1" err="1"/>
              <a:t>коментар</a:t>
            </a:r>
            <a:r>
              <a:rPr lang="en-US" sz="2000" b="1" dirty="0"/>
              <a:t> </a:t>
            </a:r>
            <a:r>
              <a:rPr lang="en-US" sz="2000" err="1"/>
              <a:t>који</a:t>
            </a:r>
            <a:r>
              <a:rPr lang="en-US" sz="2000" dirty="0"/>
              <a:t> </a:t>
            </a:r>
            <a:r>
              <a:rPr lang="en-US" sz="2000" err="1"/>
              <a:t>је</a:t>
            </a:r>
            <a:r>
              <a:rPr lang="en-US" sz="2000" dirty="0"/>
              <a:t> </a:t>
            </a:r>
            <a:r>
              <a:rPr lang="en-US" sz="2000" err="1"/>
              <a:t>оцењивач</a:t>
            </a:r>
            <a:r>
              <a:rPr lang="en-US" sz="2000" dirty="0"/>
              <a:t> </a:t>
            </a:r>
            <a:r>
              <a:rPr lang="en-US" sz="2000" err="1"/>
              <a:t>оставио</a:t>
            </a:r>
            <a:r>
              <a:rPr lang="en-US" sz="20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7D74018-DECC-4292-5998-9B3F7B32DD6B}"/>
              </a:ext>
            </a:extLst>
          </p:cNvPr>
          <p:cNvSpPr txBox="1"/>
          <p:nvPr/>
        </p:nvSpPr>
        <p:spPr>
          <a:xfrm>
            <a:off x="1773115" y="4923691"/>
            <a:ext cx="877325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err="1"/>
              <a:t>Скуп</a:t>
            </a:r>
            <a:r>
              <a:rPr lang="en-US" sz="2000" dirty="0"/>
              <a:t> </a:t>
            </a:r>
            <a:r>
              <a:rPr lang="en-US" sz="2000" err="1"/>
              <a:t>података</a:t>
            </a:r>
            <a:r>
              <a:rPr lang="en-US" sz="2000" dirty="0"/>
              <a:t> </a:t>
            </a:r>
            <a:r>
              <a:rPr lang="en-US" sz="2000" err="1"/>
              <a:t>садржи</a:t>
            </a:r>
            <a:r>
              <a:rPr lang="en-US" sz="2000" dirty="0"/>
              <a:t> </a:t>
            </a:r>
            <a:r>
              <a:rPr lang="en-US" sz="2000" b="1" dirty="0"/>
              <a:t>13 </a:t>
            </a:r>
            <a:r>
              <a:rPr lang="en-US" sz="2000" err="1"/>
              <a:t>oбележја</a:t>
            </a:r>
            <a:r>
              <a:rPr lang="en-US" sz="2000" dirty="0"/>
              <a:t> </a:t>
            </a:r>
            <a:r>
              <a:rPr lang="en-US" sz="2000" err="1"/>
              <a:t>од</a:t>
            </a:r>
            <a:r>
              <a:rPr lang="en-US" sz="2000" dirty="0"/>
              <a:t> </a:t>
            </a:r>
            <a:r>
              <a:rPr lang="en-US" sz="2000" err="1"/>
              <a:t>којих</a:t>
            </a:r>
            <a:r>
              <a:rPr lang="en-US" sz="2000" dirty="0"/>
              <a:t> </a:t>
            </a:r>
            <a:r>
              <a:rPr lang="en-US" sz="2000" err="1"/>
              <a:t>ћемо</a:t>
            </a:r>
            <a:r>
              <a:rPr lang="en-US" sz="2000" dirty="0"/>
              <a:t> </a:t>
            </a:r>
            <a:r>
              <a:rPr lang="en-US" sz="2000" err="1"/>
              <a:t>користити</a:t>
            </a:r>
            <a:r>
              <a:rPr lang="en-US" sz="2000" dirty="0"/>
              <a:t> </a:t>
            </a:r>
            <a:r>
              <a:rPr lang="en-US" sz="2000" b="1" err="1"/>
              <a:t>сва</a:t>
            </a:r>
            <a:r>
              <a:rPr lang="en-US" sz="2000" dirty="0"/>
              <a:t> .</a:t>
            </a:r>
          </a:p>
          <a:p>
            <a:pPr algn="ctr"/>
            <a:r>
              <a:rPr lang="en-US" sz="2000" err="1"/>
              <a:t>Обрађиваћемо</a:t>
            </a:r>
            <a:r>
              <a:rPr lang="en-US" sz="2000" dirty="0"/>
              <a:t> </a:t>
            </a:r>
            <a:r>
              <a:rPr lang="en-US" sz="2000" err="1"/>
              <a:t>нешто</a:t>
            </a:r>
            <a:r>
              <a:rPr lang="en-US" sz="2000" dirty="0"/>
              <a:t> </a:t>
            </a:r>
            <a:r>
              <a:rPr lang="en-US" sz="2000" err="1"/>
              <a:t>испод</a:t>
            </a:r>
            <a:r>
              <a:rPr lang="en-US" sz="2000" dirty="0"/>
              <a:t> </a:t>
            </a:r>
            <a:r>
              <a:rPr lang="en-US" sz="2000" b="1" dirty="0"/>
              <a:t>530.000 </a:t>
            </a:r>
            <a:r>
              <a:rPr lang="en-US" sz="2000" b="1" err="1"/>
              <a:t>узорака</a:t>
            </a:r>
            <a:r>
              <a:rPr lang="en-US" sz="2000" dirty="0"/>
              <a:t>.</a:t>
            </a:r>
          </a:p>
          <a:p>
            <a:pPr algn="ctr"/>
            <a:r>
              <a:rPr lang="en-US" sz="2000" err="1"/>
              <a:t>Сви</a:t>
            </a:r>
            <a:r>
              <a:rPr lang="en-US" sz="2000" dirty="0"/>
              <a:t> </a:t>
            </a:r>
            <a:r>
              <a:rPr lang="en-US" sz="2000" err="1"/>
              <a:t>подаци</a:t>
            </a:r>
            <a:r>
              <a:rPr lang="en-US" sz="2000" dirty="0"/>
              <a:t> </a:t>
            </a:r>
            <a:r>
              <a:rPr lang="en-US" sz="2000" err="1"/>
              <a:t>налазе</a:t>
            </a:r>
            <a:r>
              <a:rPr lang="en-US" sz="2000" dirty="0"/>
              <a:t> </a:t>
            </a:r>
            <a:r>
              <a:rPr lang="en-US" sz="2000" err="1"/>
              <a:t>се</a:t>
            </a:r>
            <a:r>
              <a:rPr lang="en-US" sz="2000" dirty="0"/>
              <a:t> </a:t>
            </a:r>
            <a:r>
              <a:rPr lang="en-US" sz="2000" err="1"/>
              <a:t>унутар</a:t>
            </a:r>
            <a:r>
              <a:rPr lang="en-US" sz="2000" dirty="0"/>
              <a:t> </a:t>
            </a:r>
            <a:r>
              <a:rPr lang="en-US" sz="2000" err="1"/>
              <a:t>једне</a:t>
            </a:r>
            <a:r>
              <a:rPr lang="en-US" sz="2000" dirty="0"/>
              <a:t> </a:t>
            </a:r>
            <a:r>
              <a:rPr lang="en-US" sz="2000" i="1" dirty="0"/>
              <a:t>csv </a:t>
            </a:r>
            <a:r>
              <a:rPr lang="en-US" sz="2000" err="1"/>
              <a:t>датотеке</a:t>
            </a:r>
            <a:r>
              <a:rPr lang="en-US" sz="2000" dirty="0"/>
              <a:t>, </a:t>
            </a:r>
            <a:r>
              <a:rPr lang="en-US" sz="2000" err="1"/>
              <a:t>која</a:t>
            </a:r>
            <a:r>
              <a:rPr lang="en-US" sz="2000" dirty="0"/>
              <a:t> '</a:t>
            </a:r>
            <a:r>
              <a:rPr lang="en-US" sz="2000" err="1"/>
              <a:t>заузима</a:t>
            </a:r>
            <a:r>
              <a:rPr lang="en-US" sz="2000" dirty="0"/>
              <a:t>'</a:t>
            </a:r>
            <a:r>
              <a:rPr lang="en-US" sz="2000" b="1" dirty="0"/>
              <a:t> 395 </a:t>
            </a:r>
            <a:r>
              <a:rPr lang="en-US" sz="2000" b="1" err="1"/>
              <a:t>мегабајта</a:t>
            </a:r>
            <a:r>
              <a:rPr lang="en-US" sz="2000" dirty="0"/>
              <a:t>.</a:t>
            </a:r>
            <a:r>
              <a:rPr lang="en-US" sz="2000" i="1" dirty="0"/>
              <a:t> </a:t>
            </a:r>
            <a:r>
              <a:rPr lang="en-US" sz="2000" dirty="0"/>
              <a:t> 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3C3F5F41-C8B5-6F81-3D0D-5CD118A7C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255876" y="5927232"/>
            <a:ext cx="792233" cy="8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9503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C5382A-E2D7-5F43-B1EC-D9A30B86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263" y="1150649"/>
            <a:ext cx="6565232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Gill Sans Nova"/>
              </a:rPr>
              <a:t>Простирање</a:t>
            </a:r>
            <a:r>
              <a:rPr lang="en-US" sz="4000" dirty="0">
                <a:latin typeface="Gill Sans Nova"/>
              </a:rPr>
              <a:t> </a:t>
            </a:r>
            <a:r>
              <a:rPr lang="en-US" sz="4000" dirty="0" err="1">
                <a:latin typeface="Gill Sans Nova"/>
              </a:rPr>
              <a:t>података</a:t>
            </a:r>
            <a:r>
              <a:rPr lang="en-US" sz="4000" dirty="0">
                <a:latin typeface="Gill Sans Nova"/>
              </a:rPr>
              <a:t> </a:t>
            </a:r>
            <a:br>
              <a:rPr lang="en-US" sz="4000" dirty="0">
                <a:latin typeface="Gill Sans Nova"/>
              </a:rPr>
            </a:br>
            <a:r>
              <a:rPr lang="en-US" sz="4000" dirty="0" err="1">
                <a:latin typeface="Gill Sans Nova"/>
              </a:rPr>
              <a:t>по</a:t>
            </a:r>
            <a:r>
              <a:rPr lang="en-US" sz="4000" dirty="0">
                <a:latin typeface="Gill Sans Nova"/>
              </a:rPr>
              <a:t> </a:t>
            </a:r>
            <a:r>
              <a:rPr lang="en-US" sz="4000" dirty="0" err="1">
                <a:latin typeface="Gill Sans Nova"/>
              </a:rPr>
              <a:t>датотекама</a:t>
            </a:r>
            <a:endParaRPr lang="en-US" sz="4000" dirty="0">
              <a:latin typeface="Gill Sans Nov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8272EFF-5B7F-AE50-74E2-1E65E76D26B3}"/>
              </a:ext>
            </a:extLst>
          </p:cNvPr>
          <p:cNvSpPr txBox="1"/>
          <p:nvPr/>
        </p:nvSpPr>
        <p:spPr>
          <a:xfrm>
            <a:off x="3446739" y="3683126"/>
            <a:ext cx="542485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err="1"/>
              <a:t>Сви</a:t>
            </a:r>
            <a:r>
              <a:rPr lang="en-US" sz="2000" b="1" dirty="0"/>
              <a:t> </a:t>
            </a:r>
            <a:r>
              <a:rPr lang="en-US" sz="2000" b="1" err="1"/>
              <a:t>подаци</a:t>
            </a:r>
            <a:r>
              <a:rPr lang="en-US" sz="2000" dirty="0"/>
              <a:t>, </a:t>
            </a:r>
            <a:r>
              <a:rPr lang="en-US" sz="2000" err="1"/>
              <a:t>свих</a:t>
            </a:r>
            <a:r>
              <a:rPr lang="en-US" sz="2000" dirty="0"/>
              <a:t> 530-</a:t>
            </a:r>
            <a:r>
              <a:rPr lang="en-US" sz="2000" err="1"/>
              <a:t>ак</a:t>
            </a:r>
            <a:r>
              <a:rPr lang="en-US" sz="2000" dirty="0"/>
              <a:t> </a:t>
            </a:r>
            <a:r>
              <a:rPr lang="en-US" sz="2000" err="1"/>
              <a:t>хиљада</a:t>
            </a:r>
            <a:r>
              <a:rPr lang="en-US" sz="2000" dirty="0"/>
              <a:t> </a:t>
            </a:r>
            <a:r>
              <a:rPr lang="en-US" sz="2000" err="1"/>
              <a:t>рецензија</a:t>
            </a:r>
            <a:r>
              <a:rPr lang="en-US" sz="2000" dirty="0"/>
              <a:t>, </a:t>
            </a:r>
            <a:r>
              <a:rPr lang="en-US" sz="2000" err="1"/>
              <a:t>налазе</a:t>
            </a:r>
            <a:r>
              <a:rPr lang="en-US" sz="2000" dirty="0"/>
              <a:t> </a:t>
            </a:r>
            <a:r>
              <a:rPr lang="en-US" sz="2000" err="1"/>
              <a:t>се</a:t>
            </a:r>
            <a:r>
              <a:rPr lang="en-US" sz="2000" dirty="0"/>
              <a:t> </a:t>
            </a:r>
            <a:r>
              <a:rPr lang="en-US" sz="2000" err="1"/>
              <a:t>унутар</a:t>
            </a:r>
            <a:r>
              <a:rPr lang="en-US" sz="2000" b="1" dirty="0"/>
              <a:t> </a:t>
            </a:r>
            <a:r>
              <a:rPr lang="en-US" sz="2000" b="1" err="1"/>
              <a:t>једне</a:t>
            </a:r>
            <a:r>
              <a:rPr lang="en-US" sz="2000" b="1" dirty="0"/>
              <a:t> </a:t>
            </a:r>
            <a:r>
              <a:rPr lang="en-US" sz="2000" b="1" err="1"/>
              <a:t>датотеке</a:t>
            </a:r>
            <a:r>
              <a:rPr lang="en-US" sz="2000" dirty="0"/>
              <a:t>.</a:t>
            </a:r>
          </a:p>
          <a:p>
            <a:pPr algn="ctr"/>
            <a:r>
              <a:rPr lang="en-US" sz="2000" err="1"/>
              <a:t>Стога</a:t>
            </a:r>
            <a:r>
              <a:rPr lang="en-US" sz="2000" dirty="0"/>
              <a:t>, </a:t>
            </a:r>
            <a:r>
              <a:rPr lang="en-US" sz="2000" err="1"/>
              <a:t>нема</a:t>
            </a:r>
            <a:r>
              <a:rPr lang="en-US" sz="2000" dirty="0"/>
              <a:t> </a:t>
            </a:r>
            <a:r>
              <a:rPr lang="en-US" sz="2000" err="1"/>
              <a:t>потребе</a:t>
            </a:r>
            <a:r>
              <a:rPr lang="en-US" sz="2000" dirty="0"/>
              <a:t> </a:t>
            </a:r>
            <a:r>
              <a:rPr lang="en-US" sz="2000" err="1"/>
              <a:t>ни</a:t>
            </a:r>
            <a:r>
              <a:rPr lang="en-US" sz="2000" dirty="0"/>
              <a:t> </a:t>
            </a:r>
            <a:r>
              <a:rPr lang="en-US" sz="2000" err="1"/>
              <a:t>за</a:t>
            </a:r>
            <a:r>
              <a:rPr lang="en-US" sz="2000" dirty="0"/>
              <a:t> </a:t>
            </a:r>
            <a:r>
              <a:rPr lang="en-US" sz="2000" err="1"/>
              <a:t>каквим</a:t>
            </a:r>
            <a:r>
              <a:rPr lang="en-US" sz="2000" dirty="0"/>
              <a:t> </a:t>
            </a:r>
            <a:r>
              <a:rPr lang="en-US" sz="2000" err="1"/>
              <a:t>увезивањима</a:t>
            </a:r>
            <a:r>
              <a:rPr lang="en-US" sz="2000" dirty="0"/>
              <a:t> </a:t>
            </a:r>
            <a:r>
              <a:rPr lang="en-US" sz="2000" err="1"/>
              <a:t>или</a:t>
            </a:r>
            <a:r>
              <a:rPr lang="en-US" sz="2000" dirty="0"/>
              <a:t> </a:t>
            </a:r>
            <a:r>
              <a:rPr lang="en-US" sz="2000" err="1"/>
              <a:t>страним</a:t>
            </a:r>
            <a:r>
              <a:rPr lang="en-US" sz="2000" dirty="0"/>
              <a:t> </a:t>
            </a:r>
            <a:r>
              <a:rPr lang="en-US" sz="2000" err="1"/>
              <a:t>кључевима</a:t>
            </a:r>
            <a:r>
              <a:rPr lang="en-US" sz="2000" dirty="0"/>
              <a:t>, </a:t>
            </a:r>
            <a:r>
              <a:rPr lang="en-US" sz="2000" err="1"/>
              <a:t>пре</a:t>
            </a:r>
            <a:r>
              <a:rPr lang="en-US" sz="2000" dirty="0"/>
              <a:t> </a:t>
            </a:r>
            <a:r>
              <a:rPr lang="en-US" sz="2000" err="1"/>
              <a:t>саме</a:t>
            </a:r>
            <a:r>
              <a:rPr lang="en-US" sz="2000" dirty="0"/>
              <a:t> </a:t>
            </a:r>
            <a:r>
              <a:rPr lang="en-US" sz="2000" err="1"/>
              <a:t>конверзије</a:t>
            </a:r>
            <a:r>
              <a:rPr lang="en-US" sz="2000" dirty="0"/>
              <a:t> у </a:t>
            </a:r>
            <a:r>
              <a:rPr lang="en-US" sz="2000" err="1"/>
              <a:t>документе</a:t>
            </a:r>
            <a:r>
              <a:rPr lang="en-US" sz="2000" dirty="0"/>
              <a:t>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3C3F5F41-C8B5-6F81-3D0D-5CD118A7C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255876" y="5927232"/>
            <a:ext cx="792233" cy="8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2489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A1CADF-1882-C966-5A2F-AD9B0037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80" y="271307"/>
            <a:ext cx="10515600" cy="1325563"/>
          </a:xfrm>
        </p:spPr>
        <p:txBody>
          <a:bodyPr/>
          <a:lstStyle/>
          <a:p>
            <a:r>
              <a:rPr lang="en-US" err="1">
                <a:latin typeface="Gill Sans Nova"/>
              </a:rPr>
              <a:t>Семантика</a:t>
            </a:r>
            <a:r>
              <a:rPr lang="en-US" dirty="0">
                <a:latin typeface="Gill Sans Nova"/>
              </a:rPr>
              <a:t> </a:t>
            </a:r>
            <a:r>
              <a:rPr lang="en-US" err="1">
                <a:latin typeface="Gill Sans Nova"/>
              </a:rPr>
              <a:t>колона</a:t>
            </a:r>
            <a:endParaRPr lang="en-US">
              <a:latin typeface="Gill Sans Nov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9192064-5771-BF75-9466-BA10446E0879}"/>
              </a:ext>
            </a:extLst>
          </p:cNvPr>
          <p:cNvSpPr txBox="1"/>
          <p:nvPr/>
        </p:nvSpPr>
        <p:spPr>
          <a:xfrm>
            <a:off x="570060" y="2014858"/>
            <a:ext cx="7596476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i="1" dirty="0">
                <a:latin typeface="Bahnschrift"/>
              </a:rPr>
              <a:t>beer_ID___________________</a:t>
            </a:r>
            <a:r>
              <a:rPr lang="en-US" sz="2400" i="1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идентификатор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 </a:t>
            </a:r>
            <a:r>
              <a:rPr lang="en-US" sz="2400" i="1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пива</a:t>
            </a:r>
            <a:endParaRPr lang="en-US" sz="2400" i="1">
              <a:solidFill>
                <a:schemeClr val="tx1">
                  <a:lumMod val="75000"/>
                  <a:lumOff val="25000"/>
                </a:schemeClr>
              </a:solidFill>
              <a:latin typeface="Bahnschrift"/>
            </a:endParaRPr>
          </a:p>
          <a:p>
            <a:pPr algn="just"/>
            <a:r>
              <a:rPr lang="en-US" sz="2400" i="1" err="1">
                <a:latin typeface="Bahnschrift"/>
              </a:rPr>
              <a:t>beer_ABV</a:t>
            </a:r>
            <a:r>
              <a:rPr lang="en-US" sz="2400" i="1" dirty="0">
                <a:latin typeface="Bahnschrift"/>
              </a:rPr>
              <a:t> __________________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проценат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 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алкохола</a:t>
            </a:r>
            <a:endParaRPr lang="en-US" sz="2400" i="1">
              <a:solidFill>
                <a:schemeClr val="tx1">
                  <a:lumMod val="75000"/>
                  <a:lumOff val="25000"/>
                </a:schemeClr>
              </a:solidFill>
              <a:latin typeface="Bahnschrift"/>
            </a:endParaRPr>
          </a:p>
          <a:p>
            <a:pPr algn="just"/>
            <a:r>
              <a:rPr lang="en-US" sz="2400" i="1" err="1">
                <a:latin typeface="Bahnschrift"/>
              </a:rPr>
              <a:t>beer_name</a:t>
            </a:r>
            <a:r>
              <a:rPr lang="en-US" sz="2400" i="1" dirty="0">
                <a:latin typeface="Bahnschrift"/>
              </a:rPr>
              <a:t> _________________________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назив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 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пива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Bahnschrift"/>
            </a:endParaRPr>
          </a:p>
          <a:p>
            <a:pPr algn="just"/>
            <a:r>
              <a:rPr lang="en-US" sz="2400" i="1" err="1">
                <a:latin typeface="Bahnschrift"/>
              </a:rPr>
              <a:t>beer_style</a:t>
            </a:r>
            <a:r>
              <a:rPr lang="en-US" sz="2400" i="1" dirty="0">
                <a:latin typeface="Bahnschrift"/>
              </a:rPr>
              <a:t> ____________________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стил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, 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врста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 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пива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Bahnschrift"/>
            </a:endParaRPr>
          </a:p>
          <a:p>
            <a:pPr algn="just"/>
            <a:r>
              <a:rPr lang="en-US" sz="2400" i="1" err="1">
                <a:latin typeface="Bahnschrift"/>
              </a:rPr>
              <a:t>review_appereance</a:t>
            </a:r>
            <a:r>
              <a:rPr lang="en-US" sz="2400" i="1" dirty="0">
                <a:latin typeface="Bahnschrift"/>
              </a:rPr>
              <a:t> ____________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оцена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 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излгледа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Bahnschrift"/>
            </a:endParaRPr>
          </a:p>
          <a:p>
            <a:pPr algn="just"/>
            <a:r>
              <a:rPr lang="en-US" sz="2400" i="1" dirty="0">
                <a:latin typeface="Bahnschrift"/>
              </a:rPr>
              <a:t>brewery_ID_____________</a:t>
            </a:r>
            <a:r>
              <a:rPr lang="en-US" sz="2400" i="1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идентификатор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 </a:t>
            </a:r>
            <a:r>
              <a:rPr lang="en-US" sz="2400" i="1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пиваре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sz="2400" i="1" err="1">
                <a:latin typeface="Bahnschrift"/>
              </a:rPr>
              <a:t>review_palette</a:t>
            </a:r>
            <a:r>
              <a:rPr lang="en-US" sz="2400" i="1" dirty="0">
                <a:latin typeface="Bahnschrift"/>
              </a:rPr>
              <a:t> _____________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оцена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 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палете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 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укуса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Bahnschrift"/>
            </a:endParaRPr>
          </a:p>
          <a:p>
            <a:pPr algn="just"/>
            <a:r>
              <a:rPr lang="en-US" sz="2400" i="1" err="1">
                <a:latin typeface="Bahnschrift"/>
              </a:rPr>
              <a:t>review_overall</a:t>
            </a:r>
            <a:r>
              <a:rPr lang="en-US" sz="2400" i="1" dirty="0">
                <a:latin typeface="Bahnschrift"/>
              </a:rPr>
              <a:t> _______________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целокупна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 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оцена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Bahnschrift"/>
            </a:endParaRPr>
          </a:p>
          <a:p>
            <a:pPr algn="just"/>
            <a:r>
              <a:rPr lang="en-US" sz="2400" i="1" err="1">
                <a:latin typeface="Bahnschrift"/>
              </a:rPr>
              <a:t>review_taste</a:t>
            </a:r>
            <a:r>
              <a:rPr lang="en-US" sz="2400" i="1" dirty="0">
                <a:latin typeface="Bahnschrift"/>
              </a:rPr>
              <a:t> ______________________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оцена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 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укуса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Bahnschrift"/>
            </a:endParaRPr>
          </a:p>
          <a:p>
            <a:pPr algn="just"/>
            <a:r>
              <a:rPr lang="en-US" sz="2400" i="1" err="1">
                <a:latin typeface="Bahnschrift"/>
              </a:rPr>
              <a:t>review_profileName</a:t>
            </a:r>
            <a:r>
              <a:rPr lang="en-US" sz="2400" i="1" dirty="0">
                <a:latin typeface="Bahnschrift"/>
              </a:rPr>
              <a:t> __________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корисничко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 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име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 </a:t>
            </a:r>
          </a:p>
          <a:p>
            <a:pPr algn="just"/>
            <a:r>
              <a:rPr lang="en-US" sz="2400" i="1" err="1">
                <a:latin typeface="Bahnschrift"/>
              </a:rPr>
              <a:t>review_aroma</a:t>
            </a:r>
            <a:r>
              <a:rPr lang="en-US" sz="2400" i="1" dirty="0">
                <a:latin typeface="Bahnschrift"/>
              </a:rPr>
              <a:t> _______________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оцена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 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ароме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 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пива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Bahnschrift"/>
            </a:endParaRPr>
          </a:p>
          <a:p>
            <a:pPr algn="just"/>
            <a:r>
              <a:rPr lang="en-US" sz="2400" i="1" err="1">
                <a:latin typeface="Bahnschrift"/>
              </a:rPr>
              <a:t>review_text</a:t>
            </a:r>
            <a:r>
              <a:rPr lang="en-US" sz="2400" i="1" dirty="0">
                <a:latin typeface="Bahnschrift"/>
              </a:rPr>
              <a:t> ____________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коментар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 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уз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 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рецензију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Bahnschrift"/>
            </a:endParaRPr>
          </a:p>
          <a:p>
            <a:pPr algn="just"/>
            <a:r>
              <a:rPr lang="en-US" sz="2400" i="1" err="1">
                <a:latin typeface="Bahnschrift"/>
              </a:rPr>
              <a:t>review_time</a:t>
            </a:r>
            <a:r>
              <a:rPr lang="en-US" sz="2400" i="1" dirty="0">
                <a:latin typeface="Bahnschrift"/>
              </a:rPr>
              <a:t> ___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време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 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објављивања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 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/>
              </a:rPr>
              <a:t>рецензије</a:t>
            </a:r>
            <a:endParaRPr lang="en-US" sz="2400" i="1">
              <a:solidFill>
                <a:schemeClr val="tx1">
                  <a:lumMod val="75000"/>
                  <a:lumOff val="25000"/>
                </a:schemeClr>
              </a:solidFill>
              <a:latin typeface="Bahnschrift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E83798D1-B1AD-30E7-9552-D9ED1F1AD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215344" y="5935338"/>
            <a:ext cx="792233" cy="81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6100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CAD94D-BCB8-C1BB-1E52-95213ED0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0" y="259742"/>
            <a:ext cx="10515600" cy="1325563"/>
          </a:xfrm>
        </p:spPr>
        <p:txBody>
          <a:bodyPr/>
          <a:lstStyle/>
          <a:p>
            <a:r>
              <a:rPr lang="en-US" dirty="0" err="1">
                <a:latin typeface="Gill Sans Nova"/>
              </a:rPr>
              <a:t>Предлози</a:t>
            </a:r>
            <a:r>
              <a:rPr lang="en-US" dirty="0">
                <a:latin typeface="Gill Sans Nova"/>
              </a:rPr>
              <a:t> </a:t>
            </a:r>
            <a:r>
              <a:rPr lang="en-US" dirty="0" err="1">
                <a:latin typeface="Gill Sans Nova"/>
              </a:rPr>
              <a:t>агрегација</a:t>
            </a:r>
            <a:r>
              <a:rPr lang="en-US" dirty="0">
                <a:latin typeface="Gill Sans Nova"/>
              </a:rPr>
              <a:t> </a:t>
            </a:r>
            <a:r>
              <a:rPr lang="en-US" dirty="0" err="1">
                <a:latin typeface="Gill Sans Nova"/>
              </a:rPr>
              <a:t>података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B444FD0-28BF-BEDC-29CF-7F51D0F40A33}"/>
              </a:ext>
            </a:extLst>
          </p:cNvPr>
          <p:cNvSpPr txBox="1"/>
          <p:nvPr/>
        </p:nvSpPr>
        <p:spPr>
          <a:xfrm>
            <a:off x="4969212" y="2196829"/>
            <a:ext cx="6339191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Пронађи</a:t>
            </a:r>
            <a:r>
              <a:rPr lang="en-US" b="1" dirty="0"/>
              <a:t> </a:t>
            </a:r>
            <a:r>
              <a:rPr lang="en-US" b="1" dirty="0" err="1"/>
              <a:t>пива</a:t>
            </a:r>
            <a:r>
              <a:rPr lang="en-US" b="1" dirty="0"/>
              <a:t> </a:t>
            </a:r>
            <a:r>
              <a:rPr lang="en-US" b="1" dirty="0" err="1"/>
              <a:t>која</a:t>
            </a:r>
            <a:r>
              <a:rPr lang="en-US" b="1" dirty="0"/>
              <a:t> </a:t>
            </a:r>
            <a:r>
              <a:rPr lang="en-US" b="1" dirty="0" err="1"/>
              <a:t>имају</a:t>
            </a:r>
            <a:r>
              <a:rPr lang="en-US" b="1" dirty="0"/>
              <a:t> </a:t>
            </a:r>
            <a:r>
              <a:rPr lang="en-US" b="1" dirty="0" err="1"/>
              <a:t>више</a:t>
            </a:r>
            <a:r>
              <a:rPr lang="en-US" b="1" dirty="0"/>
              <a:t> </a:t>
            </a:r>
            <a:r>
              <a:rPr lang="en-US" b="1" dirty="0" err="1"/>
              <a:t>од</a:t>
            </a:r>
            <a:r>
              <a:rPr lang="en-US" b="1" dirty="0"/>
              <a:t> 10 </a:t>
            </a:r>
            <a:r>
              <a:rPr lang="en-US" b="1" dirty="0" err="1"/>
              <a:t>рецензија</a:t>
            </a:r>
            <a:r>
              <a:rPr lang="en-US" b="1" dirty="0"/>
              <a:t> и </a:t>
            </a:r>
            <a:r>
              <a:rPr lang="en-US" b="1" dirty="0" err="1"/>
              <a:t>просечну</a:t>
            </a:r>
            <a:r>
              <a:rPr lang="en-US" b="1" dirty="0"/>
              <a:t> </a:t>
            </a:r>
            <a:r>
              <a:rPr lang="en-US" b="1" dirty="0" err="1"/>
              <a:t>оцену</a:t>
            </a:r>
            <a:r>
              <a:rPr lang="en-US" b="1" dirty="0"/>
              <a:t> </a:t>
            </a:r>
            <a:r>
              <a:rPr lang="en-US" b="1" dirty="0" err="1"/>
              <a:t>мању</a:t>
            </a:r>
            <a:r>
              <a:rPr lang="en-US" b="1" dirty="0"/>
              <a:t> </a:t>
            </a:r>
            <a:r>
              <a:rPr lang="en-US" b="1" dirty="0" err="1"/>
              <a:t>од</a:t>
            </a:r>
            <a:r>
              <a:rPr lang="en-US" b="1" dirty="0"/>
              <a:t> 2, </a:t>
            </a:r>
            <a:r>
              <a:rPr lang="en-US" b="1" dirty="0" err="1"/>
              <a:t>сортирај</a:t>
            </a:r>
            <a:r>
              <a:rPr lang="en-US" b="1" dirty="0"/>
              <a:t> </a:t>
            </a:r>
            <a:r>
              <a:rPr lang="en-US" b="1" dirty="0" err="1"/>
              <a:t>по</a:t>
            </a:r>
            <a:r>
              <a:rPr lang="en-US" b="1" dirty="0"/>
              <a:t> </a:t>
            </a:r>
            <a:r>
              <a:rPr lang="en-US" b="1" dirty="0" err="1"/>
              <a:t>нивоу</a:t>
            </a:r>
            <a:r>
              <a:rPr lang="en-US" b="1" dirty="0"/>
              <a:t> </a:t>
            </a:r>
            <a:r>
              <a:rPr lang="en-US" b="1" dirty="0" err="1"/>
              <a:t>алкохола</a:t>
            </a:r>
            <a:r>
              <a:rPr lang="en-US" b="1" dirty="0"/>
              <a:t> </a:t>
            </a:r>
            <a:r>
              <a:rPr lang="en-US" b="1" dirty="0" err="1"/>
              <a:t>који</a:t>
            </a:r>
            <a:r>
              <a:rPr lang="en-US" b="1" dirty="0"/>
              <a:t> </a:t>
            </a:r>
            <a:r>
              <a:rPr lang="en-US" b="1" dirty="0" err="1"/>
              <a:t>поседују</a:t>
            </a:r>
            <a:endParaRPr lang="en-US" b="1"/>
          </a:p>
          <a:p>
            <a:endParaRPr lang="en-US" dirty="0"/>
          </a:p>
          <a:p>
            <a:r>
              <a:rPr lang="en-US" dirty="0" err="1"/>
              <a:t>Пронађи</a:t>
            </a:r>
            <a:r>
              <a:rPr lang="en-US" dirty="0"/>
              <a:t> 3 </a:t>
            </a:r>
            <a:r>
              <a:rPr lang="en-US" dirty="0" err="1"/>
              <a:t>пива</a:t>
            </a:r>
            <a:r>
              <a:rPr lang="en-US" dirty="0"/>
              <a:t> </a:t>
            </a:r>
            <a:r>
              <a:rPr lang="en-US" dirty="0" err="1"/>
              <a:t>са</a:t>
            </a:r>
            <a:r>
              <a:rPr lang="en-US" dirty="0"/>
              <a:t> </a:t>
            </a:r>
            <a:r>
              <a:rPr lang="en-US" dirty="0" err="1"/>
              <a:t>највећим</a:t>
            </a:r>
            <a:r>
              <a:rPr lang="en-US" dirty="0"/>
              <a:t> </a:t>
            </a:r>
            <a:r>
              <a:rPr lang="en-US" dirty="0" err="1"/>
              <a:t>просечним</a:t>
            </a:r>
            <a:r>
              <a:rPr lang="en-US" dirty="0"/>
              <a:t> </a:t>
            </a:r>
            <a:r>
              <a:rPr lang="en-US" dirty="0" err="1"/>
              <a:t>бројем</a:t>
            </a:r>
            <a:r>
              <a:rPr lang="en-US" dirty="0"/>
              <a:t> </a:t>
            </a:r>
            <a:r>
              <a:rPr lang="en-US" dirty="0" err="1"/>
              <a:t>речи</a:t>
            </a:r>
            <a:r>
              <a:rPr lang="en-US" dirty="0"/>
              <a:t> у </a:t>
            </a:r>
            <a:r>
              <a:rPr lang="en-US" dirty="0" err="1"/>
              <a:t>коментару</a:t>
            </a:r>
            <a:r>
              <a:rPr lang="en-US" dirty="0"/>
              <a:t>, </a:t>
            </a:r>
            <a:r>
              <a:rPr lang="en-US" dirty="0" err="1"/>
              <a:t>сортирај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пронађеном</a:t>
            </a:r>
            <a:r>
              <a:rPr lang="en-US" dirty="0"/>
              <a:t> </a:t>
            </a:r>
            <a:r>
              <a:rPr lang="en-US" dirty="0" err="1"/>
              <a:t>броју</a:t>
            </a:r>
            <a:endParaRPr lang="en-US"/>
          </a:p>
          <a:p>
            <a:endParaRPr lang="en-US" dirty="0"/>
          </a:p>
          <a:p>
            <a:r>
              <a:rPr lang="en-US" b="1" dirty="0" err="1"/>
              <a:t>Пронађи</a:t>
            </a:r>
            <a:r>
              <a:rPr lang="en-US" b="1" dirty="0"/>
              <a:t> </a:t>
            </a:r>
            <a:r>
              <a:rPr lang="en-US" b="1" dirty="0" err="1"/>
              <a:t>пива</a:t>
            </a:r>
            <a:r>
              <a:rPr lang="en-US" b="1" dirty="0"/>
              <a:t> </a:t>
            </a:r>
            <a:r>
              <a:rPr lang="en-US" b="1" dirty="0" err="1"/>
              <a:t>са</a:t>
            </a:r>
            <a:r>
              <a:rPr lang="en-US" b="1" dirty="0"/>
              <a:t> </a:t>
            </a:r>
            <a:r>
              <a:rPr lang="en-US" b="1" dirty="0" err="1"/>
              <a:t>оценом</a:t>
            </a:r>
            <a:r>
              <a:rPr lang="en-US" b="1" dirty="0"/>
              <a:t> </a:t>
            </a:r>
            <a:r>
              <a:rPr lang="en-US" b="1" dirty="0" err="1"/>
              <a:t>за</a:t>
            </a:r>
            <a:r>
              <a:rPr lang="en-US" b="1" dirty="0"/>
              <a:t> </a:t>
            </a:r>
            <a:r>
              <a:rPr lang="en-US" b="1" dirty="0" err="1"/>
              <a:t>укус</a:t>
            </a:r>
            <a:r>
              <a:rPr lang="en-US" b="1" dirty="0"/>
              <a:t> </a:t>
            </a:r>
            <a:r>
              <a:rPr lang="en-US" b="1" dirty="0" err="1"/>
              <a:t>већом</a:t>
            </a:r>
            <a:r>
              <a:rPr lang="en-US" b="1" dirty="0"/>
              <a:t> </a:t>
            </a:r>
            <a:r>
              <a:rPr lang="en-US" b="1" dirty="0" err="1"/>
              <a:t>од</a:t>
            </a:r>
            <a:r>
              <a:rPr lang="en-US" b="1" dirty="0"/>
              <a:t> </a:t>
            </a:r>
            <a:r>
              <a:rPr lang="en-US" b="1" dirty="0" err="1"/>
              <a:t>просечне</a:t>
            </a:r>
            <a:r>
              <a:rPr lang="en-US" b="1" dirty="0"/>
              <a:t> </a:t>
            </a:r>
            <a:r>
              <a:rPr lang="en-US" b="1" dirty="0" err="1"/>
              <a:t>оцене</a:t>
            </a:r>
            <a:r>
              <a:rPr lang="en-US" b="1" dirty="0"/>
              <a:t> </a:t>
            </a:r>
            <a:r>
              <a:rPr lang="en-US" b="1" dirty="0" err="1"/>
              <a:t>за</a:t>
            </a:r>
            <a:r>
              <a:rPr lang="en-US" b="1" dirty="0"/>
              <a:t> </a:t>
            </a:r>
            <a:r>
              <a:rPr lang="en-US" b="1" dirty="0" err="1"/>
              <a:t>тај</a:t>
            </a:r>
            <a:r>
              <a:rPr lang="en-US" b="1" dirty="0"/>
              <a:t> </a:t>
            </a:r>
            <a:r>
              <a:rPr lang="en-US" b="1" dirty="0" err="1"/>
              <a:t>стил</a:t>
            </a:r>
            <a:r>
              <a:rPr lang="en-US" b="1" dirty="0"/>
              <a:t> </a:t>
            </a:r>
            <a:r>
              <a:rPr lang="en-US" b="1" dirty="0" err="1"/>
              <a:t>пива</a:t>
            </a:r>
            <a:endParaRPr lang="en-US" b="1"/>
          </a:p>
          <a:p>
            <a:endParaRPr lang="en-US" dirty="0"/>
          </a:p>
          <a:p>
            <a:r>
              <a:rPr lang="en-US" dirty="0" err="1"/>
              <a:t>Пронађи</a:t>
            </a:r>
            <a:r>
              <a:rPr lang="en-US" dirty="0"/>
              <a:t> </a:t>
            </a:r>
            <a:r>
              <a:rPr lang="en-US" dirty="0" err="1"/>
              <a:t>пиво</a:t>
            </a:r>
            <a:r>
              <a:rPr lang="en-US" dirty="0"/>
              <a:t> </a:t>
            </a:r>
            <a:r>
              <a:rPr lang="en-US" dirty="0" err="1"/>
              <a:t>са</a:t>
            </a:r>
            <a:r>
              <a:rPr lang="en-US" dirty="0"/>
              <a:t> </a:t>
            </a:r>
            <a:r>
              <a:rPr lang="en-US" dirty="0" err="1"/>
              <a:t>коментарима</a:t>
            </a:r>
            <a:r>
              <a:rPr lang="en-US" dirty="0"/>
              <a:t> </a:t>
            </a:r>
            <a:r>
              <a:rPr lang="en-US" dirty="0" err="1"/>
              <a:t>које</a:t>
            </a:r>
            <a:r>
              <a:rPr lang="en-US" dirty="0"/>
              <a:t> </a:t>
            </a:r>
            <a:r>
              <a:rPr lang="en-US" dirty="0" err="1"/>
              <a:t>садржи</a:t>
            </a:r>
            <a:r>
              <a:rPr lang="en-US" dirty="0"/>
              <a:t> </a:t>
            </a:r>
            <a:r>
              <a:rPr lang="en-US" dirty="0" err="1"/>
              <a:t>највише</a:t>
            </a:r>
            <a:r>
              <a:rPr lang="en-US" dirty="0"/>
              <a:t> </a:t>
            </a:r>
            <a:r>
              <a:rPr lang="en-US" dirty="0" err="1"/>
              <a:t>речи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скупа</a:t>
            </a:r>
            <a:r>
              <a:rPr lang="en-US" dirty="0"/>
              <a:t>  { "good" ,"fine" ,"perfect", "</a:t>
            </a:r>
            <a:r>
              <a:rPr lang="en-US" dirty="0" err="1"/>
              <a:t>tastefull</a:t>
            </a:r>
            <a:r>
              <a:rPr lang="en-US" dirty="0"/>
              <a:t>" }, </a:t>
            </a:r>
            <a:r>
              <a:rPr lang="en-US" dirty="0" err="1"/>
              <a:t>прикажи</a:t>
            </a:r>
            <a:r>
              <a:rPr lang="en-US" dirty="0"/>
              <a:t> </a:t>
            </a:r>
            <a:r>
              <a:rPr lang="en-US" dirty="0" err="1"/>
              <a:t>пронађен</a:t>
            </a:r>
            <a:r>
              <a:rPr lang="en-US" dirty="0"/>
              <a:t> </a:t>
            </a:r>
            <a:r>
              <a:rPr lang="en-US" dirty="0" err="1"/>
              <a:t>број</a:t>
            </a:r>
            <a:endParaRPr lang="en-US"/>
          </a:p>
          <a:p>
            <a:endParaRPr lang="en-US" dirty="0"/>
          </a:p>
          <a:p>
            <a:r>
              <a:rPr lang="en-US" b="1" dirty="0" err="1"/>
              <a:t>Израчунај</a:t>
            </a:r>
            <a:r>
              <a:rPr lang="en-US" b="1" dirty="0"/>
              <a:t> </a:t>
            </a:r>
            <a:r>
              <a:rPr lang="en-US" b="1" dirty="0" err="1"/>
              <a:t>просечнe</a:t>
            </a:r>
            <a:r>
              <a:rPr lang="en-US" b="1" dirty="0"/>
              <a:t> </a:t>
            </a:r>
            <a:r>
              <a:rPr lang="en-US" b="1" dirty="0" err="1"/>
              <a:t>оценe</a:t>
            </a:r>
            <a:r>
              <a:rPr lang="en-US" b="1" dirty="0"/>
              <a:t> </a:t>
            </a:r>
            <a:r>
              <a:rPr lang="en-US" b="1" dirty="0" err="1"/>
              <a:t>пива</a:t>
            </a:r>
            <a:r>
              <a:rPr lang="en-US" b="1" dirty="0"/>
              <a:t>, </a:t>
            </a:r>
            <a:r>
              <a:rPr lang="en-US" b="1" dirty="0" err="1"/>
              <a:t>груписане</a:t>
            </a:r>
            <a:r>
              <a:rPr lang="en-US" b="1" dirty="0"/>
              <a:t> </a:t>
            </a:r>
            <a:r>
              <a:rPr lang="en-US" b="1" dirty="0" err="1"/>
              <a:t>по</a:t>
            </a:r>
            <a:r>
              <a:rPr lang="en-US" b="1" dirty="0"/>
              <a:t> </a:t>
            </a:r>
            <a:r>
              <a:rPr lang="en-US" b="1" dirty="0" err="1"/>
              <a:t>нивоима</a:t>
            </a:r>
            <a:r>
              <a:rPr lang="en-US" b="1" dirty="0"/>
              <a:t> </a:t>
            </a:r>
            <a:r>
              <a:rPr lang="en-US" b="1" dirty="0" err="1"/>
              <a:t>алкохола</a:t>
            </a:r>
            <a:endParaRPr lang="en-US" b="1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8B36FE7D-4B2F-D18F-F793-D9DDD97AA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6239" y="5905259"/>
            <a:ext cx="792233" cy="81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0405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CAD94D-BCB8-C1BB-1E52-95213ED0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0" y="259742"/>
            <a:ext cx="10515600" cy="1325563"/>
          </a:xfrm>
        </p:spPr>
        <p:txBody>
          <a:bodyPr/>
          <a:lstStyle/>
          <a:p>
            <a:r>
              <a:rPr lang="en-US" dirty="0" err="1">
                <a:latin typeface="Gill Sans Nova"/>
              </a:rPr>
              <a:t>Предлози</a:t>
            </a:r>
            <a:r>
              <a:rPr lang="en-US" dirty="0">
                <a:latin typeface="Gill Sans Nova"/>
              </a:rPr>
              <a:t> </a:t>
            </a:r>
            <a:r>
              <a:rPr lang="en-US" dirty="0" err="1">
                <a:latin typeface="Gill Sans Nova"/>
              </a:rPr>
              <a:t>агрегација</a:t>
            </a:r>
            <a:r>
              <a:rPr lang="en-US" dirty="0">
                <a:latin typeface="Gill Sans Nova"/>
              </a:rPr>
              <a:t> </a:t>
            </a:r>
            <a:r>
              <a:rPr lang="en-US" dirty="0" err="1">
                <a:latin typeface="Gill Sans Nova"/>
              </a:rPr>
              <a:t>података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B444FD0-28BF-BEDC-29CF-7F51D0F40A33}"/>
              </a:ext>
            </a:extLst>
          </p:cNvPr>
          <p:cNvSpPr txBox="1"/>
          <p:nvPr/>
        </p:nvSpPr>
        <p:spPr>
          <a:xfrm>
            <a:off x="4644957" y="2050915"/>
            <a:ext cx="6339191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Израчунај</a:t>
            </a:r>
            <a:r>
              <a:rPr lang="en-US" b="1" dirty="0"/>
              <a:t> </a:t>
            </a:r>
            <a:r>
              <a:rPr lang="en-US" b="1" dirty="0" err="1"/>
              <a:t>просечне</a:t>
            </a:r>
            <a:r>
              <a:rPr lang="en-US" b="1" dirty="0"/>
              <a:t> </a:t>
            </a:r>
            <a:r>
              <a:rPr lang="en-US" b="1" dirty="0" err="1"/>
              <a:t>оцене</a:t>
            </a:r>
            <a:r>
              <a:rPr lang="en-US" b="1" dirty="0"/>
              <a:t> </a:t>
            </a:r>
            <a:r>
              <a:rPr lang="en-US" b="1" dirty="0" err="1"/>
              <a:t>рецензената</a:t>
            </a:r>
            <a:r>
              <a:rPr lang="en-US" b="1" dirty="0"/>
              <a:t> </a:t>
            </a:r>
            <a:r>
              <a:rPr lang="en-US" b="1" dirty="0" err="1"/>
              <a:t>који</a:t>
            </a:r>
            <a:r>
              <a:rPr lang="en-US" b="1" dirty="0"/>
              <a:t> </a:t>
            </a:r>
            <a:r>
              <a:rPr lang="en-US" b="1" dirty="0" err="1"/>
              <a:t>су</a:t>
            </a:r>
            <a:r>
              <a:rPr lang="en-US" b="1" dirty="0"/>
              <a:t> </a:t>
            </a:r>
            <a:r>
              <a:rPr lang="en-US" b="1" dirty="0" err="1"/>
              <a:t>написали</a:t>
            </a:r>
            <a:r>
              <a:rPr lang="en-US" b="1" dirty="0"/>
              <a:t> </a:t>
            </a:r>
            <a:r>
              <a:rPr lang="en-US" b="1" dirty="0" err="1"/>
              <a:t>најмање</a:t>
            </a:r>
            <a:r>
              <a:rPr lang="en-US" b="1" dirty="0"/>
              <a:t> 5 </a:t>
            </a:r>
            <a:r>
              <a:rPr lang="en-US" b="1" dirty="0" err="1"/>
              <a:t>рецензија</a:t>
            </a:r>
            <a:endParaRPr lang="en-US" b="1" dirty="0"/>
          </a:p>
          <a:p>
            <a:endParaRPr lang="en-US" b="1" dirty="0"/>
          </a:p>
          <a:p>
            <a:r>
              <a:rPr lang="en-US" dirty="0" err="1"/>
              <a:t>Прикажи</a:t>
            </a:r>
            <a:r>
              <a:rPr lang="en-US" dirty="0"/>
              <a:t> </a:t>
            </a:r>
            <a:r>
              <a:rPr lang="en-US" dirty="0" err="1"/>
              <a:t>просечне</a:t>
            </a:r>
            <a:r>
              <a:rPr lang="en-US" dirty="0"/>
              <a:t> </a:t>
            </a:r>
            <a:r>
              <a:rPr lang="en-US" dirty="0" err="1"/>
              <a:t>оцене</a:t>
            </a:r>
            <a:r>
              <a:rPr lang="en-US" dirty="0"/>
              <a:t> 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све</a:t>
            </a:r>
            <a:r>
              <a:rPr lang="en-US" dirty="0"/>
              <a:t> </a:t>
            </a:r>
            <a:r>
              <a:rPr lang="en-US" dirty="0" err="1"/>
              <a:t>стиловe</a:t>
            </a:r>
            <a:r>
              <a:rPr lang="en-US" dirty="0"/>
              <a:t> </a:t>
            </a:r>
            <a:r>
              <a:rPr lang="en-US" dirty="0" err="1"/>
              <a:t>пива</a:t>
            </a:r>
            <a:r>
              <a:rPr lang="en-US" dirty="0"/>
              <a:t> и </a:t>
            </a:r>
            <a:r>
              <a:rPr lang="en-US" dirty="0" err="1"/>
              <a:t>сортирај</a:t>
            </a:r>
            <a:r>
              <a:rPr lang="en-US" dirty="0"/>
              <a:t> </a:t>
            </a:r>
            <a:r>
              <a:rPr lang="en-US" dirty="0" err="1"/>
              <a:t>их</a:t>
            </a:r>
            <a:r>
              <a:rPr lang="en-US" dirty="0"/>
              <a:t> </a:t>
            </a:r>
            <a:r>
              <a:rPr lang="en-US" dirty="0" err="1"/>
              <a:t>од</a:t>
            </a:r>
            <a:r>
              <a:rPr lang="en-US" dirty="0"/>
              <a:t> </a:t>
            </a:r>
            <a:r>
              <a:rPr lang="en-US" dirty="0" err="1"/>
              <a:t>најбоље</a:t>
            </a:r>
            <a:r>
              <a:rPr lang="en-US" dirty="0"/>
              <a:t> </a:t>
            </a:r>
            <a:r>
              <a:rPr lang="en-US" dirty="0" err="1"/>
              <a:t>до</a:t>
            </a:r>
            <a:r>
              <a:rPr lang="en-US" dirty="0"/>
              <a:t> </a:t>
            </a:r>
            <a:r>
              <a:rPr lang="en-US" dirty="0" err="1"/>
              <a:t>најлошије</a:t>
            </a:r>
            <a:r>
              <a:rPr lang="en-US" dirty="0"/>
              <a:t> </a:t>
            </a:r>
            <a:r>
              <a:rPr lang="en-US" dirty="0" err="1"/>
              <a:t>оцењених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Пронађи</a:t>
            </a:r>
            <a:r>
              <a:rPr lang="en-US" b="1" dirty="0"/>
              <a:t> </a:t>
            </a:r>
            <a:r>
              <a:rPr lang="en-US" b="1" dirty="0" err="1"/>
              <a:t>најчешће</a:t>
            </a:r>
            <a:r>
              <a:rPr lang="en-US" b="1" dirty="0"/>
              <a:t> </a:t>
            </a:r>
            <a:r>
              <a:rPr lang="en-US" b="1" dirty="0" err="1"/>
              <a:t>коришћене</a:t>
            </a:r>
            <a:r>
              <a:rPr lang="en-US" b="1" dirty="0"/>
              <a:t> </a:t>
            </a:r>
            <a:r>
              <a:rPr lang="en-US" b="1" dirty="0" err="1"/>
              <a:t>речи</a:t>
            </a:r>
            <a:r>
              <a:rPr lang="en-US" b="1" dirty="0"/>
              <a:t> у </a:t>
            </a:r>
            <a:r>
              <a:rPr lang="en-US" b="1" dirty="0" err="1"/>
              <a:t>коментарима</a:t>
            </a:r>
            <a:r>
              <a:rPr lang="en-US" b="1" dirty="0"/>
              <a:t> </a:t>
            </a:r>
            <a:r>
              <a:rPr lang="en-US" b="1" dirty="0" err="1"/>
              <a:t>рецензија</a:t>
            </a:r>
            <a:r>
              <a:rPr lang="en-US" b="1" dirty="0"/>
              <a:t> у </a:t>
            </a:r>
            <a:r>
              <a:rPr lang="en-US" b="1" dirty="0" err="1"/>
              <a:t>оквиру</a:t>
            </a:r>
            <a:r>
              <a:rPr lang="en-US" b="1" dirty="0"/>
              <a:t> </a:t>
            </a:r>
            <a:r>
              <a:rPr lang="en-US" b="1" dirty="0" err="1"/>
              <a:t>којих</a:t>
            </a:r>
            <a:r>
              <a:rPr lang="en-US" b="1" dirty="0"/>
              <a:t> </a:t>
            </a:r>
            <a:r>
              <a:rPr lang="en-US" b="1" dirty="0" err="1"/>
              <a:t>је</a:t>
            </a:r>
            <a:r>
              <a:rPr lang="en-US" b="1" dirty="0"/>
              <a:t> </a:t>
            </a:r>
            <a:r>
              <a:rPr lang="en-US" b="1" dirty="0" err="1"/>
              <a:t>целокупна</a:t>
            </a:r>
            <a:r>
              <a:rPr lang="en-US" b="1" dirty="0"/>
              <a:t> </a:t>
            </a:r>
            <a:r>
              <a:rPr lang="en-US" b="1" dirty="0" err="1"/>
              <a:t>оцена</a:t>
            </a:r>
            <a:r>
              <a:rPr lang="en-US" b="1" dirty="0"/>
              <a:t> </a:t>
            </a:r>
            <a:r>
              <a:rPr lang="en-US" b="1" dirty="0" err="1"/>
              <a:t>испод</a:t>
            </a:r>
            <a:r>
              <a:rPr lang="en-US" b="1" dirty="0"/>
              <a:t> 2</a:t>
            </a:r>
          </a:p>
          <a:p>
            <a:endParaRPr lang="en-US" b="1" dirty="0"/>
          </a:p>
          <a:p>
            <a:r>
              <a:rPr lang="en-US" dirty="0" err="1"/>
              <a:t>Пронађи</a:t>
            </a:r>
            <a:r>
              <a:rPr lang="en-US" dirty="0"/>
              <a:t> </a:t>
            </a:r>
            <a:r>
              <a:rPr lang="en-US" dirty="0" err="1"/>
              <a:t>три</a:t>
            </a:r>
            <a:r>
              <a:rPr lang="en-US" dirty="0"/>
              <a:t> </a:t>
            </a:r>
            <a:r>
              <a:rPr lang="en-US" dirty="0" err="1"/>
              <a:t>особе</a:t>
            </a:r>
            <a:r>
              <a:rPr lang="en-US" dirty="0"/>
              <a:t> </a:t>
            </a:r>
            <a:r>
              <a:rPr lang="en-US" dirty="0" err="1"/>
              <a:t>које</a:t>
            </a:r>
            <a:r>
              <a:rPr lang="en-US" dirty="0"/>
              <a:t> </a:t>
            </a:r>
            <a:r>
              <a:rPr lang="en-US" dirty="0" err="1"/>
              <a:t>су</a:t>
            </a:r>
            <a:r>
              <a:rPr lang="en-US" dirty="0"/>
              <a:t> </a:t>
            </a:r>
            <a:r>
              <a:rPr lang="en-US" dirty="0" err="1"/>
              <a:t>дале</a:t>
            </a:r>
            <a:r>
              <a:rPr lang="en-US" dirty="0"/>
              <a:t> </a:t>
            </a:r>
            <a:r>
              <a:rPr lang="en-US" dirty="0" err="1"/>
              <a:t>просечно</a:t>
            </a:r>
            <a:r>
              <a:rPr lang="en-US" dirty="0"/>
              <a:t> </a:t>
            </a:r>
            <a:r>
              <a:rPr lang="en-US" dirty="0" err="1"/>
              <a:t>најлошије</a:t>
            </a:r>
            <a:r>
              <a:rPr lang="en-US" dirty="0"/>
              <a:t> </a:t>
            </a:r>
            <a:r>
              <a:rPr lang="en-US" dirty="0" err="1"/>
              <a:t>оцене</a:t>
            </a:r>
            <a:r>
              <a:rPr lang="en-US" dirty="0"/>
              <a:t>, а </a:t>
            </a:r>
            <a:r>
              <a:rPr lang="en-US" dirty="0" err="1"/>
              <a:t>имају</a:t>
            </a:r>
            <a:r>
              <a:rPr lang="en-US" dirty="0"/>
              <a:t> </a:t>
            </a:r>
            <a:r>
              <a:rPr lang="en-US" dirty="0" err="1"/>
              <a:t>их</a:t>
            </a:r>
            <a:r>
              <a:rPr lang="en-US" dirty="0"/>
              <a:t> </a:t>
            </a:r>
            <a:r>
              <a:rPr lang="en-US" dirty="0" err="1"/>
              <a:t>бар</a:t>
            </a:r>
            <a:r>
              <a:rPr lang="en-US" dirty="0"/>
              <a:t> 5, </a:t>
            </a:r>
            <a:r>
              <a:rPr lang="en-US" dirty="0" err="1"/>
              <a:t>сортирај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пронађеним</a:t>
            </a:r>
            <a:r>
              <a:rPr lang="en-US" dirty="0"/>
              <a:t> </a:t>
            </a:r>
            <a:r>
              <a:rPr lang="en-US" dirty="0" err="1"/>
              <a:t>просечним</a:t>
            </a:r>
            <a:r>
              <a:rPr lang="en-US" dirty="0"/>
              <a:t> </a:t>
            </a:r>
            <a:r>
              <a:rPr lang="en-US" dirty="0" err="1"/>
              <a:t>оценама</a:t>
            </a:r>
            <a:endParaRPr lang="en-US"/>
          </a:p>
          <a:p>
            <a:endParaRPr lang="en-US" dirty="0"/>
          </a:p>
          <a:p>
            <a:r>
              <a:rPr lang="en-US" b="1" dirty="0" err="1"/>
              <a:t>За</a:t>
            </a:r>
            <a:r>
              <a:rPr lang="en-US" b="1" dirty="0"/>
              <a:t> </a:t>
            </a:r>
            <a:r>
              <a:rPr lang="en-US" b="1" dirty="0" err="1"/>
              <a:t>пива</a:t>
            </a:r>
            <a:r>
              <a:rPr lang="en-US" b="1" dirty="0"/>
              <a:t> </a:t>
            </a:r>
            <a:r>
              <a:rPr lang="en-US" b="1" dirty="0" err="1"/>
              <a:t>са</a:t>
            </a:r>
            <a:r>
              <a:rPr lang="en-US" b="1" dirty="0"/>
              <a:t> </a:t>
            </a:r>
            <a:r>
              <a:rPr lang="en-US" b="1" dirty="0" err="1"/>
              <a:t>нивоом</a:t>
            </a:r>
            <a:r>
              <a:rPr lang="en-US" b="1" dirty="0"/>
              <a:t> </a:t>
            </a:r>
            <a:r>
              <a:rPr lang="en-US" b="1" dirty="0" err="1"/>
              <a:t>алкохола</a:t>
            </a:r>
            <a:r>
              <a:rPr lang="en-US" b="1" dirty="0"/>
              <a:t> </a:t>
            </a:r>
            <a:r>
              <a:rPr lang="en-US" b="1" dirty="0" err="1"/>
              <a:t>преко</a:t>
            </a:r>
            <a:r>
              <a:rPr lang="en-US" b="1" dirty="0"/>
              <a:t> 7% </a:t>
            </a:r>
            <a:r>
              <a:rPr lang="en-US" b="1" dirty="0" err="1"/>
              <a:t>пронађи</a:t>
            </a:r>
            <a:r>
              <a:rPr lang="en-US" b="1" dirty="0"/>
              <a:t> </a:t>
            </a:r>
            <a:r>
              <a:rPr lang="en-US" b="1" dirty="0" err="1"/>
              <a:t>како</a:t>
            </a:r>
            <a:r>
              <a:rPr lang="en-US" b="1" dirty="0"/>
              <a:t> </a:t>
            </a:r>
            <a:r>
              <a:rPr lang="en-US" b="1" dirty="0" err="1"/>
              <a:t>им</a:t>
            </a:r>
            <a:r>
              <a:rPr lang="en-US" b="1" dirty="0"/>
              <a:t> </a:t>
            </a:r>
            <a:r>
              <a:rPr lang="en-US" b="1" dirty="0" err="1"/>
              <a:t>се</a:t>
            </a:r>
            <a:r>
              <a:rPr lang="en-US" b="1" dirty="0"/>
              <a:t> </a:t>
            </a:r>
            <a:r>
              <a:rPr lang="en-US" b="1" dirty="0" err="1"/>
              <a:t>кретала</a:t>
            </a:r>
            <a:r>
              <a:rPr lang="en-US" b="1" dirty="0"/>
              <a:t> </a:t>
            </a:r>
            <a:r>
              <a:rPr lang="en-US" b="1" dirty="0" err="1"/>
              <a:t>просечна</a:t>
            </a:r>
            <a:r>
              <a:rPr lang="en-US" b="1" dirty="0"/>
              <a:t> </a:t>
            </a:r>
            <a:r>
              <a:rPr lang="en-US" b="1" dirty="0" err="1"/>
              <a:t>оцена</a:t>
            </a:r>
            <a:r>
              <a:rPr lang="en-US" b="1" dirty="0"/>
              <a:t> </a:t>
            </a:r>
            <a:r>
              <a:rPr lang="en-US" b="1" dirty="0" err="1"/>
              <a:t>по</a:t>
            </a:r>
            <a:r>
              <a:rPr lang="en-US" b="1" dirty="0"/>
              <a:t> </a:t>
            </a:r>
            <a:r>
              <a:rPr lang="en-US" b="1" dirty="0" err="1"/>
              <a:t>годинама</a:t>
            </a:r>
            <a:r>
              <a:rPr lang="en-US" b="1" dirty="0"/>
              <a:t>, </a:t>
            </a:r>
            <a:r>
              <a:rPr lang="en-US" b="1" dirty="0" err="1"/>
              <a:t>сортирај</a:t>
            </a:r>
            <a:r>
              <a:rPr lang="en-US" b="1" dirty="0"/>
              <a:t> </a:t>
            </a:r>
            <a:r>
              <a:rPr lang="en-US" b="1" dirty="0" err="1"/>
              <a:t>по</a:t>
            </a:r>
            <a:r>
              <a:rPr lang="en-US" b="1" dirty="0"/>
              <a:t> </a:t>
            </a:r>
            <a:r>
              <a:rPr lang="en-US" b="1" dirty="0" err="1"/>
              <a:t>годинама</a:t>
            </a:r>
            <a:endParaRPr lang="en-US" dirty="0" err="1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7B95AA77-5C03-3808-FE61-1C05F80BE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6238" y="5905259"/>
            <a:ext cx="792233" cy="81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4231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2019ED-C5E8-5ED3-D927-A11E38AB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6506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Gill Sans Nova"/>
              </a:rPr>
              <a:t>Предлог</a:t>
            </a:r>
            <a:r>
              <a:rPr lang="en-US" dirty="0">
                <a:latin typeface="Gill Sans Nova"/>
              </a:rPr>
              <a:t> </a:t>
            </a:r>
            <a:r>
              <a:rPr lang="en-US" err="1">
                <a:latin typeface="Gill Sans Nova"/>
              </a:rPr>
              <a:t>логичке</a:t>
            </a:r>
            <a:r>
              <a:rPr lang="en-US" dirty="0">
                <a:latin typeface="Gill Sans Nova"/>
              </a:rPr>
              <a:t> </a:t>
            </a:r>
            <a:r>
              <a:rPr lang="en-US" err="1">
                <a:latin typeface="Gill Sans Nova"/>
              </a:rPr>
              <a:t>шеме</a:t>
            </a:r>
            <a:r>
              <a:rPr lang="en-US" dirty="0">
                <a:latin typeface="Gill Sans Nova"/>
              </a:rPr>
              <a:t> </a:t>
            </a:r>
            <a:r>
              <a:rPr lang="en-US" err="1">
                <a:latin typeface="Gill Sans Nova"/>
              </a:rPr>
              <a:t>базе</a:t>
            </a:r>
            <a:r>
              <a:rPr lang="en-US" dirty="0">
                <a:latin typeface="Gill Sans Nova"/>
              </a:rPr>
              <a:t> </a:t>
            </a:r>
            <a:r>
              <a:rPr lang="en-US" err="1">
                <a:latin typeface="Gill Sans Nova"/>
              </a:rPr>
              <a:t>података</a:t>
            </a:r>
            <a:endParaRPr lang="en-US">
              <a:latin typeface="Gill Sans Nov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9D7879F-A99D-93DC-18E7-C78AD9EBFA3C}"/>
              </a:ext>
            </a:extLst>
          </p:cNvPr>
          <p:cNvSpPr txBox="1"/>
          <p:nvPr/>
        </p:nvSpPr>
        <p:spPr>
          <a:xfrm>
            <a:off x="-110291" y="721893"/>
            <a:ext cx="1223210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Уочили</a:t>
            </a:r>
            <a:r>
              <a:rPr lang="en-US" dirty="0"/>
              <a:t> </a:t>
            </a:r>
            <a:r>
              <a:rPr lang="en-US" dirty="0" err="1"/>
              <a:t>смо</a:t>
            </a:r>
            <a:r>
              <a:rPr lang="en-US" dirty="0"/>
              <a:t> </a:t>
            </a:r>
            <a:r>
              <a:rPr lang="en-US" b="1" dirty="0" err="1"/>
              <a:t>две</a:t>
            </a:r>
            <a:r>
              <a:rPr lang="en-US" b="1" dirty="0"/>
              <a:t> </a:t>
            </a:r>
            <a:r>
              <a:rPr lang="en-US" dirty="0" err="1"/>
              <a:t>опције</a:t>
            </a:r>
            <a:r>
              <a:rPr lang="en-US" dirty="0"/>
              <a:t>. </a:t>
            </a:r>
          </a:p>
          <a:p>
            <a:pPr algn="ctr"/>
            <a:r>
              <a:rPr lang="en-US" dirty="0" err="1"/>
              <a:t>Прва</a:t>
            </a:r>
            <a:r>
              <a:rPr lang="en-US" dirty="0"/>
              <a:t> </a:t>
            </a:r>
            <a:r>
              <a:rPr lang="en-US" dirty="0" err="1"/>
              <a:t>би</a:t>
            </a:r>
            <a:r>
              <a:rPr lang="en-US" dirty="0"/>
              <a:t> </a:t>
            </a:r>
            <a:r>
              <a:rPr lang="en-US" dirty="0" err="1"/>
              <a:t>садржала</a:t>
            </a:r>
            <a:r>
              <a:rPr lang="en-US" dirty="0"/>
              <a:t> "</a:t>
            </a:r>
            <a:r>
              <a:rPr lang="en-US" dirty="0" err="1"/>
              <a:t>ентитете</a:t>
            </a:r>
            <a:r>
              <a:rPr lang="en-US" dirty="0"/>
              <a:t>" </a:t>
            </a:r>
            <a:r>
              <a:rPr lang="en-US" b="1" dirty="0" err="1"/>
              <a:t>пиво</a:t>
            </a:r>
            <a:r>
              <a:rPr lang="en-US" b="1" dirty="0"/>
              <a:t> </a:t>
            </a:r>
            <a:r>
              <a:rPr lang="en-US" dirty="0"/>
              <a:t>и </a:t>
            </a:r>
            <a:r>
              <a:rPr lang="en-US" b="1" dirty="0" err="1"/>
              <a:t>рецензија</a:t>
            </a:r>
            <a:r>
              <a:rPr lang="en-US" dirty="0"/>
              <a:t>. </a:t>
            </a:r>
          </a:p>
          <a:p>
            <a:pPr algn="ctr"/>
            <a:r>
              <a:rPr lang="en-US" dirty="0" err="1"/>
              <a:t>Друга</a:t>
            </a:r>
            <a:r>
              <a:rPr lang="en-US" dirty="0"/>
              <a:t> </a:t>
            </a:r>
            <a:r>
              <a:rPr lang="en-US" dirty="0" err="1"/>
              <a:t>опција</a:t>
            </a:r>
            <a:r>
              <a:rPr lang="en-US" dirty="0"/>
              <a:t> </a:t>
            </a:r>
            <a:r>
              <a:rPr lang="en-US" dirty="0" err="1"/>
              <a:t>би</a:t>
            </a:r>
            <a:r>
              <a:rPr lang="en-US" dirty="0"/>
              <a:t> </a:t>
            </a:r>
            <a:r>
              <a:rPr lang="en-US" dirty="0" err="1"/>
              <a:t>подразумевала</a:t>
            </a:r>
            <a:r>
              <a:rPr lang="en-US" dirty="0"/>
              <a:t> и </a:t>
            </a:r>
            <a:r>
              <a:rPr lang="en-US" dirty="0" err="1"/>
              <a:t>издвајање</a:t>
            </a:r>
            <a:r>
              <a:rPr lang="en-US" dirty="0"/>
              <a:t> </a:t>
            </a:r>
            <a:r>
              <a:rPr lang="en-US" b="1" dirty="0" err="1"/>
              <a:t>пиваре</a:t>
            </a:r>
            <a:r>
              <a:rPr lang="en-US" b="1" dirty="0"/>
              <a:t> </a:t>
            </a:r>
            <a:r>
              <a:rPr lang="en-US" dirty="0"/>
              <a:t>( </a:t>
            </a:r>
            <a:r>
              <a:rPr lang="en-US" dirty="0" err="1"/>
              <a:t>само</a:t>
            </a:r>
            <a:r>
              <a:rPr lang="en-US" dirty="0"/>
              <a:t> ID ) и </a:t>
            </a:r>
            <a:r>
              <a:rPr lang="en-US" b="1" dirty="0" err="1"/>
              <a:t>оцењивача</a:t>
            </a:r>
            <a:r>
              <a:rPr lang="en-US" b="1" dirty="0"/>
              <a:t> </a:t>
            </a:r>
            <a:r>
              <a:rPr lang="en-US" dirty="0"/>
              <a:t>( </a:t>
            </a:r>
            <a:r>
              <a:rPr lang="en-US" dirty="0" err="1">
                <a:ea typeface="+mn-lt"/>
                <a:cs typeface="+mn-lt"/>
              </a:rPr>
              <a:t>само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корисничко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име</a:t>
            </a:r>
            <a:r>
              <a:rPr lang="en-US" dirty="0"/>
              <a:t> ).</a:t>
            </a:r>
            <a:r>
              <a:rPr lang="en-US" i="1" dirty="0"/>
              <a:t>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6ED02F8-D5BD-C363-50B4-0CF5928DBCB7}"/>
              </a:ext>
            </a:extLst>
          </p:cNvPr>
          <p:cNvSpPr txBox="1"/>
          <p:nvPr/>
        </p:nvSpPr>
        <p:spPr>
          <a:xfrm>
            <a:off x="180474" y="1975183"/>
            <a:ext cx="3649579" cy="17743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/>
              </a:rPr>
              <a:t>{</a:t>
            </a:r>
          </a:p>
          <a:p>
            <a:r>
              <a:rPr lang="en-US" dirty="0">
                <a:latin typeface="Century Gothic"/>
              </a:rPr>
              <a:t> " </a:t>
            </a:r>
            <a:r>
              <a:rPr lang="en-US" b="1" err="1">
                <a:latin typeface="Century Gothic"/>
              </a:rPr>
              <a:t>beer_Id</a:t>
            </a:r>
            <a:r>
              <a:rPr lang="en-US" dirty="0">
                <a:latin typeface="Century Gothic"/>
              </a:rPr>
              <a:t> " : ~~~</a:t>
            </a:r>
          </a:p>
          <a:p>
            <a:r>
              <a:rPr lang="en-US" dirty="0">
                <a:latin typeface="Century Gothic"/>
              </a:rPr>
              <a:t> " </a:t>
            </a:r>
            <a:r>
              <a:rPr lang="en-US" b="1" err="1">
                <a:latin typeface="Century Gothic"/>
              </a:rPr>
              <a:t>beer_ABV</a:t>
            </a:r>
            <a:r>
              <a:rPr lang="en-US" b="1" dirty="0">
                <a:latin typeface="Century Gothic"/>
              </a:rPr>
              <a:t> </a:t>
            </a:r>
            <a:r>
              <a:rPr lang="en-US" dirty="0">
                <a:latin typeface="Century Gothic"/>
              </a:rPr>
              <a:t>" : </a:t>
            </a:r>
            <a:r>
              <a:rPr lang="en-US" dirty="0">
                <a:latin typeface="Century Gothic"/>
                <a:ea typeface="+mn-lt"/>
                <a:cs typeface="+mn-lt"/>
              </a:rPr>
              <a:t>~~~</a:t>
            </a:r>
          </a:p>
          <a:p>
            <a:r>
              <a:rPr lang="en-US" dirty="0">
                <a:latin typeface="Century Gothic"/>
              </a:rPr>
              <a:t> " </a:t>
            </a:r>
            <a:r>
              <a:rPr lang="en-US" b="1" dirty="0" err="1">
                <a:latin typeface="Century Gothic"/>
              </a:rPr>
              <a:t>beer_brewerId</a:t>
            </a:r>
            <a:r>
              <a:rPr lang="en-US" dirty="0">
                <a:latin typeface="Century Gothic"/>
              </a:rPr>
              <a:t> " : </a:t>
            </a:r>
            <a:r>
              <a:rPr lang="en-US" dirty="0">
                <a:latin typeface="Century Gothic"/>
                <a:ea typeface="+mn-lt"/>
                <a:cs typeface="+mn-lt"/>
              </a:rPr>
              <a:t>~~~</a:t>
            </a:r>
          </a:p>
          <a:p>
            <a:r>
              <a:rPr lang="en-US" dirty="0">
                <a:latin typeface="Century Gothic"/>
              </a:rPr>
              <a:t> "</a:t>
            </a:r>
            <a:r>
              <a:rPr lang="en-US" dirty="0">
                <a:latin typeface="Century Gothic"/>
                <a:ea typeface="+mn-lt"/>
                <a:cs typeface="+mn-lt"/>
              </a:rPr>
              <a:t> </a:t>
            </a:r>
            <a:r>
              <a:rPr lang="en-US" b="1" err="1">
                <a:latin typeface="Century Gothic"/>
                <a:ea typeface="+mn-lt"/>
                <a:cs typeface="+mn-lt"/>
              </a:rPr>
              <a:t>beer_style</a:t>
            </a:r>
            <a:r>
              <a:rPr lang="en-US" dirty="0">
                <a:latin typeface="Century Gothic"/>
                <a:ea typeface="+mn-lt"/>
                <a:cs typeface="+mn-lt"/>
              </a:rPr>
              <a:t> </a:t>
            </a:r>
            <a:r>
              <a:rPr lang="en-US" dirty="0">
                <a:latin typeface="Century Gothic"/>
              </a:rPr>
              <a:t>" :  ~~~</a:t>
            </a:r>
          </a:p>
          <a:p>
            <a:r>
              <a:rPr lang="en-US" dirty="0">
                <a:latin typeface="Century Gothic"/>
              </a:rPr>
              <a:t>}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7DAE161-F8E5-CBA2-BCA2-7934A8004C1B}"/>
              </a:ext>
            </a:extLst>
          </p:cNvPr>
          <p:cNvSpPr txBox="1"/>
          <p:nvPr/>
        </p:nvSpPr>
        <p:spPr>
          <a:xfrm>
            <a:off x="180474" y="3729788"/>
            <a:ext cx="3649579" cy="31292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/>
              </a:rPr>
              <a:t>{</a:t>
            </a:r>
          </a:p>
          <a:p>
            <a:r>
              <a:rPr lang="en-US" dirty="0">
                <a:latin typeface="Century Gothic"/>
              </a:rPr>
              <a:t> " </a:t>
            </a:r>
            <a:r>
              <a:rPr lang="en-US" b="1" err="1">
                <a:latin typeface="Century Gothic"/>
                <a:cs typeface="Segoe UI"/>
              </a:rPr>
              <a:t>r</a:t>
            </a:r>
            <a:r>
              <a:rPr lang="en-US" b="1" err="1">
                <a:latin typeface="Century Gothic"/>
              </a:rPr>
              <a:t>eview_id</a:t>
            </a:r>
            <a:r>
              <a:rPr lang="en-US" dirty="0">
                <a:latin typeface="Century Gothic"/>
              </a:rPr>
              <a:t> "  : </a:t>
            </a:r>
            <a:r>
              <a:rPr lang="en-US" dirty="0">
                <a:latin typeface="Century Gothic"/>
                <a:ea typeface="+mn-lt"/>
                <a:cs typeface="+mn-lt"/>
              </a:rPr>
              <a:t>~~~</a:t>
            </a:r>
          </a:p>
          <a:p>
            <a:r>
              <a:rPr lang="en-US" dirty="0">
                <a:latin typeface="Century Gothic"/>
              </a:rPr>
              <a:t> </a:t>
            </a:r>
            <a:r>
              <a:rPr lang="en-US" dirty="0">
                <a:latin typeface="Century Gothic"/>
                <a:ea typeface="+mn-lt"/>
                <a:cs typeface="+mn-lt"/>
              </a:rPr>
              <a:t>" </a:t>
            </a:r>
            <a:r>
              <a:rPr lang="en-US" b="1" err="1">
                <a:latin typeface="Century Gothic"/>
                <a:ea typeface="+mn-lt"/>
                <a:cs typeface="Segoe UI"/>
              </a:rPr>
              <a:t>r</a:t>
            </a:r>
            <a:r>
              <a:rPr lang="en-US" b="1" err="1">
                <a:latin typeface="Century Gothic"/>
                <a:ea typeface="+mn-lt"/>
                <a:cs typeface="+mn-lt"/>
              </a:rPr>
              <a:t>eview_palette</a:t>
            </a:r>
            <a:r>
              <a:rPr lang="en-US" b="1" dirty="0">
                <a:latin typeface="Century Gothic"/>
                <a:ea typeface="+mn-lt"/>
                <a:cs typeface="+mn-lt"/>
              </a:rPr>
              <a:t> </a:t>
            </a:r>
            <a:r>
              <a:rPr lang="en-US" dirty="0">
                <a:latin typeface="Century Gothic"/>
                <a:ea typeface="+mn-lt"/>
                <a:cs typeface="+mn-lt"/>
              </a:rPr>
              <a:t>"  : ~~~</a:t>
            </a:r>
            <a:endParaRPr lang="en-US">
              <a:latin typeface="Century Gothic"/>
            </a:endParaRPr>
          </a:p>
          <a:p>
            <a:r>
              <a:rPr lang="en-US" dirty="0">
                <a:latin typeface="Century Gothic"/>
                <a:cs typeface="Segoe UI"/>
              </a:rPr>
              <a:t> " </a:t>
            </a:r>
            <a:r>
              <a:rPr lang="en-US" b="1" dirty="0" err="1">
                <a:latin typeface="Century Gothic"/>
                <a:cs typeface="Segoe UI"/>
              </a:rPr>
              <a:t>review_overall</a:t>
            </a:r>
            <a:r>
              <a:rPr lang="en-US" dirty="0">
                <a:latin typeface="Century Gothic"/>
                <a:cs typeface="Segoe UI"/>
              </a:rPr>
              <a:t> " : </a:t>
            </a:r>
            <a:r>
              <a:rPr lang="en-US" dirty="0">
                <a:latin typeface="Century Gothic"/>
                <a:ea typeface="+mn-lt"/>
                <a:cs typeface="+mn-lt"/>
              </a:rPr>
              <a:t>~~~ </a:t>
            </a:r>
            <a:endParaRPr lang="en-US">
              <a:latin typeface="Century Gothic"/>
              <a:cs typeface="Segoe UI"/>
            </a:endParaRPr>
          </a:p>
          <a:p>
            <a:r>
              <a:rPr lang="en-US" dirty="0">
                <a:latin typeface="Century Gothic"/>
                <a:cs typeface="Segoe UI"/>
              </a:rPr>
              <a:t> " </a:t>
            </a:r>
            <a:r>
              <a:rPr lang="en-US" b="1" dirty="0" err="1">
                <a:latin typeface="Century Gothic"/>
                <a:cs typeface="Segoe UI"/>
              </a:rPr>
              <a:t>review_taste</a:t>
            </a:r>
            <a:r>
              <a:rPr lang="en-US" dirty="0">
                <a:latin typeface="Century Gothic"/>
                <a:cs typeface="Segoe UI"/>
              </a:rPr>
              <a:t> " :</a:t>
            </a:r>
            <a:r>
              <a:rPr lang="en-US" dirty="0">
                <a:latin typeface="Century Gothic"/>
                <a:ea typeface="+mn-lt"/>
                <a:cs typeface="+mn-lt"/>
              </a:rPr>
              <a:t>~~~</a:t>
            </a:r>
            <a:endParaRPr lang="en-US">
              <a:latin typeface="Century Gothic"/>
            </a:endParaRPr>
          </a:p>
          <a:p>
            <a:r>
              <a:rPr lang="en-US" dirty="0">
                <a:latin typeface="Century Gothic"/>
                <a:cs typeface="Segoe UI"/>
              </a:rPr>
              <a:t> " </a:t>
            </a:r>
            <a:r>
              <a:rPr lang="en-US" b="1" err="1">
                <a:latin typeface="Century Gothic"/>
                <a:ea typeface="+mn-lt"/>
                <a:cs typeface="Segoe UI"/>
              </a:rPr>
              <a:t>r</a:t>
            </a:r>
            <a:r>
              <a:rPr lang="en-US" b="1" err="1">
                <a:latin typeface="Century Gothic"/>
                <a:ea typeface="+mn-lt"/>
                <a:cs typeface="+mn-lt"/>
              </a:rPr>
              <a:t>eview_</a:t>
            </a:r>
            <a:r>
              <a:rPr lang="en-US" b="1" err="1">
                <a:latin typeface="Century Gothic"/>
                <a:cs typeface="Segoe UI"/>
              </a:rPr>
              <a:t>profileName</a:t>
            </a:r>
            <a:r>
              <a:rPr lang="en-US" b="1" dirty="0">
                <a:latin typeface="Century Gothic"/>
                <a:cs typeface="Segoe UI"/>
              </a:rPr>
              <a:t> </a:t>
            </a:r>
            <a:r>
              <a:rPr lang="en-US" dirty="0">
                <a:latin typeface="Century Gothic"/>
                <a:cs typeface="Segoe UI"/>
              </a:rPr>
              <a:t>" : </a:t>
            </a:r>
            <a:r>
              <a:rPr lang="en-US" dirty="0">
                <a:latin typeface="Century Gothic"/>
                <a:ea typeface="+mn-lt"/>
                <a:cs typeface="+mn-lt"/>
              </a:rPr>
              <a:t>~~~</a:t>
            </a:r>
          </a:p>
          <a:p>
            <a:r>
              <a:rPr lang="en-US" dirty="0">
                <a:latin typeface="Century Gothic"/>
                <a:cs typeface="Segoe UI"/>
              </a:rPr>
              <a:t> " </a:t>
            </a:r>
            <a:r>
              <a:rPr lang="en-US" b="1" dirty="0" err="1">
                <a:latin typeface="Century Gothic"/>
                <a:ea typeface="+mn-lt"/>
                <a:cs typeface="Segoe UI"/>
              </a:rPr>
              <a:t>r</a:t>
            </a:r>
            <a:r>
              <a:rPr lang="en-US" b="1" dirty="0" err="1">
                <a:latin typeface="Century Gothic"/>
                <a:ea typeface="+mn-lt"/>
                <a:cs typeface="+mn-lt"/>
              </a:rPr>
              <a:t>eview_</a:t>
            </a:r>
            <a:r>
              <a:rPr lang="en-US" b="1" dirty="0" err="1">
                <a:latin typeface="Century Gothic"/>
                <a:cs typeface="Segoe UI"/>
              </a:rPr>
              <a:t>aroma</a:t>
            </a:r>
            <a:r>
              <a:rPr lang="en-US" dirty="0">
                <a:latin typeface="Century Gothic"/>
                <a:cs typeface="Segoe UI"/>
              </a:rPr>
              <a:t> " : </a:t>
            </a:r>
            <a:r>
              <a:rPr lang="en-US" dirty="0">
                <a:latin typeface="Century Gothic"/>
                <a:ea typeface="+mn-lt"/>
                <a:cs typeface="+mn-lt"/>
              </a:rPr>
              <a:t>~~~</a:t>
            </a:r>
          </a:p>
          <a:p>
            <a:r>
              <a:rPr lang="en-US" dirty="0">
                <a:latin typeface="Century Gothic"/>
                <a:cs typeface="Segoe UI"/>
              </a:rPr>
              <a:t> " </a:t>
            </a:r>
            <a:r>
              <a:rPr lang="en-US" b="1" dirty="0" err="1">
                <a:latin typeface="Century Gothic"/>
                <a:ea typeface="+mn-lt"/>
                <a:cs typeface="Segoe UI"/>
              </a:rPr>
              <a:t>r</a:t>
            </a:r>
            <a:r>
              <a:rPr lang="en-US" b="1" dirty="0" err="1">
                <a:latin typeface="Century Gothic"/>
                <a:ea typeface="+mn-lt"/>
                <a:cs typeface="+mn-lt"/>
              </a:rPr>
              <a:t>eview_</a:t>
            </a:r>
            <a:r>
              <a:rPr lang="en-US" b="1" dirty="0" err="1">
                <a:latin typeface="Century Gothic"/>
                <a:cs typeface="Segoe UI"/>
              </a:rPr>
              <a:t>text</a:t>
            </a:r>
            <a:r>
              <a:rPr lang="en-US" b="1" dirty="0">
                <a:latin typeface="Century Gothic"/>
                <a:cs typeface="Segoe UI"/>
              </a:rPr>
              <a:t> </a:t>
            </a:r>
            <a:r>
              <a:rPr lang="en-US" dirty="0">
                <a:latin typeface="Century Gothic"/>
                <a:cs typeface="Segoe UI"/>
              </a:rPr>
              <a:t>" : </a:t>
            </a:r>
            <a:r>
              <a:rPr lang="en-US" dirty="0">
                <a:latin typeface="Century Gothic"/>
                <a:ea typeface="+mn-lt"/>
                <a:cs typeface="+mn-lt"/>
              </a:rPr>
              <a:t>~~~</a:t>
            </a:r>
            <a:endParaRPr lang="en-US" dirty="0">
              <a:latin typeface="Century Gothic"/>
            </a:endParaRPr>
          </a:p>
          <a:p>
            <a:r>
              <a:rPr lang="en-US" dirty="0">
                <a:latin typeface="Century Gothic"/>
                <a:cs typeface="Segoe UI"/>
              </a:rPr>
              <a:t> " </a:t>
            </a:r>
            <a:r>
              <a:rPr lang="en-US" b="1" dirty="0" err="1">
                <a:latin typeface="Century Gothic"/>
                <a:ea typeface="+mn-lt"/>
                <a:cs typeface="Segoe UI"/>
              </a:rPr>
              <a:t>r</a:t>
            </a:r>
            <a:r>
              <a:rPr lang="en-US" b="1" dirty="0" err="1">
                <a:latin typeface="Century Gothic"/>
                <a:ea typeface="+mn-lt"/>
                <a:cs typeface="+mn-lt"/>
              </a:rPr>
              <a:t>eview_time</a:t>
            </a:r>
            <a:r>
              <a:rPr lang="en-US" b="1" dirty="0">
                <a:latin typeface="Century Gothic"/>
                <a:cs typeface="Segoe UI"/>
              </a:rPr>
              <a:t> </a:t>
            </a:r>
            <a:r>
              <a:rPr lang="en-US" dirty="0">
                <a:latin typeface="Century Gothic"/>
                <a:cs typeface="Segoe UI"/>
              </a:rPr>
              <a:t>" : </a:t>
            </a:r>
            <a:r>
              <a:rPr lang="en-US" dirty="0">
                <a:latin typeface="Century Gothic"/>
                <a:ea typeface="+mn-lt"/>
                <a:cs typeface="+mn-lt"/>
              </a:rPr>
              <a:t>~~~</a:t>
            </a:r>
          </a:p>
          <a:p>
            <a:r>
              <a:rPr lang="en-US" dirty="0">
                <a:latin typeface="Century Gothic"/>
                <a:cs typeface="Segoe UI"/>
              </a:rPr>
              <a:t> " </a:t>
            </a:r>
            <a:r>
              <a:rPr lang="en-US" b="1" dirty="0" err="1">
                <a:latin typeface="Century Gothic"/>
                <a:ea typeface="+mn-lt"/>
                <a:cs typeface="Segoe UI"/>
              </a:rPr>
              <a:t>r</a:t>
            </a:r>
            <a:r>
              <a:rPr lang="en-US" b="1" dirty="0" err="1">
                <a:latin typeface="Century Gothic"/>
                <a:ea typeface="+mn-lt"/>
                <a:cs typeface="+mn-lt"/>
              </a:rPr>
              <a:t>eview_apperance</a:t>
            </a:r>
            <a:r>
              <a:rPr lang="en-US" dirty="0">
                <a:latin typeface="Century Gothic"/>
                <a:cs typeface="Segoe UI"/>
              </a:rPr>
              <a:t> " : </a:t>
            </a:r>
            <a:r>
              <a:rPr lang="en-US" dirty="0">
                <a:latin typeface="Century Gothic"/>
                <a:ea typeface="+mn-lt"/>
                <a:cs typeface="+mn-lt"/>
              </a:rPr>
              <a:t>~~~ </a:t>
            </a:r>
          </a:p>
          <a:p>
            <a:r>
              <a:rPr lang="en-US" dirty="0">
                <a:latin typeface="Century Gothic"/>
              </a:rPr>
              <a:t>}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D322316-A88C-31D3-F838-377118B6D328}"/>
              </a:ext>
            </a:extLst>
          </p:cNvPr>
          <p:cNvSpPr txBox="1"/>
          <p:nvPr/>
        </p:nvSpPr>
        <p:spPr>
          <a:xfrm>
            <a:off x="5133474" y="3738954"/>
            <a:ext cx="350949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/>
              </a:rPr>
              <a:t>{</a:t>
            </a:r>
          </a:p>
          <a:p>
            <a:r>
              <a:rPr lang="en-US" dirty="0">
                <a:latin typeface="Century Gothic"/>
              </a:rPr>
              <a:t> " </a:t>
            </a:r>
            <a:r>
              <a:rPr lang="en-US" b="1" dirty="0" err="1">
                <a:latin typeface="Century Gothic"/>
                <a:cs typeface="Segoe UI"/>
              </a:rPr>
              <a:t>r</a:t>
            </a:r>
            <a:r>
              <a:rPr lang="en-US" b="1" dirty="0" err="1">
                <a:latin typeface="Century Gothic"/>
              </a:rPr>
              <a:t>eview_id</a:t>
            </a:r>
            <a:r>
              <a:rPr lang="en-US" dirty="0">
                <a:latin typeface="Century Gothic"/>
              </a:rPr>
              <a:t> "  : </a:t>
            </a:r>
            <a:r>
              <a:rPr lang="en-US" dirty="0">
                <a:latin typeface="Century Gothic"/>
                <a:ea typeface="+mn-lt"/>
                <a:cs typeface="+mn-lt"/>
              </a:rPr>
              <a:t>~~~</a:t>
            </a:r>
          </a:p>
          <a:p>
            <a:r>
              <a:rPr lang="en-US" dirty="0">
                <a:latin typeface="Century Gothic"/>
              </a:rPr>
              <a:t> </a:t>
            </a:r>
            <a:r>
              <a:rPr lang="en-US" dirty="0">
                <a:latin typeface="Century Gothic"/>
                <a:ea typeface="+mn-lt"/>
                <a:cs typeface="+mn-lt"/>
              </a:rPr>
              <a:t>" </a:t>
            </a:r>
            <a:r>
              <a:rPr lang="en-US" b="1" dirty="0" err="1">
                <a:latin typeface="Century Gothic"/>
                <a:ea typeface="+mn-lt"/>
                <a:cs typeface="Segoe UI"/>
              </a:rPr>
              <a:t>r</a:t>
            </a:r>
            <a:r>
              <a:rPr lang="en-US" b="1" dirty="0" err="1">
                <a:latin typeface="Century Gothic"/>
                <a:ea typeface="+mn-lt"/>
                <a:cs typeface="+mn-lt"/>
              </a:rPr>
              <a:t>eview_palette</a:t>
            </a:r>
            <a:r>
              <a:rPr lang="en-US" b="1" dirty="0">
                <a:latin typeface="Century Gothic"/>
                <a:ea typeface="+mn-lt"/>
                <a:cs typeface="+mn-lt"/>
              </a:rPr>
              <a:t> </a:t>
            </a:r>
            <a:r>
              <a:rPr lang="en-US" dirty="0">
                <a:latin typeface="Century Gothic"/>
                <a:ea typeface="+mn-lt"/>
                <a:cs typeface="+mn-lt"/>
              </a:rPr>
              <a:t>"  : ~~~</a:t>
            </a:r>
            <a:endParaRPr lang="en-US">
              <a:latin typeface="Century Gothic"/>
            </a:endParaRPr>
          </a:p>
          <a:p>
            <a:r>
              <a:rPr lang="en-US" dirty="0">
                <a:latin typeface="Century Gothic"/>
                <a:cs typeface="Segoe UI"/>
              </a:rPr>
              <a:t> " </a:t>
            </a:r>
            <a:r>
              <a:rPr lang="en-US" b="1" dirty="0" err="1">
                <a:latin typeface="Century Gothic"/>
                <a:cs typeface="Segoe UI"/>
              </a:rPr>
              <a:t>review_overall</a:t>
            </a:r>
            <a:r>
              <a:rPr lang="en-US" dirty="0">
                <a:latin typeface="Century Gothic"/>
                <a:cs typeface="Segoe UI"/>
              </a:rPr>
              <a:t> " : </a:t>
            </a:r>
            <a:r>
              <a:rPr lang="en-US" dirty="0">
                <a:latin typeface="Century Gothic"/>
                <a:ea typeface="+mn-lt"/>
                <a:cs typeface="+mn-lt"/>
              </a:rPr>
              <a:t>~~~</a:t>
            </a:r>
            <a:endParaRPr lang="en-US">
              <a:latin typeface="Century Gothic"/>
              <a:cs typeface="Segoe UI"/>
            </a:endParaRPr>
          </a:p>
          <a:p>
            <a:r>
              <a:rPr lang="en-US" dirty="0">
                <a:latin typeface="Century Gothic"/>
                <a:cs typeface="Segoe UI"/>
              </a:rPr>
              <a:t> " </a:t>
            </a:r>
            <a:r>
              <a:rPr lang="en-US" b="1" dirty="0" err="1">
                <a:latin typeface="Century Gothic"/>
                <a:cs typeface="Segoe UI"/>
              </a:rPr>
              <a:t>review_taste</a:t>
            </a:r>
            <a:r>
              <a:rPr lang="en-US" dirty="0">
                <a:latin typeface="Century Gothic"/>
                <a:cs typeface="Segoe UI"/>
              </a:rPr>
              <a:t> " : </a:t>
            </a:r>
            <a:r>
              <a:rPr lang="en-US" dirty="0">
                <a:latin typeface="Century Gothic"/>
                <a:ea typeface="+mn-lt"/>
                <a:cs typeface="+mn-lt"/>
              </a:rPr>
              <a:t>~~~</a:t>
            </a:r>
            <a:endParaRPr lang="en-US">
              <a:latin typeface="Century Gothic"/>
            </a:endParaRPr>
          </a:p>
          <a:p>
            <a:r>
              <a:rPr lang="en-US" dirty="0">
                <a:latin typeface="Century Gothic"/>
                <a:cs typeface="Segoe UI"/>
              </a:rPr>
              <a:t> " </a:t>
            </a:r>
            <a:r>
              <a:rPr lang="en-US" b="1" dirty="0" err="1">
                <a:latin typeface="Century Gothic"/>
                <a:ea typeface="+mn-lt"/>
                <a:cs typeface="Segoe UI"/>
              </a:rPr>
              <a:t>r</a:t>
            </a:r>
            <a:r>
              <a:rPr lang="en-US" b="1" dirty="0" err="1">
                <a:latin typeface="Century Gothic"/>
                <a:ea typeface="+mn-lt"/>
                <a:cs typeface="+mn-lt"/>
              </a:rPr>
              <a:t>eview_</a:t>
            </a:r>
            <a:r>
              <a:rPr lang="en-US" b="1" dirty="0" err="1">
                <a:latin typeface="Century Gothic"/>
                <a:cs typeface="Segoe UI"/>
              </a:rPr>
              <a:t>aroma</a:t>
            </a:r>
            <a:r>
              <a:rPr lang="en-US" dirty="0">
                <a:latin typeface="Century Gothic"/>
                <a:cs typeface="Segoe UI"/>
              </a:rPr>
              <a:t> " : </a:t>
            </a:r>
            <a:r>
              <a:rPr lang="en-US" dirty="0">
                <a:latin typeface="Century Gothic"/>
                <a:ea typeface="+mn-lt"/>
                <a:cs typeface="+mn-lt"/>
              </a:rPr>
              <a:t>~~~</a:t>
            </a:r>
            <a:endParaRPr lang="en-US">
              <a:latin typeface="Century Gothic"/>
            </a:endParaRPr>
          </a:p>
          <a:p>
            <a:r>
              <a:rPr lang="en-US" dirty="0">
                <a:latin typeface="Century Gothic"/>
                <a:cs typeface="Segoe UI"/>
              </a:rPr>
              <a:t> " </a:t>
            </a:r>
            <a:r>
              <a:rPr lang="en-US" b="1" err="1">
                <a:latin typeface="Century Gothic"/>
                <a:ea typeface="+mn-lt"/>
                <a:cs typeface="Segoe UI"/>
              </a:rPr>
              <a:t>r</a:t>
            </a:r>
            <a:r>
              <a:rPr lang="en-US" b="1" err="1">
                <a:latin typeface="Century Gothic"/>
                <a:ea typeface="+mn-lt"/>
                <a:cs typeface="+mn-lt"/>
              </a:rPr>
              <a:t>eview_</a:t>
            </a:r>
            <a:r>
              <a:rPr lang="en-US" b="1" err="1">
                <a:latin typeface="Century Gothic"/>
                <a:cs typeface="Segoe UI"/>
              </a:rPr>
              <a:t>text</a:t>
            </a:r>
            <a:r>
              <a:rPr lang="en-US" dirty="0">
                <a:latin typeface="Century Gothic"/>
                <a:cs typeface="Segoe UI"/>
              </a:rPr>
              <a:t> " : </a:t>
            </a:r>
            <a:r>
              <a:rPr lang="en-US" dirty="0">
                <a:latin typeface="Century Gothic"/>
                <a:ea typeface="+mn-lt"/>
                <a:cs typeface="+mn-lt"/>
              </a:rPr>
              <a:t>~~~</a:t>
            </a:r>
            <a:endParaRPr lang="en-US">
              <a:latin typeface="Century Gothic"/>
            </a:endParaRPr>
          </a:p>
          <a:p>
            <a:r>
              <a:rPr lang="en-US" dirty="0">
                <a:latin typeface="Century Gothic"/>
                <a:cs typeface="Segoe UI"/>
              </a:rPr>
              <a:t> " </a:t>
            </a:r>
            <a:r>
              <a:rPr lang="en-US" b="1" err="1">
                <a:latin typeface="Century Gothic"/>
                <a:ea typeface="+mn-lt"/>
                <a:cs typeface="Segoe UI"/>
              </a:rPr>
              <a:t>r</a:t>
            </a:r>
            <a:r>
              <a:rPr lang="en-US" b="1" err="1">
                <a:latin typeface="Century Gothic"/>
                <a:ea typeface="+mn-lt"/>
                <a:cs typeface="+mn-lt"/>
              </a:rPr>
              <a:t>eview_time</a:t>
            </a:r>
            <a:r>
              <a:rPr lang="en-US" dirty="0">
                <a:latin typeface="Century Gothic"/>
                <a:cs typeface="Segoe UI"/>
              </a:rPr>
              <a:t> " : </a:t>
            </a:r>
            <a:r>
              <a:rPr lang="en-US" dirty="0">
                <a:latin typeface="Century Gothic"/>
                <a:ea typeface="+mn-lt"/>
                <a:cs typeface="+mn-lt"/>
              </a:rPr>
              <a:t>~~~</a:t>
            </a:r>
            <a:endParaRPr lang="en-US" dirty="0">
              <a:latin typeface="Century Gothic"/>
            </a:endParaRPr>
          </a:p>
          <a:p>
            <a:r>
              <a:rPr lang="en-US" dirty="0">
                <a:latin typeface="Century Gothic"/>
                <a:cs typeface="Segoe UI"/>
              </a:rPr>
              <a:t> " </a:t>
            </a:r>
            <a:r>
              <a:rPr lang="en-US" b="1" dirty="0" err="1">
                <a:latin typeface="Century Gothic"/>
                <a:ea typeface="+mn-lt"/>
                <a:cs typeface="Segoe UI"/>
              </a:rPr>
              <a:t>r</a:t>
            </a:r>
            <a:r>
              <a:rPr lang="en-US" b="1" dirty="0" err="1">
                <a:latin typeface="Century Gothic"/>
                <a:ea typeface="+mn-lt"/>
                <a:cs typeface="+mn-lt"/>
              </a:rPr>
              <a:t>eview_apperance</a:t>
            </a:r>
            <a:r>
              <a:rPr lang="en-US" dirty="0">
                <a:latin typeface="Century Gothic"/>
                <a:cs typeface="Segoe UI"/>
              </a:rPr>
              <a:t> " : </a:t>
            </a:r>
            <a:r>
              <a:rPr lang="en-US" dirty="0">
                <a:latin typeface="Century Gothic"/>
                <a:ea typeface="+mn-lt"/>
                <a:cs typeface="+mn-lt"/>
              </a:rPr>
              <a:t>~~~</a:t>
            </a:r>
          </a:p>
          <a:p>
            <a:r>
              <a:rPr lang="en-US" dirty="0">
                <a:latin typeface="Century Gothic"/>
              </a:rPr>
              <a:t>}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24A0707-C61C-3092-DF7F-78D5CD1A4AAE}"/>
              </a:ext>
            </a:extLst>
          </p:cNvPr>
          <p:cNvSpPr txBox="1"/>
          <p:nvPr/>
        </p:nvSpPr>
        <p:spPr>
          <a:xfrm>
            <a:off x="5133474" y="2115551"/>
            <a:ext cx="337886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/>
              </a:rPr>
              <a:t>{</a:t>
            </a:r>
          </a:p>
          <a:p>
            <a:r>
              <a:rPr lang="en-US" dirty="0">
                <a:latin typeface="Century Gothic"/>
              </a:rPr>
              <a:t> " </a:t>
            </a:r>
            <a:r>
              <a:rPr lang="en-US" b="1" dirty="0" err="1">
                <a:latin typeface="Century Gothic"/>
              </a:rPr>
              <a:t>beer_Id</a:t>
            </a:r>
            <a:r>
              <a:rPr lang="en-US" b="1" dirty="0">
                <a:latin typeface="Century Gothic"/>
              </a:rPr>
              <a:t> </a:t>
            </a:r>
            <a:r>
              <a:rPr lang="en-US" dirty="0">
                <a:latin typeface="Century Gothic"/>
              </a:rPr>
              <a:t>" : </a:t>
            </a:r>
            <a:r>
              <a:rPr lang="en-US" dirty="0">
                <a:latin typeface="Century Gothic"/>
                <a:ea typeface="+mn-lt"/>
                <a:cs typeface="+mn-lt"/>
              </a:rPr>
              <a:t>~~~</a:t>
            </a:r>
          </a:p>
          <a:p>
            <a:r>
              <a:rPr lang="en-US" dirty="0">
                <a:latin typeface="Century Gothic"/>
              </a:rPr>
              <a:t> " </a:t>
            </a:r>
            <a:r>
              <a:rPr lang="en-US" b="1" dirty="0" err="1">
                <a:latin typeface="Century Gothic"/>
              </a:rPr>
              <a:t>beer_ABV</a:t>
            </a:r>
            <a:r>
              <a:rPr lang="en-US" dirty="0">
                <a:latin typeface="Century Gothic"/>
              </a:rPr>
              <a:t> " : </a:t>
            </a:r>
            <a:r>
              <a:rPr lang="en-US" dirty="0">
                <a:latin typeface="Century Gothic"/>
                <a:ea typeface="+mn-lt"/>
                <a:cs typeface="+mn-lt"/>
              </a:rPr>
              <a:t>~~~</a:t>
            </a:r>
          </a:p>
          <a:p>
            <a:r>
              <a:rPr lang="en-US" dirty="0">
                <a:latin typeface="Century Gothic"/>
              </a:rPr>
              <a:t> "</a:t>
            </a:r>
            <a:r>
              <a:rPr lang="en-US" dirty="0">
                <a:latin typeface="Century Gothic"/>
                <a:ea typeface="+mn-lt"/>
                <a:cs typeface="+mn-lt"/>
              </a:rPr>
              <a:t> </a:t>
            </a:r>
            <a:r>
              <a:rPr lang="en-US" b="1" dirty="0" err="1">
                <a:latin typeface="Century Gothic"/>
                <a:ea typeface="+mn-lt"/>
                <a:cs typeface="+mn-lt"/>
              </a:rPr>
              <a:t>beer_style</a:t>
            </a:r>
            <a:r>
              <a:rPr lang="en-US" dirty="0">
                <a:latin typeface="Century Gothic"/>
                <a:ea typeface="+mn-lt"/>
                <a:cs typeface="+mn-lt"/>
              </a:rPr>
              <a:t> </a:t>
            </a:r>
            <a:r>
              <a:rPr lang="en-US" dirty="0">
                <a:latin typeface="Century Gothic"/>
              </a:rPr>
              <a:t>" :  </a:t>
            </a:r>
            <a:r>
              <a:rPr lang="en-US" dirty="0">
                <a:latin typeface="Century Gothic"/>
                <a:ea typeface="+mn-lt"/>
                <a:cs typeface="+mn-lt"/>
              </a:rPr>
              <a:t>~~~</a:t>
            </a:r>
          </a:p>
          <a:p>
            <a:r>
              <a:rPr lang="en-US" dirty="0">
                <a:latin typeface="Century Gothic"/>
              </a:rPr>
              <a:t>}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670F03C-CACC-34C2-479F-F91C5FA96487}"/>
              </a:ext>
            </a:extLst>
          </p:cNvPr>
          <p:cNvSpPr txBox="1"/>
          <p:nvPr/>
        </p:nvSpPr>
        <p:spPr>
          <a:xfrm>
            <a:off x="8632658" y="3128208"/>
            <a:ext cx="348915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/>
              </a:rPr>
              <a:t>{</a:t>
            </a:r>
          </a:p>
          <a:p>
            <a:r>
              <a:rPr lang="en-US" dirty="0">
                <a:latin typeface="Century Gothic"/>
              </a:rPr>
              <a:t> "</a:t>
            </a:r>
            <a:r>
              <a:rPr lang="en-US" b="1" dirty="0" err="1">
                <a:latin typeface="Century Gothic"/>
              </a:rPr>
              <a:t>review_profileName</a:t>
            </a:r>
            <a:r>
              <a:rPr lang="en-US" dirty="0">
                <a:latin typeface="Century Gothic"/>
              </a:rPr>
              <a:t>" : </a:t>
            </a:r>
            <a:r>
              <a:rPr lang="en-US" dirty="0">
                <a:latin typeface="Century Gothic"/>
                <a:ea typeface="+mn-lt"/>
                <a:cs typeface="+mn-lt"/>
              </a:rPr>
              <a:t>~~~</a:t>
            </a:r>
          </a:p>
          <a:p>
            <a:r>
              <a:rPr lang="en-US" dirty="0">
                <a:latin typeface="Century Gothic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A97319-EFC0-0467-C93E-DB5BD5E37D5E}"/>
              </a:ext>
            </a:extLst>
          </p:cNvPr>
          <p:cNvSpPr txBox="1"/>
          <p:nvPr/>
        </p:nvSpPr>
        <p:spPr>
          <a:xfrm>
            <a:off x="8632659" y="4652208"/>
            <a:ext cx="337886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/>
              </a:rPr>
              <a:t>{</a:t>
            </a:r>
          </a:p>
          <a:p>
            <a:r>
              <a:rPr lang="en-US" dirty="0">
                <a:latin typeface="Century Gothic"/>
              </a:rPr>
              <a:t> " </a:t>
            </a:r>
            <a:r>
              <a:rPr lang="en-US" b="1" dirty="0" err="1">
                <a:latin typeface="Century Gothic"/>
              </a:rPr>
              <a:t>beer_brewerId</a:t>
            </a:r>
            <a:r>
              <a:rPr lang="en-US" b="1" dirty="0">
                <a:latin typeface="Century Gothic"/>
              </a:rPr>
              <a:t> </a:t>
            </a:r>
            <a:r>
              <a:rPr lang="en-US" dirty="0">
                <a:latin typeface="Century Gothic"/>
              </a:rPr>
              <a:t>" : </a:t>
            </a:r>
            <a:r>
              <a:rPr lang="en-US" dirty="0">
                <a:latin typeface="Century Gothic"/>
                <a:ea typeface="+mn-lt"/>
                <a:cs typeface="+mn-lt"/>
              </a:rPr>
              <a:t>~~~</a:t>
            </a:r>
          </a:p>
          <a:p>
            <a:r>
              <a:rPr lang="en-US" dirty="0">
                <a:latin typeface="Century Gothic"/>
              </a:rPr>
              <a:t>} 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338F3BE6-D0F7-66C1-0E08-32FE7A2215CA}"/>
              </a:ext>
            </a:extLst>
          </p:cNvPr>
          <p:cNvCxnSpPr/>
          <p:nvPr/>
        </p:nvCxnSpPr>
        <p:spPr>
          <a:xfrm flipH="1">
            <a:off x="4241131" y="2265947"/>
            <a:ext cx="0" cy="415089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8B2E365-445E-E28D-8037-0B03A40AE0F1}"/>
              </a:ext>
            </a:extLst>
          </p:cNvPr>
          <p:cNvSpPr txBox="1"/>
          <p:nvPr/>
        </p:nvSpPr>
        <p:spPr>
          <a:xfrm>
            <a:off x="3830053" y="2265948"/>
            <a:ext cx="3469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04B311C-AC7D-9044-973B-DE149B44B2F8}"/>
              </a:ext>
            </a:extLst>
          </p:cNvPr>
          <p:cNvSpPr txBox="1"/>
          <p:nvPr/>
        </p:nvSpPr>
        <p:spPr>
          <a:xfrm>
            <a:off x="4331368" y="2265948"/>
            <a:ext cx="3469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n-US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F09D5D47-4615-8CED-7C6F-0630B58D4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215344" y="5935338"/>
            <a:ext cx="792233" cy="8159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9E4CEF9-E15A-BF39-5BC4-9C9FCE2148D5}"/>
              </a:ext>
            </a:extLst>
          </p:cNvPr>
          <p:cNvSpPr txBox="1"/>
          <p:nvPr/>
        </p:nvSpPr>
        <p:spPr>
          <a:xfrm>
            <a:off x="1" y="1643349"/>
            <a:ext cx="122268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У </a:t>
            </a:r>
            <a:r>
              <a:rPr lang="en-US" dirty="0" err="1"/>
              <a:t>сваком</a:t>
            </a:r>
            <a:r>
              <a:rPr lang="en-US" dirty="0"/>
              <a:t> </a:t>
            </a:r>
            <a:r>
              <a:rPr lang="en-US" dirty="0" err="1"/>
              <a:t>случају</a:t>
            </a:r>
            <a:r>
              <a:rPr lang="en-US" dirty="0"/>
              <a:t>, </a:t>
            </a:r>
            <a:r>
              <a:rPr lang="en-US" dirty="0" err="1"/>
              <a:t>морали</a:t>
            </a:r>
            <a:r>
              <a:rPr lang="en-US" dirty="0"/>
              <a:t> </a:t>
            </a:r>
            <a:r>
              <a:rPr lang="en-US" dirty="0" err="1"/>
              <a:t>бисмо</a:t>
            </a:r>
            <a:r>
              <a:rPr lang="en-US" dirty="0"/>
              <a:t> </a:t>
            </a:r>
            <a:r>
              <a:rPr lang="en-US" dirty="0" err="1"/>
              <a:t>генерисати</a:t>
            </a:r>
            <a:r>
              <a:rPr lang="en-US" dirty="0"/>
              <a:t> ID </a:t>
            </a:r>
            <a:r>
              <a:rPr lang="en-US" dirty="0" err="1"/>
              <a:t>рецензије</a:t>
            </a:r>
            <a:r>
              <a:rPr lang="en-US" dirty="0"/>
              <a:t>, </a:t>
            </a:r>
            <a:r>
              <a:rPr lang="en-US" dirty="0" err="1"/>
              <a:t>што</a:t>
            </a:r>
            <a:r>
              <a:rPr lang="en-US" dirty="0"/>
              <a:t> </a:t>
            </a:r>
            <a:r>
              <a:rPr lang="en-US" dirty="0" err="1"/>
              <a:t>може</a:t>
            </a:r>
            <a:r>
              <a:rPr lang="en-US" dirty="0"/>
              <a:t> </a:t>
            </a:r>
            <a:r>
              <a:rPr lang="en-US" dirty="0" err="1"/>
              <a:t>бити</a:t>
            </a:r>
            <a:r>
              <a:rPr lang="en-US" dirty="0"/>
              <a:t> </a:t>
            </a:r>
            <a:r>
              <a:rPr lang="en-US" dirty="0" err="1"/>
              <a:t>само</a:t>
            </a:r>
            <a:r>
              <a:rPr lang="en-US" dirty="0"/>
              <a:t> </a:t>
            </a:r>
            <a:r>
              <a:rPr lang="en-US" dirty="0" err="1"/>
              <a:t>додељивање</a:t>
            </a:r>
            <a:r>
              <a:rPr lang="en-US" dirty="0"/>
              <a:t> </a:t>
            </a:r>
            <a:r>
              <a:rPr lang="en-US" dirty="0" err="1"/>
              <a:t>броја</a:t>
            </a:r>
            <a:r>
              <a:rPr lang="en-US" dirty="0"/>
              <a:t> </a:t>
            </a:r>
            <a:r>
              <a:rPr lang="en-US" dirty="0" err="1"/>
              <a:t>реда</a:t>
            </a:r>
            <a:r>
              <a:rPr lang="en-US" dirty="0"/>
              <a:t> </a:t>
            </a:r>
            <a:r>
              <a:rPr lang="en-US" dirty="0" err="1"/>
              <a:t>рецензији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478502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DD3306-72D4-90BA-B578-C1018994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490" y="74362"/>
            <a:ext cx="4680285" cy="2107615"/>
          </a:xfrm>
        </p:spPr>
        <p:txBody>
          <a:bodyPr>
            <a:normAutofit fontScale="90000"/>
          </a:bodyPr>
          <a:lstStyle/>
          <a:p>
            <a:pPr algn="r"/>
            <a:r>
              <a:rPr lang="en-US" err="1">
                <a:latin typeface="Gill Sans Nova"/>
              </a:rPr>
              <a:t>Пример</a:t>
            </a:r>
            <a:r>
              <a:rPr lang="en-US" dirty="0">
                <a:latin typeface="Gill Sans Nova"/>
              </a:rPr>
              <a:t> </a:t>
            </a:r>
            <a:r>
              <a:rPr lang="en-US" err="1">
                <a:latin typeface="Gill Sans Nova"/>
              </a:rPr>
              <a:t>увезаних</a:t>
            </a:r>
            <a:r>
              <a:rPr lang="en-US" dirty="0">
                <a:latin typeface="Gill Sans Nova"/>
              </a:rPr>
              <a:t> </a:t>
            </a:r>
            <a:r>
              <a:rPr lang="en-US" err="1">
                <a:latin typeface="Gill Sans Nova"/>
              </a:rPr>
              <a:t>података</a:t>
            </a:r>
            <a:r>
              <a:rPr lang="en-US" dirty="0">
                <a:latin typeface="Gill Sans Nova"/>
              </a:rPr>
              <a:t> </a:t>
            </a:r>
            <a:r>
              <a:rPr lang="en-US" dirty="0">
                <a:latin typeface="Gill Sans Nova"/>
                <a:ea typeface="+mj-lt"/>
                <a:cs typeface="+mj-lt"/>
              </a:rPr>
              <a:t>- </a:t>
            </a:r>
            <a:r>
              <a:rPr lang="en-US" err="1">
                <a:latin typeface="Gill Sans Nova"/>
                <a:ea typeface="+mj-lt"/>
                <a:cs typeface="+mj-lt"/>
              </a:rPr>
              <a:t>једна</a:t>
            </a:r>
            <a:r>
              <a:rPr lang="en-US" dirty="0">
                <a:latin typeface="Gill Sans Nova"/>
                <a:ea typeface="+mj-lt"/>
                <a:cs typeface="+mj-lt"/>
              </a:rPr>
              <a:t> </a:t>
            </a:r>
            <a:r>
              <a:rPr lang="en-US" err="1">
                <a:latin typeface="Gill Sans Nova"/>
                <a:ea typeface="+mj-lt"/>
                <a:cs typeface="+mj-lt"/>
              </a:rPr>
              <a:t>рецензија</a:t>
            </a:r>
            <a:endParaRPr lang="en-US">
              <a:latin typeface="Gill Sans Nov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3CE5F9F-5AFA-EA5F-7FE3-65E547278E16}"/>
              </a:ext>
            </a:extLst>
          </p:cNvPr>
          <p:cNvSpPr txBox="1"/>
          <p:nvPr/>
        </p:nvSpPr>
        <p:spPr>
          <a:xfrm>
            <a:off x="531394" y="200526"/>
            <a:ext cx="6206289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/>
                <a:ea typeface="Microsoft Sans Serif"/>
                <a:cs typeface="Microsoft Sans Serif"/>
              </a:rPr>
              <a:t>{</a:t>
            </a:r>
          </a:p>
          <a:p>
            <a:r>
              <a:rPr lang="en-US" dirty="0">
                <a:latin typeface="Century Gothic"/>
                <a:ea typeface="Microsoft Sans Serif"/>
                <a:cs typeface="Microsoft Sans Serif"/>
              </a:rPr>
              <a:t> "</a:t>
            </a:r>
            <a:r>
              <a:rPr lang="en-US" b="1" err="1">
                <a:latin typeface="Century Gothic"/>
                <a:ea typeface="Microsoft Sans Serif"/>
                <a:cs typeface="Microsoft Sans Serif"/>
              </a:rPr>
              <a:t>review_id</a:t>
            </a:r>
            <a:r>
              <a:rPr lang="en-US" dirty="0">
                <a:latin typeface="Century Gothic"/>
                <a:ea typeface="Microsoft Sans Serif"/>
                <a:cs typeface="Microsoft Sans Serif"/>
              </a:rPr>
              <a:t>" : 331</a:t>
            </a:r>
          </a:p>
          <a:p>
            <a:r>
              <a:rPr lang="en-US" dirty="0">
                <a:latin typeface="Century Gothic"/>
                <a:ea typeface="Microsoft Sans Serif"/>
                <a:cs typeface="Microsoft Sans Serif"/>
              </a:rPr>
              <a:t> " </a:t>
            </a:r>
            <a:r>
              <a:rPr lang="en-US" b="1" dirty="0">
                <a:latin typeface="Century Gothic"/>
                <a:ea typeface="Microsoft Sans Serif"/>
                <a:cs typeface="Microsoft Sans Serif"/>
              </a:rPr>
              <a:t>beer </a:t>
            </a:r>
            <a:r>
              <a:rPr lang="en-US" dirty="0">
                <a:latin typeface="Century Gothic"/>
                <a:ea typeface="Microsoft Sans Serif"/>
                <a:cs typeface="Microsoft Sans Serif"/>
              </a:rPr>
              <a:t>" : [</a:t>
            </a:r>
          </a:p>
          <a:p>
            <a:r>
              <a:rPr lang="en-US" dirty="0">
                <a:latin typeface="Century Gothic"/>
                <a:ea typeface="Microsoft Sans Serif"/>
                <a:cs typeface="Microsoft Sans Serif"/>
              </a:rPr>
              <a:t>  " </a:t>
            </a:r>
            <a:r>
              <a:rPr lang="en-US" b="1" err="1">
                <a:latin typeface="Century Gothic"/>
                <a:ea typeface="Microsoft Sans Serif"/>
                <a:cs typeface="Microsoft Sans Serif"/>
              </a:rPr>
              <a:t>beer_id</a:t>
            </a:r>
            <a:r>
              <a:rPr lang="en-US" b="1" dirty="0">
                <a:latin typeface="Century Gothic"/>
                <a:ea typeface="Microsoft Sans Serif"/>
                <a:cs typeface="Microsoft Sans Serif"/>
              </a:rPr>
              <a:t> </a:t>
            </a:r>
            <a:r>
              <a:rPr lang="en-US" dirty="0">
                <a:latin typeface="Century Gothic"/>
                <a:ea typeface="Microsoft Sans Serif"/>
                <a:cs typeface="Microsoft Sans Serif"/>
              </a:rPr>
              <a:t>" : 4103</a:t>
            </a:r>
          </a:p>
          <a:p>
            <a:r>
              <a:rPr lang="en-US" dirty="0">
                <a:latin typeface="Century Gothic"/>
                <a:ea typeface="Microsoft Sans Serif"/>
                <a:cs typeface="Microsoft Sans Serif"/>
              </a:rPr>
              <a:t>  " </a:t>
            </a:r>
            <a:r>
              <a:rPr lang="en-US" b="1" dirty="0" err="1">
                <a:latin typeface="Century Gothic"/>
                <a:ea typeface="Microsoft Sans Serif"/>
                <a:cs typeface="Microsoft Sans Serif"/>
              </a:rPr>
              <a:t>beer_ABV</a:t>
            </a:r>
            <a:r>
              <a:rPr lang="en-US" dirty="0">
                <a:latin typeface="Century Gothic"/>
                <a:ea typeface="Microsoft Sans Serif"/>
                <a:cs typeface="Microsoft Sans Serif"/>
              </a:rPr>
              <a:t> " : 6.2</a:t>
            </a:r>
          </a:p>
          <a:p>
            <a:r>
              <a:rPr lang="en-US" dirty="0">
                <a:latin typeface="Century Gothic"/>
                <a:ea typeface="Microsoft Sans Serif"/>
                <a:cs typeface="Microsoft Sans Serif"/>
              </a:rPr>
              <a:t>  " </a:t>
            </a:r>
            <a:r>
              <a:rPr lang="en-US" b="1" dirty="0" err="1">
                <a:latin typeface="Century Gothic"/>
                <a:ea typeface="Microsoft Sans Serif"/>
                <a:cs typeface="Microsoft Sans Serif"/>
              </a:rPr>
              <a:t>beer_style</a:t>
            </a:r>
            <a:r>
              <a:rPr lang="en-US" dirty="0">
                <a:latin typeface="Century Gothic"/>
                <a:ea typeface="Microsoft Sans Serif"/>
                <a:cs typeface="Microsoft Sans Serif"/>
              </a:rPr>
              <a:t> " : "Indian Pale Ale (IPA)"</a:t>
            </a:r>
          </a:p>
          <a:p>
            <a:r>
              <a:rPr lang="en-US" dirty="0">
                <a:latin typeface="Century Gothic"/>
                <a:ea typeface="Microsoft Sans Serif"/>
                <a:cs typeface="Microsoft Sans Serif"/>
              </a:rPr>
              <a:t> " </a:t>
            </a:r>
            <a:r>
              <a:rPr lang="en-US" b="1" dirty="0">
                <a:latin typeface="Century Gothic"/>
                <a:ea typeface="Microsoft Sans Serif"/>
                <a:cs typeface="Microsoft Sans Serif"/>
              </a:rPr>
              <a:t>brewery</a:t>
            </a:r>
            <a:r>
              <a:rPr lang="en-US" dirty="0">
                <a:latin typeface="Century Gothic"/>
                <a:ea typeface="Microsoft Sans Serif"/>
                <a:cs typeface="Microsoft Sans Serif"/>
              </a:rPr>
              <a:t>" : [</a:t>
            </a:r>
            <a:endParaRPr lang="en-US"/>
          </a:p>
          <a:p>
            <a:r>
              <a:rPr lang="en-US" dirty="0">
                <a:latin typeface="Century Gothic"/>
                <a:ea typeface="Microsoft Sans Serif"/>
                <a:cs typeface="Microsoft Sans Serif"/>
              </a:rPr>
              <a:t>  "</a:t>
            </a:r>
            <a:r>
              <a:rPr lang="en-US" b="1" dirty="0" err="1">
                <a:latin typeface="Century Gothic"/>
                <a:ea typeface="Microsoft Sans Serif"/>
                <a:cs typeface="Microsoft Sans Serif"/>
              </a:rPr>
              <a:t>beer_breweryId</a:t>
            </a:r>
            <a:r>
              <a:rPr lang="en-US" dirty="0">
                <a:latin typeface="Century Gothic"/>
                <a:ea typeface="Microsoft Sans Serif"/>
                <a:cs typeface="Microsoft Sans Serif"/>
              </a:rPr>
              <a:t>" : 1312</a:t>
            </a:r>
          </a:p>
          <a:p>
            <a:r>
              <a:rPr lang="en-US" dirty="0">
                <a:latin typeface="Century Gothic"/>
                <a:ea typeface="Microsoft Sans Serif"/>
                <a:cs typeface="Microsoft Sans Serif"/>
              </a:rPr>
              <a:t>  ]</a:t>
            </a:r>
          </a:p>
          <a:p>
            <a:r>
              <a:rPr lang="en-US" dirty="0">
                <a:latin typeface="Century Gothic"/>
                <a:ea typeface="Microsoft Sans Serif"/>
                <a:cs typeface="Microsoft Sans Serif"/>
              </a:rPr>
              <a:t> ]</a:t>
            </a:r>
          </a:p>
          <a:p>
            <a:r>
              <a:rPr lang="en-US" dirty="0">
                <a:latin typeface="Century Gothic"/>
                <a:ea typeface="Microsoft Sans Serif"/>
                <a:cs typeface="Microsoft Sans Serif"/>
              </a:rPr>
              <a:t> " </a:t>
            </a:r>
            <a:r>
              <a:rPr lang="en-US" b="1" err="1">
                <a:latin typeface="Century Gothic"/>
                <a:ea typeface="Microsoft Sans Serif"/>
                <a:cs typeface="Microsoft Sans Serif"/>
              </a:rPr>
              <a:t>review_id</a:t>
            </a:r>
            <a:r>
              <a:rPr lang="en-US" dirty="0">
                <a:latin typeface="Century Gothic"/>
                <a:ea typeface="Microsoft Sans Serif"/>
                <a:cs typeface="Microsoft Sans Serif"/>
              </a:rPr>
              <a:t> "  : 675</a:t>
            </a:r>
          </a:p>
          <a:p>
            <a:r>
              <a:rPr lang="en-US" dirty="0">
                <a:latin typeface="Century Gothic"/>
                <a:ea typeface="Microsoft Sans Serif"/>
                <a:cs typeface="Microsoft Sans Serif"/>
              </a:rPr>
              <a:t> " </a:t>
            </a:r>
            <a:r>
              <a:rPr lang="en-US" b="1" dirty="0" err="1">
                <a:latin typeface="Century Gothic"/>
                <a:ea typeface="Microsoft Sans Serif"/>
                <a:cs typeface="Microsoft Sans Serif"/>
              </a:rPr>
              <a:t>review_palette</a:t>
            </a:r>
            <a:r>
              <a:rPr lang="en-US" dirty="0">
                <a:latin typeface="Century Gothic"/>
                <a:ea typeface="Microsoft Sans Serif"/>
                <a:cs typeface="Microsoft Sans Serif"/>
              </a:rPr>
              <a:t> "  : 3.4</a:t>
            </a:r>
          </a:p>
          <a:p>
            <a:r>
              <a:rPr lang="en-US" dirty="0">
                <a:latin typeface="Century Gothic"/>
                <a:ea typeface="Microsoft Sans Serif"/>
                <a:cs typeface="Microsoft Sans Serif"/>
              </a:rPr>
              <a:t> " </a:t>
            </a:r>
            <a:r>
              <a:rPr lang="en-US" b="1" dirty="0" err="1">
                <a:latin typeface="Century Gothic"/>
                <a:ea typeface="Microsoft Sans Serif"/>
                <a:cs typeface="Microsoft Sans Serif"/>
              </a:rPr>
              <a:t>review_overall</a:t>
            </a:r>
            <a:r>
              <a:rPr lang="en-US" dirty="0">
                <a:latin typeface="Century Gothic"/>
                <a:ea typeface="Microsoft Sans Serif"/>
                <a:cs typeface="Microsoft Sans Serif"/>
              </a:rPr>
              <a:t> " : 4.4</a:t>
            </a:r>
          </a:p>
          <a:p>
            <a:r>
              <a:rPr lang="en-US" dirty="0">
                <a:latin typeface="Century Gothic"/>
                <a:ea typeface="Microsoft Sans Serif"/>
                <a:cs typeface="Microsoft Sans Serif"/>
              </a:rPr>
              <a:t> " </a:t>
            </a:r>
            <a:r>
              <a:rPr lang="en-US" b="1" dirty="0" err="1">
                <a:latin typeface="Century Gothic"/>
                <a:ea typeface="Microsoft Sans Serif"/>
                <a:cs typeface="Microsoft Sans Serif"/>
              </a:rPr>
              <a:t>review_taste</a:t>
            </a:r>
            <a:r>
              <a:rPr lang="en-US" b="1" dirty="0">
                <a:latin typeface="Century Gothic"/>
                <a:ea typeface="Microsoft Sans Serif"/>
                <a:cs typeface="Microsoft Sans Serif"/>
              </a:rPr>
              <a:t> </a:t>
            </a:r>
            <a:r>
              <a:rPr lang="en-US" dirty="0">
                <a:latin typeface="Century Gothic"/>
                <a:ea typeface="Microsoft Sans Serif"/>
                <a:cs typeface="Microsoft Sans Serif"/>
              </a:rPr>
              <a:t>" :4.7</a:t>
            </a:r>
          </a:p>
          <a:p>
            <a:r>
              <a:rPr lang="en-US" dirty="0">
                <a:latin typeface="Century Gothic"/>
                <a:ea typeface="Microsoft Sans Serif"/>
                <a:cs typeface="Microsoft Sans Serif"/>
              </a:rPr>
              <a:t> " </a:t>
            </a:r>
            <a:r>
              <a:rPr lang="en-US" b="1" dirty="0" err="1">
                <a:latin typeface="Century Gothic"/>
                <a:ea typeface="Microsoft Sans Serif"/>
                <a:cs typeface="Microsoft Sans Serif"/>
              </a:rPr>
              <a:t>review_profileName</a:t>
            </a:r>
            <a:r>
              <a:rPr lang="en-US" dirty="0">
                <a:latin typeface="Century Gothic"/>
                <a:ea typeface="Microsoft Sans Serif"/>
                <a:cs typeface="Microsoft Sans Serif"/>
              </a:rPr>
              <a:t> " : " </a:t>
            </a:r>
            <a:r>
              <a:rPr lang="en-US" dirty="0" err="1">
                <a:latin typeface="Century Gothic"/>
                <a:ea typeface="Microsoft Sans Serif"/>
                <a:cs typeface="Microsoft Sans Serif"/>
              </a:rPr>
              <a:t>SBPivara</a:t>
            </a:r>
            <a:r>
              <a:rPr lang="en-US" dirty="0">
                <a:latin typeface="Century Gothic"/>
                <a:ea typeface="Microsoft Sans Serif"/>
                <a:cs typeface="Microsoft Sans Serif"/>
              </a:rPr>
              <a:t> "</a:t>
            </a:r>
          </a:p>
          <a:p>
            <a:r>
              <a:rPr lang="en-US" dirty="0">
                <a:latin typeface="Century Gothic"/>
                <a:ea typeface="Microsoft Sans Serif"/>
                <a:cs typeface="Microsoft Sans Serif"/>
              </a:rPr>
              <a:t> " </a:t>
            </a:r>
            <a:r>
              <a:rPr lang="en-US" b="1" dirty="0" err="1">
                <a:latin typeface="Century Gothic"/>
                <a:ea typeface="Microsoft Sans Serif"/>
                <a:cs typeface="Microsoft Sans Serif"/>
              </a:rPr>
              <a:t>review_aroma</a:t>
            </a:r>
            <a:r>
              <a:rPr lang="en-US" dirty="0">
                <a:latin typeface="Century Gothic"/>
                <a:ea typeface="Microsoft Sans Serif"/>
                <a:cs typeface="Microsoft Sans Serif"/>
              </a:rPr>
              <a:t> " : 4.1</a:t>
            </a:r>
          </a:p>
          <a:p>
            <a:r>
              <a:rPr lang="en-US" dirty="0">
                <a:latin typeface="Century Gothic"/>
                <a:ea typeface="Microsoft Sans Serif"/>
                <a:cs typeface="Microsoft Sans Serif"/>
              </a:rPr>
              <a:t> "</a:t>
            </a:r>
            <a:r>
              <a:rPr lang="en-US" b="1" dirty="0">
                <a:latin typeface="Century Gothic"/>
                <a:ea typeface="Microsoft Sans Serif"/>
                <a:cs typeface="Microsoft Sans Serif"/>
              </a:rPr>
              <a:t> </a:t>
            </a:r>
            <a:r>
              <a:rPr lang="en-US" b="1" dirty="0" err="1">
                <a:latin typeface="Century Gothic"/>
                <a:ea typeface="Microsoft Sans Serif"/>
                <a:cs typeface="Microsoft Sans Serif"/>
              </a:rPr>
              <a:t>review_text</a:t>
            </a:r>
            <a:r>
              <a:rPr lang="en-US" b="1" dirty="0">
                <a:latin typeface="Century Gothic"/>
                <a:ea typeface="Microsoft Sans Serif"/>
                <a:cs typeface="Microsoft Sans Serif"/>
              </a:rPr>
              <a:t> </a:t>
            </a:r>
            <a:r>
              <a:rPr lang="en-US" dirty="0">
                <a:latin typeface="Century Gothic"/>
                <a:ea typeface="Microsoft Sans Serif"/>
                <a:cs typeface="Microsoft Sans Serif"/>
              </a:rPr>
              <a:t>" : " </a:t>
            </a:r>
            <a:r>
              <a:rPr lang="en-US" dirty="0" err="1">
                <a:latin typeface="Century Gothic"/>
                <a:ea typeface="Microsoft Sans Serif"/>
                <a:cs typeface="Microsoft Sans Serif"/>
              </a:rPr>
              <a:t>Predobro</a:t>
            </a:r>
            <a:r>
              <a:rPr lang="en-US" dirty="0">
                <a:latin typeface="Century Gothic"/>
                <a:ea typeface="Microsoft Sans Serif"/>
                <a:cs typeface="Microsoft Sans Serif"/>
              </a:rPr>
              <a:t> pivo, </a:t>
            </a:r>
            <a:r>
              <a:rPr lang="en-US" dirty="0" err="1">
                <a:latin typeface="Century Gothic"/>
                <a:ea typeface="Microsoft Sans Serif"/>
                <a:cs typeface="Microsoft Sans Serif"/>
              </a:rPr>
              <a:t>sve</a:t>
            </a:r>
            <a:r>
              <a:rPr lang="en-US" dirty="0">
                <a:latin typeface="Century Gothic"/>
                <a:ea typeface="Microsoft Sans Serif"/>
                <a:cs typeface="Microsoft Sans Serif"/>
              </a:rPr>
              <a:t> </a:t>
            </a:r>
            <a:r>
              <a:rPr lang="en-US" dirty="0" err="1">
                <a:latin typeface="Century Gothic"/>
                <a:ea typeface="Microsoft Sans Serif"/>
                <a:cs typeface="Microsoft Sans Serif"/>
              </a:rPr>
              <a:t>preporuke</a:t>
            </a:r>
            <a:r>
              <a:rPr lang="en-US" dirty="0">
                <a:latin typeface="Century Gothic"/>
                <a:ea typeface="Microsoft Sans Serif"/>
                <a:cs typeface="Microsoft Sans Serif"/>
              </a:rPr>
              <a:t> !!! "</a:t>
            </a:r>
          </a:p>
          <a:p>
            <a:r>
              <a:rPr lang="en-US" dirty="0">
                <a:latin typeface="Century Gothic"/>
                <a:ea typeface="Microsoft Sans Serif"/>
                <a:cs typeface="Microsoft Sans Serif"/>
              </a:rPr>
              <a:t> " </a:t>
            </a:r>
            <a:r>
              <a:rPr lang="en-US" b="1" dirty="0" err="1">
                <a:latin typeface="Century Gothic"/>
                <a:ea typeface="Microsoft Sans Serif"/>
                <a:cs typeface="Microsoft Sans Serif"/>
              </a:rPr>
              <a:t>review_time</a:t>
            </a:r>
            <a:r>
              <a:rPr lang="en-US" dirty="0">
                <a:latin typeface="Century Gothic"/>
                <a:ea typeface="Microsoft Sans Serif"/>
                <a:cs typeface="Microsoft Sans Serif"/>
              </a:rPr>
              <a:t> " : 1275779250</a:t>
            </a:r>
          </a:p>
          <a:p>
            <a:r>
              <a:rPr lang="en-US" dirty="0">
                <a:latin typeface="Century Gothic"/>
                <a:ea typeface="Microsoft Sans Serif"/>
                <a:cs typeface="Microsoft Sans Serif"/>
              </a:rPr>
              <a:t> "</a:t>
            </a:r>
            <a:r>
              <a:rPr lang="en-US" b="1" dirty="0">
                <a:latin typeface="Century Gothic"/>
                <a:ea typeface="Microsoft Sans Serif"/>
                <a:cs typeface="Microsoft Sans Serif"/>
              </a:rPr>
              <a:t> </a:t>
            </a:r>
            <a:r>
              <a:rPr lang="en-US" b="1" dirty="0" err="1">
                <a:latin typeface="Century Gothic"/>
                <a:ea typeface="Microsoft Sans Serif"/>
                <a:cs typeface="Microsoft Sans Serif"/>
              </a:rPr>
              <a:t>review_apperance</a:t>
            </a:r>
            <a:r>
              <a:rPr lang="en-US" b="1" dirty="0">
                <a:latin typeface="Century Gothic"/>
                <a:ea typeface="Microsoft Sans Serif"/>
                <a:cs typeface="Microsoft Sans Serif"/>
              </a:rPr>
              <a:t> </a:t>
            </a:r>
            <a:r>
              <a:rPr lang="en-US" dirty="0">
                <a:latin typeface="Century Gothic"/>
                <a:ea typeface="Microsoft Sans Serif"/>
                <a:cs typeface="Microsoft Sans Serif"/>
              </a:rPr>
              <a:t>" : 3.9 </a:t>
            </a:r>
          </a:p>
          <a:p>
            <a:r>
              <a:rPr lang="en-US" dirty="0">
                <a:latin typeface="Century Gothic"/>
                <a:ea typeface="Microsoft Sans Serif"/>
                <a:cs typeface="Microsoft Sans Serif"/>
              </a:rPr>
              <a:t> " </a:t>
            </a:r>
            <a:r>
              <a:rPr lang="en-US" b="1" dirty="0" err="1">
                <a:latin typeface="Century Gothic"/>
                <a:ea typeface="Microsoft Sans Serif"/>
                <a:cs typeface="Microsoft Sans Serif"/>
              </a:rPr>
              <a:t>userProfile</a:t>
            </a:r>
            <a:r>
              <a:rPr lang="en-US" dirty="0">
                <a:latin typeface="Century Gothic"/>
                <a:ea typeface="Microsoft Sans Serif"/>
                <a:cs typeface="Microsoft Sans Serif"/>
              </a:rPr>
              <a:t> " : [</a:t>
            </a:r>
          </a:p>
          <a:p>
            <a:r>
              <a:rPr lang="en-US" dirty="0">
                <a:latin typeface="Century Gothic"/>
                <a:ea typeface="Microsoft Sans Serif"/>
                <a:cs typeface="Microsoft Sans Serif"/>
              </a:rPr>
              <a:t>  " </a:t>
            </a:r>
            <a:r>
              <a:rPr lang="en-US" b="1" dirty="0" err="1">
                <a:latin typeface="Century Gothic"/>
                <a:ea typeface="Microsoft Sans Serif"/>
                <a:cs typeface="Microsoft Sans Serif"/>
              </a:rPr>
              <a:t>profileName</a:t>
            </a:r>
            <a:r>
              <a:rPr lang="en-US" dirty="0">
                <a:latin typeface="Century Gothic"/>
                <a:ea typeface="Microsoft Sans Serif"/>
                <a:cs typeface="Microsoft Sans Serif"/>
              </a:rPr>
              <a:t> " : " Bajo </a:t>
            </a:r>
            <a:r>
              <a:rPr lang="en-US" dirty="0" err="1">
                <a:latin typeface="Century Gothic"/>
                <a:ea typeface="Microsoft Sans Serif"/>
                <a:cs typeface="Microsoft Sans Serif"/>
              </a:rPr>
              <a:t>Pivljanin</a:t>
            </a:r>
            <a:r>
              <a:rPr lang="en-US" dirty="0">
                <a:latin typeface="Century Gothic"/>
                <a:ea typeface="Microsoft Sans Serif"/>
                <a:cs typeface="Microsoft Sans Serif"/>
              </a:rPr>
              <a:t> "</a:t>
            </a:r>
          </a:p>
          <a:p>
            <a:r>
              <a:rPr lang="en-US" dirty="0">
                <a:latin typeface="Century Gothic"/>
                <a:ea typeface="Microsoft Sans Serif"/>
                <a:cs typeface="Microsoft Sans Serif"/>
              </a:rPr>
              <a:t> ]</a:t>
            </a:r>
          </a:p>
          <a:p>
            <a:pPr algn="l"/>
            <a:r>
              <a:rPr lang="en-US" dirty="0">
                <a:latin typeface="Century Gothic"/>
                <a:ea typeface="Microsoft Sans Serif"/>
                <a:cs typeface="Microsoft Sans Serif"/>
              </a:rPr>
              <a:t>}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96BF2AE9-7DD0-F8EC-FF51-A858E40FC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335660" y="5985469"/>
            <a:ext cx="792233" cy="81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9317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toon of a person holding a beer mug&#10;&#10;Description automatically generated">
            <a:extLst>
              <a:ext uri="{FF2B5EF4-FFF2-40B4-BE49-F238E27FC236}">
                <a16:creationId xmlns:a16="http://schemas.microsoft.com/office/drawing/2014/main" xmlns="" id="{FB7AB11F-994E-F8A2-95D7-4AE6C4675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2831832"/>
            <a:ext cx="6096000" cy="3901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9A5416-1CEA-6FDA-2D71-2F08C6B398CC}"/>
              </a:ext>
            </a:extLst>
          </p:cNvPr>
          <p:cNvSpPr txBox="1"/>
          <p:nvPr/>
        </p:nvSpPr>
        <p:spPr>
          <a:xfrm>
            <a:off x="2005263" y="802104"/>
            <a:ext cx="818147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 dirty="0"/>
              <a:t>К Р А Ј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3F5B419E-F613-45B2-BE92-0B8378792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53422" y="5280999"/>
            <a:ext cx="392840" cy="42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44013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99</Words>
  <Application>Microsoft Office PowerPoint</Application>
  <PresentationFormat>Custom</PresentationFormat>
  <Paragraphs>122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Скуп података</vt:lpstr>
      <vt:lpstr>Простирање података  по датотекама</vt:lpstr>
      <vt:lpstr>Семантика колона</vt:lpstr>
      <vt:lpstr>Предлози агрегација података</vt:lpstr>
      <vt:lpstr>Предлози агрегација података</vt:lpstr>
      <vt:lpstr>Предлог логичке шеме базе података</vt:lpstr>
      <vt:lpstr>Пример увезаних података - једна рецензија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Vladimir Blanuša</cp:lastModifiedBy>
  <cp:revision>1049</cp:revision>
  <dcterms:created xsi:type="dcterms:W3CDTF">2024-05-28T16:09:38Z</dcterms:created>
  <dcterms:modified xsi:type="dcterms:W3CDTF">2024-08-19T19:20:32Z</dcterms:modified>
</cp:coreProperties>
</file>