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6" r:id="rId5"/>
    <p:sldId id="265" r:id="rId6"/>
    <p:sldId id="264" r:id="rId7"/>
    <p:sldId id="261" r:id="rId8"/>
    <p:sldId id="260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D55"/>
    <a:srgbClr val="39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59D1D-8599-4F63-A581-EAD5636A20C6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E7495-28F1-4D97-A692-8FB5C5114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74E7-1314-47EF-B763-1730C7F7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3AB859-0378-47A6-AFA6-526EF943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2D39F-F74F-44BC-B8D3-8B8AE71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ACE-46E5-4CA3-8176-43A2321FA60A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6514F-AC03-4065-8F09-24935E4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77026-183A-46D5-A406-DC7B9F5F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3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D16AC-C021-4D1F-AD53-E194CB67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2438F7-05B1-46D9-8F3C-B63A6F2D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2FFE1-F64E-4E98-B527-88CF9670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A75A-5839-43D8-BD3A-41BAB6464340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B26F0-7F89-46FA-98B5-6A3AE04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A9AF6-8A07-4F08-B4EB-AF3D3D9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68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105C0F-BDD3-4D2F-A88A-7460C2A91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EDC279-1F7D-4E29-8960-1671EB15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38D74-6690-4976-9D66-4BAF4A4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5D5-685D-4ECF-B55C-1F5466FF03E9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12C83-1D72-4062-9C4F-AEEB5107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3954A-E7FC-4F5B-B168-22411BF5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44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26579-9A72-4030-86EC-F7719D8C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148C6F-F257-4709-8D50-FC3EEA88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78010-77A3-4838-98AE-B1A9A5F7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13C10-A678-4AE3-B51C-E380D345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DE847-03D7-41E7-9209-F9E07D45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91EACB-EA98-419E-ADA1-BB7646066F7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9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4AFE-1A75-41B6-B374-F383EA5D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08E946-CA52-416F-965D-6E298078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4E70B-3614-45A1-8C59-B12887D9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EBAE-853C-4D6A-A567-FA0CBE3DE3A9}" type="datetime1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674F8-9981-4681-BB10-70183445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E49A9-8A12-43A5-B585-F99B42B1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7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5E8F5-C1A8-48B6-AD31-8AD5D99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5B85E-CC83-4179-864A-E37CEC17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02BA9-070A-4718-9FBB-6DB4077B1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38A8F-4472-459A-A34F-C877B261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7939-75A4-42C5-A391-08C100BE2849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566808-2C55-4E17-ACC1-8F39E0E2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1498D-5424-4DAC-9DA9-4B6C0DE4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99E0-7E05-4D8F-9197-9E5B0D13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554EAD-9F12-41E4-BFD1-0024A27C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7EBEA-4400-4F7D-9450-9D70B329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52D6F5-8BAA-48DF-ADD8-D4F7302B7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E0658B-0928-45CC-87F4-6C04E19E3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CEF24-05F8-4DB3-A3A1-C1CF994B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17D-BC20-4A13-8B51-2B3555247DEC}" type="datetime1">
              <a:rPr lang="de-DE" smtClean="0"/>
              <a:t>14.05.2019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30D43D-0477-4941-B00F-A5F96FF0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B0C5D-ED33-4CF9-88D8-3FF5A643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8FD6F-03B2-4231-96EE-334D414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082EA-92D5-4FF2-9964-18988F15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4B1-A70A-4EA8-9584-9089EE552403}" type="datetime1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CE736A-A84F-4D44-ABF2-564A332D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D8F84E-FE6F-46D3-804A-A296043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AD3FAB-0A0D-44CF-80FD-71000222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0C1E-5172-48F6-95C3-756A4C96B0A4}" type="datetime1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9C9D38-790C-4145-8A38-9AB4044C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E1713-D52C-4FAF-B75F-4401B15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8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0A97-8E2D-4E1D-A8D7-B8472EA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3E8A-6E2E-4501-80E4-E26B68E0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87FF41-5499-4F0C-82FF-DAF24773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55513-3542-4707-8AA4-77711E3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9CD4-5368-43D7-8C8A-29164568C922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49DF9-51F3-4D41-9E7B-0DF298A7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5E16-01B9-4F59-AE13-0E237DAC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DEFD3-8539-402C-9025-1FF88C21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53496-E86E-4553-A333-D8446F9BB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64C732-AE01-4307-B4C2-B0413283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6D17D-2DAB-411A-919E-169BC63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AC20-77E3-4BF6-8EDD-230E2340014F}" type="datetime1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F0BEB-3D70-4F87-B171-5700A53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81F60F-A2B6-49CD-AE9A-7A39776A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7D44CC3-51CC-4007-99BE-C8479983D115}"/>
              </a:ext>
            </a:extLst>
          </p:cNvPr>
          <p:cNvSpPr/>
          <p:nvPr userDrawn="1"/>
        </p:nvSpPr>
        <p:spPr>
          <a:xfrm>
            <a:off x="0" y="6254045"/>
            <a:ext cx="12192000" cy="603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624EC0-9E61-40C1-9E58-4F43DBB8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5D809-9E99-4BB9-964A-40DBCFF0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586DB-053A-4B1F-A477-9748A5F2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B9BD-365F-4F12-85EF-273B8BDFDDAE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7A40F-E940-41F3-AABE-710F7563F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5EF26-E16C-48F8-9680-341D27BB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C91EACB-EA98-419E-ADA1-BB7646066F7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FD6EDE-A443-43B9-8432-7CDA53A0C6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96" y="6290153"/>
            <a:ext cx="2094807" cy="4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1BEFC-2CE7-4D81-B7EB-9F5E7C41C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/>
              <a:t>Introduction</a:t>
            </a:r>
            <a:r>
              <a:rPr lang="de-DE" sz="7200" b="1" dirty="0"/>
              <a:t> </a:t>
            </a:r>
            <a:r>
              <a:rPr lang="de-DE" sz="7200" b="1" dirty="0" err="1"/>
              <a:t>to</a:t>
            </a:r>
            <a:r>
              <a:rPr lang="de-DE" sz="7200" b="1" dirty="0"/>
              <a:t> Docker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677FCE-0EE2-48E4-A22D-240D62DC5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8473A-AA8F-42AD-BC43-907C8B12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3644E-C281-4E49-AA6A-9D16A070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9A8-3174-47B3-8D4B-55BFC0EA7654}" type="datetime1">
              <a:rPr lang="de-DE" smtClean="0"/>
              <a:t>14.05.2019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4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543B9-6DFF-4743-B078-310B979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4ED22-8F19-435C-99C4-B3C1D40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  <a:p>
            <a:r>
              <a:rPr lang="de-DE" dirty="0"/>
              <a:t>Basic Commands</a:t>
            </a:r>
          </a:p>
          <a:p>
            <a:r>
              <a:rPr lang="de-DE" dirty="0"/>
              <a:t>Docker-</a:t>
            </a:r>
            <a:r>
              <a:rPr lang="de-DE" dirty="0" err="1"/>
              <a:t>Compose</a:t>
            </a:r>
            <a:endParaRPr lang="de-DE" dirty="0"/>
          </a:p>
          <a:p>
            <a:r>
              <a:rPr lang="de-DE" dirty="0"/>
              <a:t>Tutorial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511FB-B26E-45D4-A1E2-C9FC70DB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607EE-CF06-441C-B91A-C5FDC0C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F5E-C0B1-4FF1-AE69-4B120F66B64E}" type="datetime1">
              <a:rPr lang="de-DE" smtClean="0"/>
              <a:t>14.05.2019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8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1BBF2-0605-41C8-97B9-58ADA7DA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C57-0DEF-4152-9CA8-13170C63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 err="1"/>
              <a:t>Since</a:t>
            </a:r>
            <a:r>
              <a:rPr lang="de-DE" dirty="0"/>
              <a:t> 2013</a:t>
            </a:r>
          </a:p>
          <a:p>
            <a:r>
              <a:rPr lang="de-DE" dirty="0" err="1"/>
              <a:t>Written</a:t>
            </a:r>
            <a:r>
              <a:rPr lang="de-DE" dirty="0"/>
              <a:t> in Go</a:t>
            </a:r>
          </a:p>
          <a:p>
            <a:r>
              <a:rPr lang="de-DE" dirty="0"/>
              <a:t>Apache 2.0 Licence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A6F42-0450-41BB-9D84-B14EC9CF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55A2E-5FAE-42E0-A16A-336491F6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1BBF2-0605-41C8-97B9-58ADA7DA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General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C57-0DEF-4152-9CA8-13170C63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A6F42-0450-41BB-9D84-B14EC9CF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55A2E-5FAE-42E0-A16A-336491F6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91EACB-EA98-419E-ADA1-BB7646066F70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661FC4-6D82-4E8B-BB47-C8F348B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11373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1BBF2-0605-41C8-97B9-58ADA7DA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C57-0DEF-4152-9CA8-13170C63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Docker Hub</a:t>
            </a:r>
          </a:p>
          <a:p>
            <a:r>
              <a:rPr lang="de-DE" dirty="0"/>
              <a:t>All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own </a:t>
            </a:r>
            <a:r>
              <a:rPr lang="de-DE" dirty="0" err="1"/>
              <a:t>images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Docker Registry</a:t>
            </a:r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Hub but on a private </a:t>
            </a:r>
            <a:r>
              <a:rPr lang="de-DE" dirty="0" err="1"/>
              <a:t>server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A6F42-0450-41BB-9D84-B14EC9CF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55A2E-5FAE-42E0-A16A-336491F6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1B7AA-B402-4DB8-BABA-CCA9B764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0D55A-3F05-485A-AA7F-314F6450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Docker File</a:t>
            </a:r>
          </a:p>
          <a:p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/>
              <a:t>select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mappings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6C57F-4861-49D2-804E-B682F275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BDB665-6F9D-46D2-86C5-219973E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7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6D676-3A02-46B5-9F81-BECAFB3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Commands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D38B5-3B6F-4CFC-AFCD-DB42C381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create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kill</a:t>
            </a:r>
          </a:p>
          <a:p>
            <a:r>
              <a:rPr lang="de-DE" dirty="0" err="1"/>
              <a:t>docker</a:t>
            </a:r>
            <a:r>
              <a:rPr lang="de-DE" dirty="0"/>
              <a:t> ps</a:t>
            </a:r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restart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rmi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stop</a:t>
            </a:r>
            <a:endParaRPr lang="de-DE" dirty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4392C-63E5-40C7-9944-6885E53A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AD37B-0A3F-4BE8-A17E-2E2B542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8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8BF62-B4C5-4D26-8446-F00FD201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87D74-0536-471D-BE03-AA59921D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</a:t>
            </a:r>
            <a:r>
              <a:rPr lang="en-US" dirty="0"/>
              <a:t>Compose is a tool for defining and running multi-container Docker applications.” </a:t>
            </a:r>
            <a:r>
              <a:rPr lang="en-US" sz="1800" dirty="0"/>
              <a:t>(Docker Inc., https://docs.docker.com/compose/)</a:t>
            </a:r>
            <a:endParaRPr lang="de-DE" sz="1800" dirty="0"/>
          </a:p>
          <a:p>
            <a:r>
              <a:rPr lang="de-DE" dirty="0" err="1"/>
              <a:t>Configuration</a:t>
            </a:r>
            <a:r>
              <a:rPr lang="de-DE" dirty="0"/>
              <a:t> in .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run</a:t>
            </a:r>
            <a:r>
              <a:rPr lang="de-DE" dirty="0"/>
              <a:t> multiple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mappings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03B4F-6D68-4A61-9192-1B7D0A9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9983C-71E4-4C4F-BA44-689A127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94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AD982-E0B1-4F5B-9D99-C9853BBFB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Tutorial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AE07F2E-C3C3-4FF7-A022-241D450D0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and </a:t>
            </a:r>
            <a:r>
              <a:rPr lang="de-DE" dirty="0" err="1"/>
              <a:t>docker-compose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D8220-7E95-447B-BAA3-73E96DAB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FF5B-1A95-4CFC-BAE7-3D4B94825352}" type="datetime1">
              <a:rPr lang="de-DE" smtClean="0"/>
              <a:t>14.05.2019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F19E2-2322-4F63-AB7C-1D4CC331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EACB-EA98-419E-ADA1-BB7646066F7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13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Introduction to Docker</vt:lpstr>
      <vt:lpstr>Structure</vt:lpstr>
      <vt:lpstr>General</vt:lpstr>
      <vt:lpstr>General</vt:lpstr>
      <vt:lpstr>General</vt:lpstr>
      <vt:lpstr>General</vt:lpstr>
      <vt:lpstr>Basic Commands</vt:lpstr>
      <vt:lpstr>Docker-Compose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Benni Lampert</dc:creator>
  <cp:lastModifiedBy>Benni Lampert</cp:lastModifiedBy>
  <cp:revision>16</cp:revision>
  <dcterms:created xsi:type="dcterms:W3CDTF">2019-05-06T11:40:46Z</dcterms:created>
  <dcterms:modified xsi:type="dcterms:W3CDTF">2019-05-14T17:25:33Z</dcterms:modified>
</cp:coreProperties>
</file>